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2435"/>
    <a:srgbClr val="E2B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215A8-7E3A-47D6-9B4F-E4B5E51A602C}" v="1" dt="2024-08-14T13:51:07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74" autoAdjust="0"/>
    <p:restoredTop sz="85743" autoAdjust="0"/>
  </p:normalViewPr>
  <p:slideViewPr>
    <p:cSldViewPr snapToGrid="0">
      <p:cViewPr varScale="1">
        <p:scale>
          <a:sx n="117" d="100"/>
          <a:sy n="117" d="100"/>
        </p:scale>
        <p:origin x="102" y="4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1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mo Wang" userId="1c58c7581a328593" providerId="LiveId" clId="{151215A8-7E3A-47D6-9B4F-E4B5E51A602C}"/>
    <pc:docChg chg="modSld">
      <pc:chgData name="Zimo Wang" userId="1c58c7581a328593" providerId="LiveId" clId="{151215A8-7E3A-47D6-9B4F-E4B5E51A602C}" dt="2024-08-15T03:18:29.585" v="52" actId="1036"/>
      <pc:docMkLst>
        <pc:docMk/>
      </pc:docMkLst>
      <pc:sldChg chg="modSp mod modAnim">
        <pc:chgData name="Zimo Wang" userId="1c58c7581a328593" providerId="LiveId" clId="{151215A8-7E3A-47D6-9B4F-E4B5E51A602C}" dt="2024-08-15T03:18:29.585" v="52" actId="1036"/>
        <pc:sldMkLst>
          <pc:docMk/>
          <pc:sldMk cId="1831348070" sldId="272"/>
        </pc:sldMkLst>
        <pc:picChg chg="mod">
          <ac:chgData name="Zimo Wang" userId="1c58c7581a328593" providerId="LiveId" clId="{151215A8-7E3A-47D6-9B4F-E4B5E51A602C}" dt="2024-08-15T03:18:29.585" v="52" actId="1036"/>
          <ac:picMkLst>
            <pc:docMk/>
            <pc:sldMk cId="1831348070" sldId="272"/>
            <ac:picMk id="4" creationId="{CD0CE91B-02E4-8F91-6199-D809E18DA3AC}"/>
          </ac:picMkLst>
        </pc:picChg>
      </pc:sldChg>
      <pc:sldChg chg="modNotesTx">
        <pc:chgData name="Zimo Wang" userId="1c58c7581a328593" providerId="LiveId" clId="{151215A8-7E3A-47D6-9B4F-E4B5E51A602C}" dt="2024-08-15T02:50:41.976" v="43" actId="20577"/>
        <pc:sldMkLst>
          <pc:docMk/>
          <pc:sldMk cId="3536466267" sldId="273"/>
        </pc:sldMkLst>
      </pc:sldChg>
      <pc:sldChg chg="modNotesTx">
        <pc:chgData name="Zimo Wang" userId="1c58c7581a328593" providerId="LiveId" clId="{151215A8-7E3A-47D6-9B4F-E4B5E51A602C}" dt="2024-08-15T02:53:08.998" v="47" actId="20577"/>
        <pc:sldMkLst>
          <pc:docMk/>
          <pc:sldMk cId="2301435937" sldId="276"/>
        </pc:sldMkLst>
      </pc:sldChg>
      <pc:sldChg chg="modNotesTx">
        <pc:chgData name="Zimo Wang" userId="1c58c7581a328593" providerId="LiveId" clId="{151215A8-7E3A-47D6-9B4F-E4B5E51A602C}" dt="2024-08-15T02:54:52.957" v="48" actId="20577"/>
        <pc:sldMkLst>
          <pc:docMk/>
          <pc:sldMk cId="2567264158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5FF9E-3E47-269B-9DC3-CEBA3FFD3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A6862-2C88-B53D-760B-15D06D239C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5B7B3-C534-42DE-8E1D-7FBB8A579928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F6811-ADB1-606F-4E70-F9172098E1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9AC5E-53D6-98FF-8C9D-25C7563183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6D409-E0A1-41F6-949D-DFA504B3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19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4C232-036A-4EC1-BC5D-6F7874F89560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AB85-0A1B-492E-8511-27B5D9364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9AF456EA-C703-6D8E-9510-A880EBE01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000"/>
            <a:ext cx="12192000" cy="4874167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1BC92022-9A77-A0F9-9E0C-E573BBDE12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D645F45-23FF-3CA9-2E4A-69021B67D3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3" y="104987"/>
            <a:ext cx="2760847" cy="540000"/>
          </a:xfrm>
          <a:prstGeom prst="rect">
            <a:avLst/>
          </a:prstGeom>
        </p:spPr>
      </p:pic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ED5319C9-2727-2BC8-32E9-84B8E2A7935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00" y="6279131"/>
            <a:ext cx="2700000" cy="5788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CAE41E-24D1-2A5B-9F8E-8F4710E5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000" y="3972000"/>
            <a:ext cx="9000000" cy="1440000"/>
          </a:xfrm>
          <a:prstGeom prst="rect">
            <a:avLst/>
          </a:prstGeom>
        </p:spPr>
        <p:txBody>
          <a:bodyPr anchor="t"/>
          <a:lstStyle>
            <a:lvl1pPr algn="ctr"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35DE26FB-39D4-8880-8CFE-14EB7ECAD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256" y="1806000"/>
            <a:ext cx="9000000" cy="108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3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219D-0EA8-BC8F-C2B8-4BBA197017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96000" y="1628999"/>
            <a:ext cx="9000000" cy="43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50" indent="-228584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8D58D7B-C07C-6097-CE80-DCBA5D37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8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itle 17">
            <a:extLst>
              <a:ext uri="{FF2B5EF4-FFF2-40B4-BE49-F238E27FC236}">
                <a16:creationId xmlns:a16="http://schemas.microsoft.com/office/drawing/2014/main" id="{DCB31E92-174D-E3EC-24DD-C0496B98A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6000" y="628193"/>
            <a:ext cx="9000000" cy="720000"/>
          </a:xfrm>
          <a:prstGeom prst="rect">
            <a:avLst/>
          </a:prstGeom>
        </p:spPr>
        <p:txBody>
          <a:bodyPr anchor="ctr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en-US" dirty="0"/>
          </a:p>
        </p:txBody>
      </p:sp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14AFF62-D500-636D-06E5-00D01808C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323" y="0"/>
            <a:ext cx="2208677" cy="432000"/>
          </a:xfrm>
          <a:prstGeom prst="rect">
            <a:avLst/>
          </a:prstGeom>
        </p:spPr>
      </p:pic>
      <p:pic>
        <p:nvPicPr>
          <p:cNvPr id="4" name="Picture 3" descr="ppt template14.jpg">
            <a:extLst>
              <a:ext uri="{FF2B5EF4-FFF2-40B4-BE49-F238E27FC236}">
                <a16:creationId xmlns:a16="http://schemas.microsoft.com/office/drawing/2014/main" id="{3A4CE32F-53EA-0982-4BB1-66AFBBE07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6595532" cy="432000"/>
          </a:xfrm>
          <a:prstGeom prst="rect">
            <a:avLst/>
          </a:prstGeom>
        </p:spPr>
      </p:pic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224F2BD1-48B2-874C-8F3B-A797ED1C5D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411" y="0"/>
            <a:ext cx="220500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1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F6726166-E473-97EC-99F7-1A689C8397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000"/>
            <a:ext cx="12192000" cy="4874167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CD79F90-7866-4067-B065-E42F5F91B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55CD8F9-D70A-9C9E-2607-FE87E9DEB5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3" y="104987"/>
            <a:ext cx="2760847" cy="540000"/>
          </a:xfrm>
          <a:prstGeom prst="rect">
            <a:avLst/>
          </a:prstGeom>
        </p:spPr>
      </p:pic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52294DB1-E951-0279-0F01-C92E65E331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00" y="6279131"/>
            <a:ext cx="2700000" cy="578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9170F-223C-45AE-2291-20189740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000" y="2889000"/>
            <a:ext cx="9000000" cy="1080000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9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C3161A4-2373-5BEB-4F98-4DD38E48D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323" y="0"/>
            <a:ext cx="2208677" cy="432000"/>
          </a:xfrm>
          <a:prstGeom prst="rect">
            <a:avLst/>
          </a:prstGeom>
        </p:spPr>
      </p:pic>
      <p:pic>
        <p:nvPicPr>
          <p:cNvPr id="3" name="Picture 2" descr="ppt template14.jpg">
            <a:extLst>
              <a:ext uri="{FF2B5EF4-FFF2-40B4-BE49-F238E27FC236}">
                <a16:creationId xmlns:a16="http://schemas.microsoft.com/office/drawing/2014/main" id="{412EE809-100F-567E-3BDF-0387173043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6595532" cy="432000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3B6D07F-D91D-13B8-86AC-DCDCE593B9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411" y="0"/>
            <a:ext cx="2205002" cy="432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8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000"/>
            <a:ext cx="12204041" cy="720000"/>
          </a:xfrm>
          <a:prstGeom prst="rect">
            <a:avLst/>
          </a:prstGeom>
        </p:spPr>
        <p:txBody>
          <a:bodyPr anchor="ctr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E2367A4-091D-80F8-3CB1-F93538EE1B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492885"/>
            <a:ext cx="9000000" cy="36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3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4B41F9F1-58CD-F7D7-C83B-FD4DC2C9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1512000"/>
            <a:ext cx="11124041" cy="462088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50" indent="-228584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862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C3161A4-2373-5BEB-4F98-4DD38E48D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323" y="0"/>
            <a:ext cx="2208677" cy="432000"/>
          </a:xfrm>
          <a:prstGeom prst="rect">
            <a:avLst/>
          </a:prstGeom>
        </p:spPr>
      </p:pic>
      <p:pic>
        <p:nvPicPr>
          <p:cNvPr id="3" name="Picture 2" descr="ppt template14.jpg">
            <a:extLst>
              <a:ext uri="{FF2B5EF4-FFF2-40B4-BE49-F238E27FC236}">
                <a16:creationId xmlns:a16="http://schemas.microsoft.com/office/drawing/2014/main" id="{412EE809-100F-567E-3BDF-0387173043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6595532" cy="432000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3B6D07F-D91D-13B8-86AC-DCDCE593B9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411" y="0"/>
            <a:ext cx="2205002" cy="432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8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000"/>
            <a:ext cx="12204041" cy="720000"/>
          </a:xfrm>
          <a:prstGeom prst="rect">
            <a:avLst/>
          </a:prstGeom>
        </p:spPr>
        <p:txBody>
          <a:bodyPr anchor="ctr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E2367A4-091D-80F8-3CB1-F93538EE1B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492885"/>
            <a:ext cx="9000000" cy="36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3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4B41F9F1-58CD-F7D7-C83B-FD4DC2C9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0000" y="1512000"/>
            <a:ext cx="7884041" cy="462088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50" indent="-228584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7B7CF-4702-1CC5-D501-7C3712805B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1512000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45CC7E-DB96-855C-E9D3-6928CC3B52BF}"/>
              </a:ext>
            </a:extLst>
          </p:cNvPr>
          <p:cNvSpPr/>
          <p:nvPr userDrawn="1"/>
        </p:nvSpPr>
        <p:spPr>
          <a:xfrm>
            <a:off x="3420000" y="27898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5E152AA-84F3-7B63-CE68-DEB6F021E52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7959" y="3972885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C3161A4-2373-5BEB-4F98-4DD38E48D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323" y="0"/>
            <a:ext cx="2208677" cy="432000"/>
          </a:xfrm>
          <a:prstGeom prst="rect">
            <a:avLst/>
          </a:prstGeom>
        </p:spPr>
      </p:pic>
      <p:pic>
        <p:nvPicPr>
          <p:cNvPr id="3" name="Picture 2" descr="ppt template14.jpg">
            <a:extLst>
              <a:ext uri="{FF2B5EF4-FFF2-40B4-BE49-F238E27FC236}">
                <a16:creationId xmlns:a16="http://schemas.microsoft.com/office/drawing/2014/main" id="{412EE809-100F-567E-3BDF-0387173043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6595532" cy="432000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3B6D07F-D91D-13B8-86AC-DCDCE593B9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411" y="0"/>
            <a:ext cx="2205002" cy="432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8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000"/>
            <a:ext cx="12204041" cy="720000"/>
          </a:xfrm>
          <a:prstGeom prst="rect">
            <a:avLst/>
          </a:prstGeom>
        </p:spPr>
        <p:txBody>
          <a:bodyPr anchor="ctr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E2367A4-091D-80F8-3CB1-F93538EE1B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492885"/>
            <a:ext cx="9000000" cy="36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3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4B41F9F1-58CD-F7D7-C83B-FD4DC2C9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44082" y="1512000"/>
            <a:ext cx="4619959" cy="462088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50" indent="-228584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7B7CF-4702-1CC5-D501-7C3712805B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1512000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5E152AA-84F3-7B63-CE68-DEB6F021E52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7959" y="3972885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77054B5-3845-DAC0-B351-E1DB6E56163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92041" y="1512000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0C0F899-6876-D2D6-6A6B-D295E092DC4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80000" y="3972885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0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7CD520F8-B429-7736-3806-E12D2DCF19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000"/>
            <a:ext cx="12192000" cy="4874167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E7534058-35EE-2383-F1CD-2F26D3717C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B49F946-C661-8194-34CC-4308B985D05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3" y="104987"/>
            <a:ext cx="2760847" cy="540000"/>
          </a:xfrm>
          <a:prstGeom prst="rect">
            <a:avLst/>
          </a:prstGeom>
        </p:spPr>
      </p:pic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6F3BA030-F9A5-859F-3B60-C419B9956C4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00" y="6279131"/>
            <a:ext cx="2700000" cy="5788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4623F2-A510-C521-4BD9-464500C40D3D}"/>
              </a:ext>
            </a:extLst>
          </p:cNvPr>
          <p:cNvSpPr txBox="1"/>
          <p:nvPr userDrawn="1"/>
        </p:nvSpPr>
        <p:spPr>
          <a:xfrm>
            <a:off x="150358" y="2736503"/>
            <a:ext cx="1189128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your attention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3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71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2" r:id="rId2"/>
    <p:sldLayoutId id="2147483673" r:id="rId3"/>
    <p:sldLayoutId id="2147483662" r:id="rId4"/>
    <p:sldLayoutId id="2147483692" r:id="rId5"/>
    <p:sldLayoutId id="2147483693" r:id="rId6"/>
    <p:sldLayoutId id="214748367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3735-621A-6D46-38C6-A1C51CCD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1BD5C-507A-17BB-4621-9BC9F0E9CC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Aptos</vt:lpstr>
      <vt:lpstr>Arial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Zi Mo [Student]</dc:creator>
  <cp:lastModifiedBy>WANG, Zi Mo [Student]</cp:lastModifiedBy>
  <cp:revision>123</cp:revision>
  <dcterms:created xsi:type="dcterms:W3CDTF">2024-08-03T02:15:23Z</dcterms:created>
  <dcterms:modified xsi:type="dcterms:W3CDTF">2025-05-21T07:19:10Z</dcterms:modified>
</cp:coreProperties>
</file>