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5743" autoAdjust="0"/>
  </p:normalViewPr>
  <p:slideViewPr>
    <p:cSldViewPr snapToGrid="0">
      <p:cViewPr varScale="1">
        <p:scale>
          <a:sx n="136" d="100"/>
          <a:sy n="136" d="100"/>
        </p:scale>
        <p:origin x="25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894859C-6263-79EA-0A9B-C688C840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030"/>
            <a:ext cx="9144000" cy="1551738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DF25A74-5D8A-DB6E-85E3-925B68A72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44970"/>
            <a:ext cx="9144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3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2000" y="1628999"/>
            <a:ext cx="72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A51F0B0-E04C-2B75-D86E-15380B512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Picture 24" descr="ppt template14.jpg">
            <a:extLst>
              <a:ext uri="{FF2B5EF4-FFF2-40B4-BE49-F238E27FC236}">
                <a16:creationId xmlns:a16="http://schemas.microsoft.com/office/drawing/2014/main" id="{C69C2F95-CF20-BF3B-D8F0-D7892BB97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1282BB5-4319-BD17-74FA-5EBED67C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001" y="628193"/>
            <a:ext cx="7200000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2889000"/>
            <a:ext cx="72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75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000" y="1628999"/>
            <a:ext cx="864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6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B666C9C0-B442-3A92-B330-E371CE9C6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7000" y="1283669"/>
            <a:ext cx="5465000" cy="46917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00000"/>
              </a:lnSpc>
              <a:buFont typeface="Wingdings" panose="05000000000000000000" pitchFamily="2" charset="2"/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7C8762B6-D76D-171B-FA6D-48B7138EF2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75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93067-1BFB-5A3B-6640-C3D9241F0A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53330B5-0377-681F-AFB0-5645FBA95F2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C8FDB793-B947-0CA2-D826-D5AA036C8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000" y="1283669"/>
            <a:ext cx="2290000" cy="469179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5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8A267F55-A400-8A75-738F-E504DDC9CD3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7000" y="1283669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B0BFA62-E15D-81A1-978A-85BB72EC69F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7000" y="3815458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D1CFE340-04B7-BE2C-AAAA-D3C7590FC19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5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8000" y="4722216"/>
            <a:ext cx="8808000" cy="15719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8000" y="1283669"/>
            <a:ext cx="4320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8A267F55-A400-8A75-738F-E504DDC9CD3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656000" y="1283669"/>
            <a:ext cx="4320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5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92000" y="1283669"/>
            <a:ext cx="576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8000" y="5603669"/>
            <a:ext cx="8808000" cy="6904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12768" y="2644170"/>
            <a:ext cx="891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0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74" r:id="rId5"/>
    <p:sldLayoutId id="2147483675" r:id="rId6"/>
    <p:sldLayoutId id="2147483677" r:id="rId7"/>
    <p:sldLayoutId id="2147483678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10BE-A044-402C-7065-E26904F2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A1FC-AFD0-A53A-B06D-ABBDF9EF0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Zimo Wang</cp:lastModifiedBy>
  <cp:revision>119</cp:revision>
  <dcterms:created xsi:type="dcterms:W3CDTF">2024-08-03T02:15:23Z</dcterms:created>
  <dcterms:modified xsi:type="dcterms:W3CDTF">2025-05-20T10:01:16Z</dcterms:modified>
</cp:coreProperties>
</file>