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3" autoAdjust="0"/>
    <p:restoredTop sz="85743" autoAdjust="0"/>
  </p:normalViewPr>
  <p:slideViewPr>
    <p:cSldViewPr snapToGrid="0">
      <p:cViewPr>
        <p:scale>
          <a:sx n="125" d="100"/>
          <a:sy n="125" d="100"/>
        </p:scale>
        <p:origin x="98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894859C-6263-79EA-0A9B-C688C840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030"/>
            <a:ext cx="9144000" cy="1551738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DF25A74-5D8A-DB6E-85E3-925B68A72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44970"/>
            <a:ext cx="9144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3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2000" y="1628999"/>
            <a:ext cx="72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A51F0B0-E04C-2B75-D86E-15380B512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Picture 24" descr="ppt template14.jpg">
            <a:extLst>
              <a:ext uri="{FF2B5EF4-FFF2-40B4-BE49-F238E27FC236}">
                <a16:creationId xmlns:a16="http://schemas.microsoft.com/office/drawing/2014/main" id="{C69C2F95-CF20-BF3B-D8F0-D7892BB97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1282BB5-4319-BD17-74FA-5EBED67C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001" y="628193"/>
            <a:ext cx="7200000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2889000"/>
            <a:ext cx="72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000" y="1628999"/>
            <a:ext cx="864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0DDF-D1D5-E039-2112-039B52DF6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031" y="6485890"/>
            <a:ext cx="70956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2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4C7592C4-FB22-28C5-0BBC-BB6B520C6AF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B666C9C0-B442-3A92-B330-E371CE9C6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7000" y="1283671"/>
            <a:ext cx="5465000" cy="46917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Font typeface="Wingdings" panose="05000000000000000000" pitchFamily="2" charset="2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93067-1BFB-5A3B-6640-C3D9241F0A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C10F9-0EB8-38BF-60FC-30EF2E0C6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031" y="6485890"/>
            <a:ext cx="70956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0BD2953-AC7D-E99F-A683-FB61C58DAF7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27000" y="3815458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BD64B5-C6AE-22F9-E088-DB42B150F51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27000" y="1283669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C8FDB793-B947-0CA2-D826-D5AA036C8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001" y="1283669"/>
            <a:ext cx="2290000" cy="469179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C87882E0-0C65-8258-0B91-87945C54E9C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8072C911-7D0A-7882-81F1-BA1621FB0E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54FE5C-C2DD-38B2-6B28-70D30D226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031" y="6485890"/>
            <a:ext cx="70956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0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8000" y="4722216"/>
            <a:ext cx="8808000" cy="15719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8000" y="1283669"/>
            <a:ext cx="4320000" cy="324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8A267F55-A400-8A75-738F-E504DDC9CD3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656000" y="1283669"/>
            <a:ext cx="4320000" cy="324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1355E8-9258-9090-3CFF-713A78ED9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031" y="6485890"/>
            <a:ext cx="70956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50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92000" y="1283669"/>
            <a:ext cx="5760000" cy="43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8000" y="5603671"/>
            <a:ext cx="8808000" cy="6904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536CDE6-C06E-E96D-0F0A-07F9564846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031" y="6485890"/>
            <a:ext cx="70956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12768" y="2644170"/>
            <a:ext cx="891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0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10BE-A044-402C-7065-E26904F2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A1FC-AFD0-A53A-B06D-ABBDF9EF0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WANG, Zi Mo [Student]</cp:lastModifiedBy>
  <cp:revision>122</cp:revision>
  <dcterms:created xsi:type="dcterms:W3CDTF">2024-08-03T02:15:23Z</dcterms:created>
  <dcterms:modified xsi:type="dcterms:W3CDTF">2025-05-22T02:31:57Z</dcterms:modified>
</cp:coreProperties>
</file>