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2435"/>
    <a:srgbClr val="E2BD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215A8-7E3A-47D6-9B4F-E4B5E51A602C}" v="1" dt="2024-08-14T13:51:07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5743" autoAdjust="0"/>
  </p:normalViewPr>
  <p:slideViewPr>
    <p:cSldViewPr snapToGrid="0">
      <p:cViewPr varScale="1">
        <p:scale>
          <a:sx n="135" d="100"/>
          <a:sy n="135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41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mo Wang" userId="1c58c7581a328593" providerId="LiveId" clId="{151215A8-7E3A-47D6-9B4F-E4B5E51A602C}"/>
    <pc:docChg chg="modSld">
      <pc:chgData name="Zimo Wang" userId="1c58c7581a328593" providerId="LiveId" clId="{151215A8-7E3A-47D6-9B4F-E4B5E51A602C}" dt="2024-08-15T03:18:29.585" v="52" actId="1036"/>
      <pc:docMkLst>
        <pc:docMk/>
      </pc:docMkLst>
      <pc:sldChg chg="modSp mod modAnim">
        <pc:chgData name="Zimo Wang" userId="1c58c7581a328593" providerId="LiveId" clId="{151215A8-7E3A-47D6-9B4F-E4B5E51A602C}" dt="2024-08-15T03:18:29.585" v="52" actId="1036"/>
        <pc:sldMkLst>
          <pc:docMk/>
          <pc:sldMk cId="1831348070" sldId="272"/>
        </pc:sldMkLst>
        <pc:picChg chg="mod">
          <ac:chgData name="Zimo Wang" userId="1c58c7581a328593" providerId="LiveId" clId="{151215A8-7E3A-47D6-9B4F-E4B5E51A602C}" dt="2024-08-15T03:18:29.585" v="52" actId="1036"/>
          <ac:picMkLst>
            <pc:docMk/>
            <pc:sldMk cId="1831348070" sldId="272"/>
            <ac:picMk id="4" creationId="{CD0CE91B-02E4-8F91-6199-D809E18DA3AC}"/>
          </ac:picMkLst>
        </pc:picChg>
      </pc:sldChg>
      <pc:sldChg chg="modNotesTx">
        <pc:chgData name="Zimo Wang" userId="1c58c7581a328593" providerId="LiveId" clId="{151215A8-7E3A-47D6-9B4F-E4B5E51A602C}" dt="2024-08-15T02:50:41.976" v="43" actId="20577"/>
        <pc:sldMkLst>
          <pc:docMk/>
          <pc:sldMk cId="3536466267" sldId="273"/>
        </pc:sldMkLst>
      </pc:sldChg>
      <pc:sldChg chg="modNotesTx">
        <pc:chgData name="Zimo Wang" userId="1c58c7581a328593" providerId="LiveId" clId="{151215A8-7E3A-47D6-9B4F-E4B5E51A602C}" dt="2024-08-15T02:53:08.998" v="47" actId="20577"/>
        <pc:sldMkLst>
          <pc:docMk/>
          <pc:sldMk cId="2301435937" sldId="276"/>
        </pc:sldMkLst>
      </pc:sldChg>
      <pc:sldChg chg="modNotesTx">
        <pc:chgData name="Zimo Wang" userId="1c58c7581a328593" providerId="LiveId" clId="{151215A8-7E3A-47D6-9B4F-E4B5E51A602C}" dt="2024-08-15T02:54:52.957" v="48" actId="20577"/>
        <pc:sldMkLst>
          <pc:docMk/>
          <pc:sldMk cId="2567264158" sldId="2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25FF9E-3E47-269B-9DC3-CEBA3FFD31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1A6862-2C88-B53D-760B-15D06D239C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5B7B3-C534-42DE-8E1D-7FBB8A579928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1F6811-ADB1-606F-4E70-F9172098E1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9AC5E-53D6-98FF-8C9D-25C7563183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6D409-E0A1-41F6-949D-DFA504B3BA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19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4C232-036A-4EC1-BC5D-6F7874F89560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AB85-0A1B-492E-8511-27B5D9364A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5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1894859C-6263-79EA-0A9B-C688C8409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33030"/>
            <a:ext cx="9144000" cy="1551738"/>
          </a:xfrm>
          <a:prstGeom prst="rect">
            <a:avLst/>
          </a:prstGeom>
        </p:spPr>
        <p:txBody>
          <a:bodyPr anchor="t"/>
          <a:lstStyle>
            <a:lvl1pPr algn="ctr">
              <a:defRPr sz="16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EDF25A74-5D8A-DB6E-85E3-925B68A72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044970"/>
            <a:ext cx="9144000" cy="10800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 smtClean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3232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D219D-0EA8-BC8F-C2B8-4BBA1970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72000" y="1628999"/>
            <a:ext cx="720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30" name="Picture 2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A51F0B0-E04C-2B75-D86E-15380B5127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6" y="0"/>
            <a:ext cx="1840564" cy="360000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8D58D7B-C07C-6097-CE80-DCBA5D3789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5" name="Picture 24" descr="ppt template14.jpg">
            <a:extLst>
              <a:ext uri="{FF2B5EF4-FFF2-40B4-BE49-F238E27FC236}">
                <a16:creationId xmlns:a16="http://schemas.microsoft.com/office/drawing/2014/main" id="{C69C2F95-CF20-BF3B-D8F0-D7892BB977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27" name="Picture 2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1282BB5-4319-BD17-74FA-5EBED67C7E5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5" y="0"/>
            <a:ext cx="1837501" cy="360000"/>
          </a:xfrm>
          <a:prstGeom prst="rect">
            <a:avLst/>
          </a:prstGeom>
        </p:spPr>
      </p:pic>
      <p:sp>
        <p:nvSpPr>
          <p:cNvPr id="13" name="Title 17">
            <a:extLst>
              <a:ext uri="{FF2B5EF4-FFF2-40B4-BE49-F238E27FC236}">
                <a16:creationId xmlns:a16="http://schemas.microsoft.com/office/drawing/2014/main" id="{DCB31E92-174D-E3EC-24DD-C0496B98AA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2001" y="628193"/>
            <a:ext cx="7200000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71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E9170F-223C-45AE-2291-201897408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00" y="2889000"/>
            <a:ext cx="7200000" cy="1080000"/>
          </a:xfrm>
          <a:prstGeom prst="rect">
            <a:avLst/>
          </a:prstGeom>
        </p:spPr>
        <p:txBody>
          <a:bodyPr anchor="ctr"/>
          <a:lstStyle>
            <a:lvl1pPr algn="ctr">
              <a:defRPr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1195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E2367A4-091D-80F8-3CB1-F93538EE1B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4B41F9F1-58CD-F7D7-C83B-FD4DC2C9D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2000" y="1628999"/>
            <a:ext cx="8640000" cy="4320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2625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4C7592C4-FB22-28C5-0BBC-BB6B520C6AF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9">
            <a:extLst>
              <a:ext uri="{FF2B5EF4-FFF2-40B4-BE49-F238E27FC236}">
                <a16:creationId xmlns:a16="http://schemas.microsoft.com/office/drawing/2014/main" id="{B666C9C0-B442-3A92-B330-E371CE9C6F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27000" y="1283671"/>
            <a:ext cx="5465000" cy="4691789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lnSpc>
                <a:spcPct val="100000"/>
              </a:lnSpc>
              <a:buFont typeface="Wingdings" panose="05000000000000000000" pitchFamily="2" charset="2"/>
              <a:buNone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21">
            <a:extLst>
              <a:ext uri="{FF2B5EF4-FFF2-40B4-BE49-F238E27FC236}">
                <a16:creationId xmlns:a16="http://schemas.microsoft.com/office/drawing/2014/main" id="{7C8762B6-D76D-171B-FA6D-48B7138EF20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093067-1BFB-5A3B-6640-C3D9241F0A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7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20BD2953-AC7D-E99F-A683-FB61C58DAF72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7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05BD64B5-C6AE-22F9-E088-DB42B150F51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7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C8FDB793-B947-0CA2-D826-D5AA036C85D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001" y="1283669"/>
            <a:ext cx="2290000" cy="469179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C87882E0-0C65-8258-0B91-87945C54E9C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52000" y="3815458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8072C911-7D0A-7882-81F1-BA1621FB0E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252000" y="1283669"/>
            <a:ext cx="2880000" cy="216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>
              <a:buNone/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1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68000" y="4722216"/>
            <a:ext cx="8808000" cy="157190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§"/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35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68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8A267F55-A400-8A75-738F-E504DDC9CD38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656000" y="1283669"/>
            <a:ext cx="4320000" cy="324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50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3CC45D1-3859-8CB3-6169-9830FF8591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3437" y="0"/>
            <a:ext cx="1840564" cy="360000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953911D-A4CF-03AD-50F6-B840017D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6492877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 descr="ppt template14.jpg">
            <a:extLst>
              <a:ext uri="{FF2B5EF4-FFF2-40B4-BE49-F238E27FC236}">
                <a16:creationId xmlns:a16="http://schemas.microsoft.com/office/drawing/2014/main" id="{EA64CD26-E351-DBCA-1ECD-A9EECE397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1" r="33333" b="94598"/>
          <a:stretch/>
        </p:blipFill>
        <p:spPr>
          <a:xfrm>
            <a:off x="-9031" y="0"/>
            <a:ext cx="5400000" cy="353694"/>
          </a:xfrm>
          <a:prstGeom prst="rect">
            <a:avLst/>
          </a:prstGeom>
        </p:spPr>
      </p:pic>
      <p:pic>
        <p:nvPicPr>
          <p:cNvPr id="15" name="Picture 1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F2768D15-E35C-7744-4661-DD9FD01D5B1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336" y="0"/>
            <a:ext cx="1837501" cy="3600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B08E5CE5-F7C1-2D7E-5696-1F6E37A5B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3"/>
            <a:ext cx="9153031" cy="7200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9E2435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Content Placeholder 21">
            <a:extLst>
              <a:ext uri="{FF2B5EF4-FFF2-40B4-BE49-F238E27FC236}">
                <a16:creationId xmlns:a16="http://schemas.microsoft.com/office/drawing/2014/main" id="{A191FF40-B4E1-6DBE-0491-138F55B7B3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0" y="6492877"/>
            <a:ext cx="7086600" cy="36512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C77D2797-4B82-C918-3DDC-6235532EBD4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692000" y="1283669"/>
            <a:ext cx="5760000" cy="4320000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>
              <a:defRPr lang="en-US" sz="1800" kern="120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4" name="Text Placeholder 19">
            <a:extLst>
              <a:ext uri="{FF2B5EF4-FFF2-40B4-BE49-F238E27FC236}">
                <a16:creationId xmlns:a16="http://schemas.microsoft.com/office/drawing/2014/main" id="{413855C3-C2FA-D216-3E89-66945928B4B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68000" y="5603671"/>
            <a:ext cx="8808000" cy="69045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3445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8">
            <a:extLst>
              <a:ext uri="{FF2B5EF4-FFF2-40B4-BE49-F238E27FC236}">
                <a16:creationId xmlns:a16="http://schemas.microsoft.com/office/drawing/2014/main" id="{FBCE350A-1018-F25F-5CD4-C12EE4C395C9}"/>
              </a:ext>
            </a:extLst>
          </p:cNvPr>
          <p:cNvSpPr txBox="1">
            <a:spLocks/>
          </p:cNvSpPr>
          <p:nvPr userDrawn="1"/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B20505-AD5B-487A-9113-4A5752A29EB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Picture 21" descr="A red background with a white logo&#10;&#10;Description automatically generated">
            <a:extLst>
              <a:ext uri="{FF2B5EF4-FFF2-40B4-BE49-F238E27FC236}">
                <a16:creationId xmlns:a16="http://schemas.microsoft.com/office/drawing/2014/main" id="{59E40A76-3AC1-F083-20CF-CDCD94BED8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3232"/>
            <a:ext cx="9144000" cy="3711536"/>
          </a:xfrm>
          <a:prstGeom prst="rect">
            <a:avLst/>
          </a:prstGeom>
        </p:spPr>
      </p:pic>
      <p:pic>
        <p:nvPicPr>
          <p:cNvPr id="23" name="Picture 22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42F7A511-B5AF-123C-1961-69B5DF580C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873" y="104987"/>
            <a:ext cx="2756252" cy="540000"/>
          </a:xfrm>
          <a:prstGeom prst="rect">
            <a:avLst/>
          </a:prstGeom>
        </p:spPr>
      </p:pic>
      <p:pic>
        <p:nvPicPr>
          <p:cNvPr id="24" name="Picture 2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9136C0D-D141-A51B-F350-1CF2756A456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32" y="104987"/>
            <a:ext cx="2760847" cy="540000"/>
          </a:xfrm>
          <a:prstGeom prst="rect">
            <a:avLst/>
          </a:prstGeom>
        </p:spPr>
      </p:pic>
      <p:pic>
        <p:nvPicPr>
          <p:cNvPr id="25" name="Picture 24" descr="A close-up of a logo&#10;&#10;Description automatically generated">
            <a:extLst>
              <a:ext uri="{FF2B5EF4-FFF2-40B4-BE49-F238E27FC236}">
                <a16:creationId xmlns:a16="http://schemas.microsoft.com/office/drawing/2014/main" id="{6185F4D0-F27F-461A-6D93-2EDA2E8F51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000" y="6279131"/>
            <a:ext cx="2700000" cy="57886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4623F2-A510-C521-4BD9-464500C40D3D}"/>
              </a:ext>
            </a:extLst>
          </p:cNvPr>
          <p:cNvSpPr txBox="1"/>
          <p:nvPr userDrawn="1"/>
        </p:nvSpPr>
        <p:spPr>
          <a:xfrm>
            <a:off x="112768" y="2644170"/>
            <a:ext cx="89184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  <a:p>
            <a:pPr algn="ctr"/>
            <a:endParaRPr 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GB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93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203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7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10BE-A044-402C-7065-E26904F20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A1FC-AFD0-A53A-B06D-ABBDF9EF0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33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Aptos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Zi Mo [Student]</dc:creator>
  <cp:lastModifiedBy>WANG, Zi Mo [Student]</cp:lastModifiedBy>
  <cp:revision>120</cp:revision>
  <dcterms:created xsi:type="dcterms:W3CDTF">2024-08-03T02:15:23Z</dcterms:created>
  <dcterms:modified xsi:type="dcterms:W3CDTF">2025-05-21T01:23:16Z</dcterms:modified>
</cp:coreProperties>
</file>