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6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7170-1478-4256-8F3D-2176A086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BD321-E242-4E95-B308-D92B83AF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335F-CBF3-44C5-9701-25D471EA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0846-ECF0-4B66-BB2F-7EDAFBA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2F1F-7AB4-42EA-9783-A937BD9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48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E741-51D3-413D-B23F-AC0040EF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D19F8-E872-407D-8623-4D72876D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18F7-C3E6-40EE-9CD8-CC5D99C0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01D8-8277-408E-866E-5AA7AB97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DB1F-F31E-4EF0-91EF-588868D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59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B69B5-2E05-4A18-BE4D-5F847E86E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AC2B8-D066-4116-B70D-4C1CC5D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0D66-9820-4E6E-83CD-40FB9671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1ADC-263D-4A1C-AA03-ACD4557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DA8-9CCE-492F-9F7E-0C9C91D2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3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4F89-E7E9-4213-95B1-1467881A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8192-4A69-462E-A0E7-80803F64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7202-CC9D-4664-B255-214B587E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82FA-204B-4E43-A7B1-23DBA764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0D99-D13D-4E15-8C8D-F4C0F26F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85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22CD-8B63-4EB0-9CC2-1D385DB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8B20-BB0C-407A-AB10-1C8D3F3F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C4D6-911E-42F7-AD7A-0065FD93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EB58-CC36-430D-B778-B3713F8A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9C7-9767-44CE-BD58-565B106D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6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4D2-69F2-426C-A668-BA7AA05A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9A25-9D55-46A7-BFB3-0B6B46B5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D334-1027-4C62-9C31-C89B0265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EA00-1B0C-4BE4-A918-B2F29C18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68C6-BD09-44BB-B50C-65DABED7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F65F-94A2-46DD-A9C9-B6CF455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1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83B-95F4-4C44-A049-B8FA7E2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447D-13EE-4DC6-948F-76506CE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B275-9BFA-45C2-80E2-208B5611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4A38-643B-4046-BCE2-EBB055D3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22F60-6BA3-4AA7-B720-0A781480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BD242-E67A-4798-AB29-957B09F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A6C4F-73EB-425D-9884-A49F039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35605-08CC-4781-8DD0-45C0B7B3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620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CFD-091C-4E18-B4A6-C3D7D803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C3926-0BDE-4F77-9C47-124D4E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8806-425C-4C30-B561-CD773F0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0875B-B03C-42DC-BD57-C7AC19F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9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BBA9F-9932-4ABB-9FE9-38780E45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6069-182D-42FF-9839-A84128C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F161E-3E85-42A1-B32D-4BB0D33E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1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363-9DF0-4EAC-8301-7165F1D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3151-75A9-464C-A755-3F98F41D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C7CF8-AE4E-419A-B173-0F87C105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EE699-0EAB-4D72-A7DB-1887AD4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49577-8DC9-4114-A00B-B9A39E4E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F1A-2C0A-49D2-BA0F-64653073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2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3B06-D44D-46D8-8549-B726A254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372D-3531-401A-AFAE-32F04BAC6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777E-56BA-429F-8BE5-FEE0F292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678CE-9942-41D1-A316-2F0D5D1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91D2-4B5D-4C51-8416-376CF7EF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7570-1194-4D8F-9ED9-8D1822A5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1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CA6E-4837-4E3A-AB33-03B74BCF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72A5-22BF-43CE-A96F-1D11810D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C420-A8D8-4D6A-907A-126634C7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139D-DA89-4647-B298-0E7D3EAE45D7}" type="datetimeFigureOut">
              <a:rPr lang="en-NZ" smtClean="0"/>
              <a:t>11/12/2017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EF95-A66E-4D60-92B8-1AA59E010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5B61-268D-44D0-9483-68AD55012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8D864-5B6C-428C-9307-DFA0D1539AC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17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cs.victoria.ac.nz/Main/ExamArchiveCOMP1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0803-836D-4B8D-8486-E360E6DE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8" y="1122363"/>
            <a:ext cx="8295861" cy="1183515"/>
          </a:xfrm>
        </p:spPr>
        <p:txBody>
          <a:bodyPr/>
          <a:lstStyle/>
          <a:p>
            <a:pPr algn="l"/>
            <a:r>
              <a:rPr lang="en-US" dirty="0">
                <a:latin typeface="Arial Black" panose="020B0A04020102020204" pitchFamily="34" charset="0"/>
              </a:rPr>
              <a:t>COMP102</a:t>
            </a:r>
            <a:endParaRPr lang="en-NZ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5CD2-FA1C-4C1C-84C7-7FF38B5C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182" y="2676939"/>
            <a:ext cx="8030817" cy="328653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Monday - 11/12/17 (Week 14)</a:t>
            </a:r>
          </a:p>
          <a:p>
            <a:pPr algn="l"/>
            <a:endParaRPr lang="en-US" dirty="0"/>
          </a:p>
          <a:p>
            <a:pPr algn="l"/>
            <a:r>
              <a:rPr lang="en-US" sz="4000" dirty="0"/>
              <a:t>Dr. Kerese </a:t>
            </a:r>
            <a:r>
              <a:rPr lang="en-US" sz="4000" dirty="0" err="1"/>
              <a:t>Manueli</a:t>
            </a:r>
            <a:endParaRPr lang="en-US" sz="4000" dirty="0"/>
          </a:p>
          <a:p>
            <a:pPr algn="l"/>
            <a:r>
              <a:rPr lang="en-US" dirty="0"/>
              <a:t>Victoria University of Wellington</a:t>
            </a:r>
          </a:p>
          <a:p>
            <a:pPr algn="l"/>
            <a:r>
              <a:rPr lang="en-US" dirty="0"/>
              <a:t>New Zealand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F566A-3349-4712-BA55-EC4104368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98" y="2279374"/>
            <a:ext cx="2548101" cy="38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FF369-52D2-49D7-8EDB-F4F0766B4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5"/>
          <a:stretch/>
        </p:blipFill>
        <p:spPr>
          <a:xfrm>
            <a:off x="0" y="159026"/>
            <a:ext cx="12192000" cy="62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45601-A422-4F20-A843-00C2DDA1B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9"/>
          <a:stretch/>
        </p:blipFill>
        <p:spPr>
          <a:xfrm>
            <a:off x="0" y="198782"/>
            <a:ext cx="12192000" cy="62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6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7A61-00B5-42FF-BA9A-14125AAE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XMUT - COMP102 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A349-A18E-41CF-A7E8-FBFDC43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Menu</a:t>
            </a:r>
            <a:r>
              <a:rPr lang="en-US" dirty="0"/>
              <a:t>							    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{Lecture Duration: 8:20-9:05am										               - 45 mins}</a:t>
            </a:r>
            <a:endParaRPr lang="en-US" sz="20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Test 2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(10 mins)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Duration = 90 minutes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Thursday</a:t>
            </a:r>
            <a:r>
              <a:rPr lang="en-US" dirty="0">
                <a:solidFill>
                  <a:srgbClr val="0070C0"/>
                </a:solidFill>
              </a:rPr>
              <a:t> 21 December 2017 @</a:t>
            </a:r>
            <a:r>
              <a:rPr lang="en-US" u="sng" dirty="0">
                <a:solidFill>
                  <a:srgbClr val="0070C0"/>
                </a:solidFill>
              </a:rPr>
              <a:t>6:30pm</a:t>
            </a:r>
            <a:endParaRPr lang="en-US" u="sng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https://ecs.victoria.ac.nz/Main/ExamArchiveCOMP102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Monday class to be held @5:10pm (1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Event driven inputs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(35 mins)</a:t>
            </a:r>
            <a:endParaRPr lang="en-US" sz="2000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87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AB2BFB-1C37-4E7D-859D-D37532F74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5" r="5039" b="13790"/>
          <a:stretch/>
        </p:blipFill>
        <p:spPr>
          <a:xfrm>
            <a:off x="0" y="977009"/>
            <a:ext cx="11828294" cy="5447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87CD5-6791-41B8-9EDC-B819312301A2}"/>
              </a:ext>
            </a:extLst>
          </p:cNvPr>
          <p:cNvSpPr txBox="1"/>
          <p:nvPr/>
        </p:nvSpPr>
        <p:spPr>
          <a:xfrm>
            <a:off x="2175764" y="1185515"/>
            <a:ext cx="125386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Week 13</a:t>
            </a:r>
          </a:p>
          <a:p>
            <a:r>
              <a:rPr lang="en-NZ" sz="1400" dirty="0">
                <a:solidFill>
                  <a:srgbClr val="FF0000"/>
                </a:solidFill>
              </a:rPr>
              <a:t>Mon 04/12/17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35325-B9E8-4096-B701-1F564803EB08}"/>
              </a:ext>
            </a:extLst>
          </p:cNvPr>
          <p:cNvSpPr txBox="1"/>
          <p:nvPr/>
        </p:nvSpPr>
        <p:spPr>
          <a:xfrm>
            <a:off x="2175764" y="1917241"/>
            <a:ext cx="1253869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Week 14</a:t>
            </a:r>
          </a:p>
          <a:p>
            <a:r>
              <a:rPr lang="en-NZ" sz="1400" dirty="0">
                <a:solidFill>
                  <a:srgbClr val="FF0000"/>
                </a:solidFill>
              </a:rPr>
              <a:t>Mon 11/12/17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887C7-D69A-464D-96FE-901F71ECB251}"/>
              </a:ext>
            </a:extLst>
          </p:cNvPr>
          <p:cNvSpPr txBox="1"/>
          <p:nvPr/>
        </p:nvSpPr>
        <p:spPr>
          <a:xfrm>
            <a:off x="2175764" y="2915705"/>
            <a:ext cx="1253869" cy="11695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0070C0"/>
                </a:solidFill>
              </a:rPr>
              <a:t>Week 15</a:t>
            </a:r>
          </a:p>
          <a:p>
            <a:r>
              <a:rPr lang="en-NZ" sz="1400" dirty="0">
                <a:solidFill>
                  <a:srgbClr val="0070C0"/>
                </a:solidFill>
              </a:rPr>
              <a:t>Mon 18/12/17</a:t>
            </a: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09C5E-5EB1-4FEB-A805-73B19C6FFC6B}"/>
              </a:ext>
            </a:extLst>
          </p:cNvPr>
          <p:cNvSpPr txBox="1"/>
          <p:nvPr/>
        </p:nvSpPr>
        <p:spPr>
          <a:xfrm>
            <a:off x="2175763" y="4501415"/>
            <a:ext cx="9406637" cy="116955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  <a:p>
            <a:endParaRPr lang="en-NZ" sz="14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A16ED-703B-4D86-BB1B-4008F1D8A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3" y="1336756"/>
            <a:ext cx="325482" cy="3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CB076-487D-4A1D-BC2D-B4582E91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38" y="199547"/>
            <a:ext cx="3631319" cy="6458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4004C-45E8-44F8-817C-5E7AA6E5CE0F}"/>
              </a:ext>
            </a:extLst>
          </p:cNvPr>
          <p:cNvSpPr txBox="1"/>
          <p:nvPr/>
        </p:nvSpPr>
        <p:spPr>
          <a:xfrm>
            <a:off x="351692" y="773723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Class 1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Timetable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5E223-A3B0-4E25-A8B2-2607E82B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546" y="199547"/>
            <a:ext cx="3891405" cy="6458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72913-9034-463A-AD13-5F797538B654}"/>
              </a:ext>
            </a:extLst>
          </p:cNvPr>
          <p:cNvSpPr txBox="1"/>
          <p:nvPr/>
        </p:nvSpPr>
        <p:spPr>
          <a:xfrm>
            <a:off x="5997888" y="812799"/>
            <a:ext cx="112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Class 2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Timetable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1EEB7-5E72-4CB1-B418-CAE34C2970CD}"/>
              </a:ext>
            </a:extLst>
          </p:cNvPr>
          <p:cNvSpPr txBox="1"/>
          <p:nvPr/>
        </p:nvSpPr>
        <p:spPr>
          <a:xfrm>
            <a:off x="351692" y="228643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Duncan’s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434BD-8060-488C-A278-A2E129F2DBC2}"/>
              </a:ext>
            </a:extLst>
          </p:cNvPr>
          <p:cNvSpPr txBox="1"/>
          <p:nvPr/>
        </p:nvSpPr>
        <p:spPr>
          <a:xfrm>
            <a:off x="5997888" y="2107808"/>
            <a:ext cx="95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Caesar’s</a:t>
            </a:r>
          </a:p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73DDD-3ABD-4893-BD5B-B032D7783B21}"/>
              </a:ext>
            </a:extLst>
          </p:cNvPr>
          <p:cNvSpPr/>
          <p:nvPr/>
        </p:nvSpPr>
        <p:spPr>
          <a:xfrm>
            <a:off x="7603910" y="4760548"/>
            <a:ext cx="526931" cy="478301"/>
          </a:xfrm>
          <a:prstGeom prst="rect">
            <a:avLst/>
          </a:prstGeom>
          <a:solidFill>
            <a:srgbClr val="FFFF0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F5DFE8-08D5-433E-AE88-071B16562B8A}"/>
              </a:ext>
            </a:extLst>
          </p:cNvPr>
          <p:cNvSpPr/>
          <p:nvPr/>
        </p:nvSpPr>
        <p:spPr>
          <a:xfrm>
            <a:off x="2101791" y="4770885"/>
            <a:ext cx="526931" cy="478301"/>
          </a:xfrm>
          <a:prstGeom prst="rect">
            <a:avLst/>
          </a:prstGeom>
          <a:solidFill>
            <a:srgbClr val="FFFF0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21739-2A6B-4B6C-9663-8558800C3ECF}"/>
              </a:ext>
            </a:extLst>
          </p:cNvPr>
          <p:cNvSpPr txBox="1"/>
          <p:nvPr/>
        </p:nvSpPr>
        <p:spPr>
          <a:xfrm>
            <a:off x="5453851" y="4076369"/>
            <a:ext cx="1125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2"/>
                </a:solidFill>
              </a:rPr>
              <a:t>COMP102</a:t>
            </a:r>
          </a:p>
          <a:p>
            <a:r>
              <a:rPr lang="en-NZ" dirty="0">
                <a:solidFill>
                  <a:schemeClr val="tx2"/>
                </a:solidFill>
              </a:rPr>
              <a:t>Extra</a:t>
            </a:r>
          </a:p>
          <a:p>
            <a:r>
              <a:rPr lang="en-NZ" dirty="0">
                <a:solidFill>
                  <a:schemeClr val="tx2"/>
                </a:solidFill>
              </a:rPr>
              <a:t>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28967-F484-41EC-BDFC-67C32A6297B8}"/>
              </a:ext>
            </a:extLst>
          </p:cNvPr>
          <p:cNvCxnSpPr>
            <a:cxnSpLocks/>
          </p:cNvCxnSpPr>
          <p:nvPr/>
        </p:nvCxnSpPr>
        <p:spPr>
          <a:xfrm flipH="1">
            <a:off x="2628722" y="4419600"/>
            <a:ext cx="2825130" cy="438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F60A0-56A5-4A13-98B9-8C8E176D2683}"/>
              </a:ext>
            </a:extLst>
          </p:cNvPr>
          <p:cNvCxnSpPr>
            <a:cxnSpLocks/>
          </p:cNvCxnSpPr>
          <p:nvPr/>
        </p:nvCxnSpPr>
        <p:spPr>
          <a:xfrm>
            <a:off x="6568576" y="4229101"/>
            <a:ext cx="975226" cy="5417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54C354-659C-4609-AC42-F162790AE4CC}"/>
              </a:ext>
            </a:extLst>
          </p:cNvPr>
          <p:cNvSpPr txBox="1"/>
          <p:nvPr/>
        </p:nvSpPr>
        <p:spPr>
          <a:xfrm>
            <a:off x="1938011" y="2324972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Maths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0ACACB-541D-4BE1-B3E0-64A624EDE79E}"/>
              </a:ext>
            </a:extLst>
          </p:cNvPr>
          <p:cNvSpPr txBox="1"/>
          <p:nvPr/>
        </p:nvSpPr>
        <p:spPr>
          <a:xfrm>
            <a:off x="2975476" y="2324972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accent5">
                    <a:lumMod val="75000"/>
                  </a:schemeClr>
                </a:solidFill>
              </a:rPr>
              <a:t>Maths</a:t>
            </a:r>
          </a:p>
        </p:txBody>
      </p:sp>
    </p:spTree>
    <p:extLst>
      <p:ext uri="{BB962C8B-B14F-4D97-AF65-F5344CB8AC3E}">
        <p14:creationId xmlns:p14="http://schemas.microsoft.com/office/powerpoint/2010/main" val="243911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C449E-132D-42AF-9C23-048959AE8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5" r="9565" b="6099"/>
          <a:stretch/>
        </p:blipFill>
        <p:spPr>
          <a:xfrm>
            <a:off x="152400" y="436913"/>
            <a:ext cx="11887200" cy="6286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1C0FA-AF01-45D9-BD8C-3F89A70B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99" y="5378499"/>
            <a:ext cx="325482" cy="371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D6573D-16EF-4EA4-ACF7-76E686757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73" r="26521" b="7343"/>
          <a:stretch/>
        </p:blipFill>
        <p:spPr>
          <a:xfrm flipH="1">
            <a:off x="2660643" y="4536822"/>
            <a:ext cx="325484" cy="492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3BE35A-4297-4CB1-BC9A-569A2D7D4AC6}"/>
              </a:ext>
            </a:extLst>
          </p:cNvPr>
          <p:cNvSpPr txBox="1"/>
          <p:nvPr/>
        </p:nvSpPr>
        <p:spPr>
          <a:xfrm>
            <a:off x="2209536" y="5248624"/>
            <a:ext cx="155318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Week 11</a:t>
            </a:r>
          </a:p>
          <a:p>
            <a:r>
              <a:rPr lang="en-NZ" dirty="0">
                <a:solidFill>
                  <a:srgbClr val="FF0000"/>
                </a:solidFill>
              </a:rPr>
              <a:t>Wed 22/11/17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NZ" dirty="0">
                <a:solidFill>
                  <a:srgbClr val="FF0000"/>
                </a:solidFill>
              </a:rPr>
              <a:t>eek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C4819-B0F6-4B19-9FB4-F3B65E31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99" y="6049108"/>
            <a:ext cx="325482" cy="3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9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</TotalTime>
  <Words>56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COMP102</vt:lpstr>
      <vt:lpstr>PowerPoint Presentation</vt:lpstr>
      <vt:lpstr>PowerPoint Presentation</vt:lpstr>
      <vt:lpstr>XMUT - COMP102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Kerese</dc:creator>
  <cp:lastModifiedBy>Kerese</cp:lastModifiedBy>
  <cp:revision>48</cp:revision>
  <dcterms:created xsi:type="dcterms:W3CDTF">2017-11-19T21:24:22Z</dcterms:created>
  <dcterms:modified xsi:type="dcterms:W3CDTF">2017-12-10T23:37:36Z</dcterms:modified>
</cp:coreProperties>
</file>