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3813E-D29B-49A7-9647-6E6CFBA7F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Mini-duels	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A57BD6-D7FD-4F82-965B-54DD32DC6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ru-RU" dirty="0"/>
              <a:t>, подготовили Иван Захаров, Тимофей Еськов и Октай Алиев</a:t>
            </a:r>
          </a:p>
        </p:txBody>
      </p:sp>
    </p:spTree>
    <p:extLst>
      <p:ext uri="{BB962C8B-B14F-4D97-AF65-F5344CB8AC3E}">
        <p14:creationId xmlns:p14="http://schemas.microsoft.com/office/powerpoint/2010/main" val="147061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6315B-467A-4DE8-A71F-CC01BA70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игры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68680-2AD4-42D8-A7C7-DA9C3064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Наша игра – это дуэль двух соперников с различными режимами, каждый из которых является небольшим </a:t>
            </a:r>
            <a:r>
              <a:rPr lang="ru-RU" dirty="0" err="1"/>
              <a:t>платформером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00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80EAC-5375-4174-B045-3C5F756D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93930-AF53-49AA-A991-E84BA7AF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Pillow</a:t>
            </a:r>
          </a:p>
          <a:p>
            <a:r>
              <a:rPr lang="en-US" dirty="0"/>
              <a:t>Sys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Math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4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F17F0-58B1-4252-AB65-6C9EF398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направления для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B2C40-CE84-45A6-BC6A-7124A411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новых режимов</a:t>
            </a:r>
          </a:p>
          <a:p>
            <a:r>
              <a:rPr lang="ru-RU" dirty="0"/>
              <a:t>Добавление скинов</a:t>
            </a:r>
          </a:p>
          <a:p>
            <a:r>
              <a:rPr lang="ru-RU" dirty="0"/>
              <a:t>Новые механики</a:t>
            </a:r>
          </a:p>
          <a:p>
            <a:r>
              <a:rPr lang="ru-RU" dirty="0"/>
              <a:t>Больше соперников</a:t>
            </a:r>
          </a:p>
          <a:p>
            <a:r>
              <a:rPr lang="ru-RU" dirty="0"/>
              <a:t>Боты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64707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9</TotalTime>
  <Words>55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Берлин</vt:lpstr>
      <vt:lpstr>Mini-duels </vt:lpstr>
      <vt:lpstr>Суть игры </vt:lpstr>
      <vt:lpstr>Использованные библиотеки</vt:lpstr>
      <vt:lpstr>Возможные направления для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Mini-duels </dc:title>
  <dc:creator>Oktay Aliev</dc:creator>
  <cp:lastModifiedBy>Oktay Aliev</cp:lastModifiedBy>
  <cp:revision>1</cp:revision>
  <dcterms:created xsi:type="dcterms:W3CDTF">2022-01-17T18:05:12Z</dcterms:created>
  <dcterms:modified xsi:type="dcterms:W3CDTF">2022-01-17T18:14:42Z</dcterms:modified>
</cp:coreProperties>
</file>