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8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CD2D"/>
    <a:srgbClr val="F5F7F9"/>
    <a:srgbClr val="004400"/>
    <a:srgbClr val="32FF8B"/>
    <a:srgbClr val="130B4D"/>
    <a:srgbClr val="0099DB"/>
    <a:srgbClr val="7CE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EC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130" y="4862830"/>
            <a:ext cx="3083560" cy="1783080"/>
          </a:xfrm>
        </p:spPr>
        <p:txBody>
          <a:bodyPr/>
          <a:lstStyle/>
          <a:p>
            <a:pPr marL="0" indent="0" algn="l"/>
            <a:r>
              <a:rPr lang="ru-RU" altLang="en-US" sz="2400" dirty="0">
                <a:latin typeface="Bahnschrift SemiBold" panose="020B0502040204020203" charset="0"/>
                <a:cs typeface="Bahnschrift SemiBold" panose="020B0502040204020203" charset="0"/>
              </a:rPr>
              <a:t>-Алиев Октай</a:t>
            </a:r>
            <a:br>
              <a:rPr lang="ru-RU" altLang="en-US" sz="2400" dirty="0">
                <a:latin typeface="Bahnschrift SemiBold" panose="020B0502040204020203" charset="0"/>
                <a:cs typeface="Bahnschrift SemiBold" panose="020B0502040204020203" charset="0"/>
              </a:rPr>
            </a:br>
            <a:r>
              <a:rPr lang="ru-RU" altLang="en-US" sz="2400" dirty="0">
                <a:latin typeface="Bahnschrift SemiBold" panose="020B0502040204020203" charset="0"/>
                <a:cs typeface="Bahnschrift SemiBold" panose="020B0502040204020203" charset="0"/>
              </a:rPr>
              <a:t>-Еськов Тимофей</a:t>
            </a:r>
            <a:br>
              <a:rPr lang="ru-RU" altLang="en-US" sz="2400" dirty="0">
                <a:latin typeface="Bahnschrift SemiBold" panose="020B0502040204020203" charset="0"/>
                <a:cs typeface="Bahnschrift SemiBold" panose="020B0502040204020203" charset="0"/>
              </a:rPr>
            </a:br>
            <a:r>
              <a:rPr lang="ru-RU" altLang="en-US" sz="2400" dirty="0">
                <a:latin typeface="Bahnschrift SemiBold" panose="020B0502040204020203" charset="0"/>
                <a:cs typeface="Bahnschrift SemiBold" panose="020B0502040204020203" charset="0"/>
              </a:rPr>
              <a:t>-Захаров Иван</a:t>
            </a:r>
            <a:br>
              <a:rPr lang="ru-RU" altLang="en-US" sz="2400" dirty="0">
                <a:latin typeface="Bahnschrift SemiBold" panose="020B0502040204020203" charset="0"/>
                <a:cs typeface="Bahnschrift SemiBold" panose="020B0502040204020203" charset="0"/>
              </a:rPr>
            </a:br>
            <a:r>
              <a:rPr lang="ru-RU" altLang="en-US" sz="2400" dirty="0">
                <a:latin typeface="Bahnschrift SemiBold" panose="020B0502040204020203" charset="0"/>
                <a:cs typeface="Bahnschrift SemiBold" panose="020B0502040204020203" charset="0"/>
              </a:rPr>
              <a:t>-Сабреков Артём</a:t>
            </a:r>
            <a:endParaRPr lang="ru-RU" altLang="en-US" sz="2400" dirty="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685" y="970280"/>
            <a:ext cx="1842770" cy="87884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l="10308" t="14884" r="16328" b="22602"/>
          <a:stretch>
            <a:fillRect/>
          </a:stretch>
        </p:blipFill>
        <p:spPr>
          <a:xfrm>
            <a:off x="3398520" y="1737360"/>
            <a:ext cx="7487285" cy="457771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893695" y="200660"/>
            <a:ext cx="60178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sz="5400" b="1" spc="800">
                <a:solidFill>
                  <a:schemeClr val="tx1"/>
                </a:solidFill>
                <a:uFillTx/>
                <a:latin typeface="Bahnschrift" panose="020B0502040204020203" charset="0"/>
                <a:cs typeface="Bahnschrift" panose="020B0502040204020203" charset="0"/>
              </a:rPr>
              <a:t>Mini-duels</a:t>
            </a:r>
            <a:endParaRPr lang="en-US" sz="5400" b="1" spc="800">
              <a:solidFill>
                <a:schemeClr val="tx1"/>
              </a:solidFill>
              <a:uFillTx/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135" y="294640"/>
            <a:ext cx="3154045" cy="1325880"/>
          </a:xfrm>
        </p:spPr>
        <p:txBody>
          <a:bodyPr/>
          <a:p>
            <a:r>
              <a:rPr lang="ru-RU" altLang="en-US" sz="6600" u="sng" spc="800">
                <a:solidFill>
                  <a:schemeClr val="tx1"/>
                </a:solidFill>
                <a:uFillTx/>
                <a:latin typeface="Bahnschrift SemiCondensed" panose="020B0502040204020203" charset="0"/>
                <a:cs typeface="Bahnschrift SemiCondensed" panose="020B0502040204020203" charset="0"/>
              </a:rPr>
              <a:t>Жабы</a:t>
            </a:r>
            <a:endParaRPr lang="ru-RU" altLang="en-US" sz="6600" u="sng" spc="800">
              <a:solidFill>
                <a:schemeClr val="tx1"/>
              </a:solidFill>
              <a:uFillTx/>
              <a:latin typeface="Bahnschrift SemiCondensed" panose="020B0502040204020203" charset="0"/>
              <a:cs typeface="Bahnschrift SemiCondensed" panose="020B0502040204020203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028950" y="0"/>
            <a:ext cx="9163050" cy="6858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80340" y="3438525"/>
            <a:ext cx="48101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3600">
                <a:latin typeface="Bahnschrift Light" panose="020B0502040204020203" charset="0"/>
                <a:cs typeface="Bahnschrift Light" panose="020B0502040204020203" charset="0"/>
              </a:rPr>
              <a:t>Прыгай, пока не умрёшь.</a:t>
            </a:r>
            <a:endParaRPr lang="ru-RU" altLang="en-US" sz="3600">
              <a:latin typeface="Bahnschrift Light" panose="020B0502040204020203" charset="0"/>
              <a:cs typeface="Bahnschrift Light" panose="020B050204020402020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0B4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9152890" cy="6858000"/>
          </a:xfrm>
          <a:prstGeom prst="rect">
            <a:avLst/>
          </a:prstGeom>
        </p:spPr>
      </p:pic>
      <p:sp>
        <p:nvSpPr>
          <p:cNvPr id="9" name="Content Placeholder 8"/>
          <p:cNvSpPr/>
          <p:nvPr>
            <p:ph sz="half" idx="2"/>
          </p:nvPr>
        </p:nvSpPr>
        <p:spPr>
          <a:xfrm>
            <a:off x="6567805" y="132715"/>
            <a:ext cx="5946775" cy="104394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ru-RU" altLang="en-US" sz="4400" u="sng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hnschrift Light" panose="020B0502040204020203" charset="0"/>
                <a:cs typeface="Bahnschrift Light" panose="020B0502040204020203" charset="0"/>
              </a:rPr>
              <a:t>Летающие тарелки</a:t>
            </a:r>
            <a:endParaRPr lang="ru-RU" altLang="en-US" sz="4400" u="sng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FF8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145" y="0"/>
            <a:ext cx="6189345" cy="1325880"/>
          </a:xfrm>
        </p:spPr>
        <p:txBody>
          <a:bodyPr/>
          <a:p>
            <a:r>
              <a:rPr lang="ru-RU" altLang="en-US" sz="4800" u="sng">
                <a:latin typeface="Bahnschrift Light" panose="020B0502040204020203" charset="0"/>
                <a:cs typeface="Bahnschrift Light" panose="020B0502040204020203" charset="0"/>
              </a:rPr>
              <a:t>Танки</a:t>
            </a:r>
            <a:endParaRPr lang="ru-RU" altLang="en-US" sz="4800" u="sng"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021330" y="0"/>
            <a:ext cx="917067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4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2835" y="6858000"/>
            <a:ext cx="5181600" cy="4351338"/>
          </a:xfrm>
        </p:spPr>
        <p:txBody>
          <a:bodyPr/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8685530" cy="64376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55875"/>
            <a:ext cx="3335020" cy="1325880"/>
          </a:xfrm>
        </p:spPr>
        <p:txBody>
          <a:bodyPr/>
          <a:p>
            <a:r>
              <a:rPr lang="ru-RU" altLang="en-US" sz="4800">
                <a:solidFill>
                  <a:schemeClr val="bg1"/>
                </a:solidFill>
                <a:latin typeface="Bahnschrift Light" panose="020B0502040204020203" charset="0"/>
                <a:cs typeface="Bahnschrift Light" panose="020B0502040204020203" charset="0"/>
              </a:rPr>
              <a:t>Курицы</a:t>
            </a:r>
            <a:endParaRPr lang="ru-RU" altLang="en-US" sz="4800">
              <a:solidFill>
                <a:schemeClr val="bg1"/>
              </a:solidFill>
              <a:latin typeface="Bahnschrift Light" panose="020B0502040204020203" charset="0"/>
              <a:cs typeface="Bahnschrift Light" panose="020B0502040204020203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CD2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101080"/>
            <a:ext cx="76200" cy="76200"/>
          </a:xfrm>
        </p:spPr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9161145" cy="6858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1145" y="90170"/>
            <a:ext cx="3030855" cy="1325880"/>
          </a:xfrm>
        </p:spPr>
        <p:txBody>
          <a:bodyPr/>
          <a:p>
            <a:pPr algn="ctr"/>
            <a:r>
              <a:rPr lang="ru-RU" altLang="en-US" sz="4800" u="sng" spc="400">
                <a:solidFill>
                  <a:schemeClr val="tx1"/>
                </a:solidFill>
                <a:uFillTx/>
                <a:latin typeface="Bahnschrift Light" panose="020B0502040204020203" charset="0"/>
                <a:cs typeface="Bahnschrift Light" panose="020B0502040204020203" charset="0"/>
              </a:rPr>
              <a:t>Гонки</a:t>
            </a:r>
            <a:endParaRPr lang="ru-RU" altLang="en-US" sz="4800" u="sng" spc="400">
              <a:solidFill>
                <a:schemeClr val="tx1"/>
              </a:solidFill>
              <a:uFillTx/>
              <a:latin typeface="Bahnschrift Light" panose="020B0502040204020203" charset="0"/>
              <a:cs typeface="Bahnschrift Light" panose="020B0502040204020203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CD2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95" y="161290"/>
            <a:ext cx="2825750" cy="1325880"/>
          </a:xfrm>
        </p:spPr>
        <p:txBody>
          <a:bodyPr>
            <a:normAutofit/>
          </a:bodyPr>
          <a:p>
            <a:r>
              <a:rPr lang="ru-RU" altLang="en-US" sz="4800" u="sng" spc="800">
                <a:solidFill>
                  <a:schemeClr val="tx1"/>
                </a:solidFill>
                <a:uFillTx/>
                <a:latin typeface="Bahnschrift Light" panose="020B0502040204020203" charset="0"/>
                <a:cs typeface="Bahnschrift Light" panose="020B0502040204020203" charset="0"/>
              </a:rPr>
              <a:t>Таймер</a:t>
            </a:r>
            <a:endParaRPr lang="ru-RU" altLang="en-US" sz="4800" u="sng" spc="800">
              <a:solidFill>
                <a:schemeClr val="tx1"/>
              </a:solidFill>
              <a:uFillTx/>
              <a:latin typeface="Bahnschrift Light" panose="020B0502040204020203" charset="0"/>
              <a:cs typeface="Bahnschrift Light" panose="020B0502040204020203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43555" y="635"/>
            <a:ext cx="914844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75" y="0"/>
            <a:ext cx="10515600" cy="1325563"/>
          </a:xfrm>
        </p:spPr>
        <p:txBody>
          <a:bodyPr/>
          <a:p>
            <a:r>
              <a:rPr lang="ru-RU" sz="4800">
                <a:latin typeface="Bahnschrift Light" panose="020B0502040204020203" charset="0"/>
                <a:cs typeface="Bahnschrift Light" panose="020B0502040204020203" charset="0"/>
              </a:rPr>
              <a:t>Технологии</a:t>
            </a:r>
            <a:endParaRPr lang="ru-RU" sz="4800">
              <a:latin typeface="Bahnschrift Light" panose="020B0502040204020203" charset="0"/>
              <a:cs typeface="Bahnschrift Light" panose="020B0502040204020203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-85725" y="1202055"/>
            <a:ext cx="396113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68275" y="1467485"/>
            <a:ext cx="4217035" cy="3449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800">
                <a:latin typeface="Bahnschrift Light Condensed" panose="020B0502040204020203" charset="0"/>
                <a:cs typeface="Bahnschrift Light Condensed" panose="020B0502040204020203" charset="0"/>
              </a:rPr>
              <a:t>sys</a:t>
            </a:r>
            <a:endParaRPr lang="en-US" altLang="en-US" sz="2800">
              <a:latin typeface="Bahnschrift Light Condensed" panose="020B0502040204020203" charset="0"/>
              <a:cs typeface="Bahnschrift Light Condensed" panose="020B0502040204020203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800">
                <a:latin typeface="Bahnschrift Light Condensed" panose="020B0502040204020203" charset="0"/>
                <a:cs typeface="Bahnschrift Light Condensed" panose="020B0502040204020203" charset="0"/>
              </a:rPr>
              <a:t>os</a:t>
            </a:r>
            <a:endParaRPr lang="en-US" altLang="en-US" sz="2800">
              <a:latin typeface="Bahnschrift Light Condensed" panose="020B0502040204020203" charset="0"/>
              <a:cs typeface="Bahnschrift Light Condensed" panose="020B0502040204020203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800">
                <a:latin typeface="Bahnschrift Light Condensed" panose="020B0502040204020203" charset="0"/>
                <a:cs typeface="Bahnschrift Light Condensed" panose="020B0502040204020203" charset="0"/>
              </a:rPr>
              <a:t>Pillow</a:t>
            </a:r>
            <a:endParaRPr lang="en-US" altLang="en-US" sz="2800">
              <a:latin typeface="Bahnschrift Light Condensed" panose="020B0502040204020203" charset="0"/>
              <a:cs typeface="Bahnschrift Light Condensed" panose="020B0502040204020203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800">
                <a:latin typeface="Bahnschrift Light Condensed" panose="020B0502040204020203" charset="0"/>
                <a:cs typeface="Bahnschrift Light Condensed" panose="020B0502040204020203" charset="0"/>
              </a:rPr>
              <a:t>Pygame</a:t>
            </a:r>
            <a:endParaRPr lang="en-US" altLang="en-US" sz="2800">
              <a:latin typeface="Bahnschrift Light Condensed" panose="020B0502040204020203" charset="0"/>
              <a:cs typeface="Bahnschrift Light Condensed" panose="020B0502040204020203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800">
                <a:latin typeface="Bahnschrift Light Condensed" panose="020B0502040204020203" charset="0"/>
                <a:cs typeface="Bahnschrift Light Condensed" panose="020B0502040204020203" charset="0"/>
              </a:rPr>
              <a:t>Math</a:t>
            </a:r>
            <a:endParaRPr lang="en-US" altLang="en-US" sz="2800">
              <a:latin typeface="Bahnschrift Light Condensed" panose="020B0502040204020203" charset="0"/>
              <a:cs typeface="Bahnschrift Light Condensed" panose="020B0502040204020203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800">
                <a:latin typeface="Bahnschrift Light Condensed" panose="020B0502040204020203" charset="0"/>
                <a:cs typeface="Bahnschrift Light Condensed" panose="020B0502040204020203" charset="0"/>
              </a:rPr>
              <a:t>random</a:t>
            </a:r>
            <a:endParaRPr lang="en-US" altLang="en-US" sz="2800">
              <a:latin typeface="Bahnschrift Light Condensed" panose="020B0502040204020203" charset="0"/>
              <a:cs typeface="Bahnschrift Light Condensed" panose="020B0502040204020203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02700" y="0"/>
            <a:ext cx="3289300" cy="68554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211945" cy="1174115"/>
          </a:xfrm>
        </p:spPr>
        <p:txBody>
          <a:bodyPr>
            <a:normAutofit/>
          </a:bodyPr>
          <a:p>
            <a:r>
              <a:rPr lang="ru-RU" sz="5335" u="sng">
                <a:latin typeface="Bahnschrift Light" panose="020B0502040204020203" charset="0"/>
                <a:cs typeface="Bahnschrift Light" panose="020B0502040204020203" charset="0"/>
              </a:rPr>
              <a:t>Возможности развития</a:t>
            </a:r>
            <a:endParaRPr lang="ru-RU" sz="5335" u="sng"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1316355"/>
            <a:ext cx="10515600" cy="4351338"/>
          </a:xfrm>
        </p:spPr>
        <p:txBody>
          <a:bodyPr/>
          <a:p>
            <a:r>
              <a:rPr lang="ru-RU" altLang="en-US">
                <a:latin typeface="Bahnschrift Condensed" panose="020B0502040204020203" charset="0"/>
                <a:cs typeface="Bahnschrift Condensed" panose="020B0502040204020203" charset="0"/>
              </a:rPr>
              <a:t>Настройки</a:t>
            </a:r>
            <a:endParaRPr lang="ru-RU" altLang="en-US">
              <a:latin typeface="Bahnschrift Condensed" panose="020B0502040204020203" charset="0"/>
              <a:cs typeface="Bahnschrift Condensed" panose="020B0502040204020203" charset="0"/>
            </a:endParaRPr>
          </a:p>
          <a:p>
            <a:r>
              <a:rPr lang="ru-RU" altLang="en-US">
                <a:latin typeface="Bahnschrift Condensed" panose="020B0502040204020203" charset="0"/>
                <a:cs typeface="Bahnschrift Condensed" panose="020B0502040204020203" charset="0"/>
              </a:rPr>
              <a:t>Звуки и музыка</a:t>
            </a:r>
            <a:endParaRPr lang="ru-RU" altLang="en-US">
              <a:latin typeface="Bahnschrift Condensed" panose="020B0502040204020203" charset="0"/>
              <a:cs typeface="Bahnschrift Condensed" panose="020B0502040204020203" charset="0"/>
            </a:endParaRPr>
          </a:p>
          <a:p>
            <a:r>
              <a:rPr lang="ru-RU" altLang="en-US">
                <a:latin typeface="Bahnschrift Condensed" panose="020B0502040204020203" charset="0"/>
                <a:cs typeface="Bahnschrift Condensed" panose="020B0502040204020203" charset="0"/>
              </a:rPr>
              <a:t>Новые режимы</a:t>
            </a:r>
            <a:endParaRPr lang="ru-RU" altLang="en-US">
              <a:latin typeface="Bahnschrift Condensed" panose="020B0502040204020203" charset="0"/>
              <a:cs typeface="Bahnschrift Condensed" panose="020B0502040204020203" charset="0"/>
            </a:endParaRPr>
          </a:p>
          <a:p>
            <a:r>
              <a:rPr lang="ru-RU" altLang="en-US">
                <a:latin typeface="Bahnschrift Condensed" panose="020B0502040204020203" charset="0"/>
                <a:cs typeface="Bahnschrift Condensed" panose="020B0502040204020203" charset="0"/>
              </a:rPr>
              <a:t>Версия для мобильных устройств</a:t>
            </a:r>
            <a:endParaRPr lang="ru-RU" altLang="en-US"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WPS Presentation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SimSun</vt:lpstr>
      <vt:lpstr>Wingdings</vt:lpstr>
      <vt:lpstr>Bahnschrift SemiBold</vt:lpstr>
      <vt:lpstr>Bahnschrift</vt:lpstr>
      <vt:lpstr>Bahnschrift SemiCondensed</vt:lpstr>
      <vt:lpstr>Bahnschrift Light</vt:lpstr>
      <vt:lpstr>Bahnschrift Light Condensed</vt:lpstr>
      <vt:lpstr>Bahnschrift Condensed</vt:lpstr>
      <vt:lpstr>Calibri</vt:lpstr>
      <vt:lpstr>Microsoft YaHei</vt:lpstr>
      <vt:lpstr>Arial Unicode MS</vt:lpstr>
      <vt:lpstr>Calibri Light</vt:lpstr>
      <vt:lpstr>Office Theme</vt:lpstr>
      <vt:lpstr>-Алиев Октай -Еськов Тимофей -Захаров Иван -Сабреков Артём</vt:lpstr>
      <vt:lpstr>Жабы</vt:lpstr>
      <vt:lpstr>PowerPoint 演示文稿</vt:lpstr>
      <vt:lpstr>Танки</vt:lpstr>
      <vt:lpstr>Курицы</vt:lpstr>
      <vt:lpstr>Гонки</vt:lpstr>
      <vt:lpstr>Таймер</vt:lpstr>
      <vt:lpstr>Технологии</vt:lpstr>
      <vt:lpstr>Возможности развития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-Алиев Октай -Еськов Тимофей -Захаров Иван -Сабреков Артём</dc:title>
  <dc:creator/>
  <cp:lastModifiedBy>Zimov</cp:lastModifiedBy>
  <cp:revision>3</cp:revision>
  <dcterms:created xsi:type="dcterms:W3CDTF">2022-01-23T08:34:00Z</dcterms:created>
  <dcterms:modified xsi:type="dcterms:W3CDTF">2022-01-23T08:36:51Z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996E44ECF1554FDAB9A204C65FC41DE4</vt:lpwstr>
  </property>
  <property fmtid="{D5CDD505-2E9C-101B-9397-08002B2CF9AE}" pid="3" name="KSOProductBuildVer">
    <vt:lpwstr>1033-11.2.0.10311</vt:lpwstr>
  </property>
</Properties>
</file>