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3" r:id="rId3"/>
    <p:sldId id="261" r:id="rId4"/>
    <p:sldId id="275" r:id="rId5"/>
    <p:sldId id="276" r:id="rId6"/>
    <p:sldId id="277" r:id="rId7"/>
    <p:sldId id="274" r:id="rId8"/>
    <p:sldId id="272" r:id="rId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Présentation" id="{48F1DB63-4853-42D5-84A3-C7041F23BA33}">
          <p14:sldIdLst>
            <p14:sldId id="256"/>
            <p14:sldId id="273"/>
          </p14:sldIdLst>
        </p14:section>
        <p14:section name="Architecture" id="{8ADFDB1B-F8C5-419D-A7DE-0A0CEEA564D1}">
          <p14:sldIdLst>
            <p14:sldId id="261"/>
            <p14:sldId id="275"/>
            <p14:sldId id="276"/>
            <p14:sldId id="277"/>
          </p14:sldIdLst>
        </p14:section>
        <p14:section name="Conclusion" id="{890FCF7D-7738-4C86-A0C0-3FCF91170919}">
          <p14:sldIdLst>
            <p14:sldId id="274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B6C"/>
    <a:srgbClr val="D67204"/>
    <a:srgbClr val="FA8606"/>
    <a:srgbClr val="F7994B"/>
    <a:srgbClr val="F68D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0" autoAdjust="0"/>
    <p:restoredTop sz="77330" autoAdjust="0"/>
  </p:normalViewPr>
  <p:slideViewPr>
    <p:cSldViewPr>
      <p:cViewPr varScale="1">
        <p:scale>
          <a:sx n="71" d="100"/>
          <a:sy n="71" d="100"/>
        </p:scale>
        <p:origin x="12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6AD165-47D3-4F17-B6E9-22C7A34E051E}" type="doc">
      <dgm:prSet loTypeId="urn:microsoft.com/office/officeart/2005/8/layout/hChevron3" loCatId="process" qsTypeId="urn:microsoft.com/office/officeart/2005/8/quickstyle/simple1" qsCatId="simple" csTypeId="urn:microsoft.com/office/officeart/2005/8/colors/accent6_4" csCatId="accent6" phldr="1"/>
      <dgm:spPr/>
    </dgm:pt>
    <dgm:pt modelId="{772812CA-4199-419C-89D9-C929137C56E7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    Architecture         .</a:t>
          </a:r>
          <a:endParaRPr lang="fr-FR" dirty="0"/>
        </a:p>
      </dgm:t>
    </dgm:pt>
    <dgm:pt modelId="{13C320A2-9F87-4D36-BB44-32F09E86B8FE}" type="parTrans" cxnId="{F08D9554-0B59-460B-B14A-C45E0B7C2BE8}">
      <dgm:prSet/>
      <dgm:spPr/>
      <dgm:t>
        <a:bodyPr/>
        <a:lstStyle/>
        <a:p>
          <a:endParaRPr lang="fr-FR"/>
        </a:p>
      </dgm:t>
    </dgm:pt>
    <dgm:pt modelId="{4D0C5840-05C9-48B3-B412-117E0753A162}" type="sibTrans" cxnId="{F08D9554-0B59-460B-B14A-C45E0B7C2BE8}">
      <dgm:prSet/>
      <dgm:spPr/>
      <dgm:t>
        <a:bodyPr/>
        <a:lstStyle/>
        <a:p>
          <a:endParaRPr lang="fr-FR"/>
        </a:p>
      </dgm:t>
    </dgm:pt>
    <dgm:pt modelId="{F1135759-F115-42B5-860F-AEB46439CDE5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        Le chat             .</a:t>
          </a:r>
          <a:endParaRPr lang="fr-FR" dirty="0"/>
        </a:p>
      </dgm:t>
    </dgm:pt>
    <dgm:pt modelId="{F2AC748E-B668-4F61-BB00-261814CAF9F3}" type="parTrans" cxnId="{163CB3AA-74BF-4716-B430-6506F9695065}">
      <dgm:prSet/>
      <dgm:spPr/>
      <dgm:t>
        <a:bodyPr/>
        <a:lstStyle/>
        <a:p>
          <a:endParaRPr lang="en-US"/>
        </a:p>
      </dgm:t>
    </dgm:pt>
    <dgm:pt modelId="{EDF4F846-57B3-4BD8-BBDC-BC731FCD7732}" type="sibTrans" cxnId="{163CB3AA-74BF-4716-B430-6506F9695065}">
      <dgm:prSet/>
      <dgm:spPr/>
      <dgm:t>
        <a:bodyPr/>
        <a:lstStyle/>
        <a:p>
          <a:endParaRPr lang="en-US"/>
        </a:p>
      </dgm:t>
    </dgm:pt>
    <dgm:pt modelId="{61C993BD-A7A8-4D3C-9914-A75DED14861E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EC09291A-EB2F-49F2-97F2-351513448735}" type="parTrans" cxnId="{1578C599-B5FC-418D-A3B7-CFEB9FCB66C8}">
      <dgm:prSet/>
      <dgm:spPr/>
      <dgm:t>
        <a:bodyPr/>
        <a:lstStyle/>
        <a:p>
          <a:endParaRPr lang="en-US"/>
        </a:p>
      </dgm:t>
    </dgm:pt>
    <dgm:pt modelId="{A28E3633-7F3B-4AEB-8FF6-EA0A47ABC98E}" type="sibTrans" cxnId="{1578C599-B5FC-418D-A3B7-CFEB9FCB66C8}">
      <dgm:prSet/>
      <dgm:spPr/>
      <dgm:t>
        <a:bodyPr/>
        <a:lstStyle/>
        <a:p>
          <a:endParaRPr lang="en-US"/>
        </a:p>
      </dgm:t>
    </dgm:pt>
    <dgm:pt modelId="{180C341F-255C-44A2-8CB1-9F65DC853C47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     Le serveur           .</a:t>
          </a:r>
          <a:endParaRPr lang="fr-FR" dirty="0"/>
        </a:p>
      </dgm:t>
    </dgm:pt>
    <dgm:pt modelId="{849CAE10-76BF-4059-8765-B31343B3ECAF}" type="parTrans" cxnId="{BA98BCF8-17A1-4A4A-983B-BAC6713CEEC4}">
      <dgm:prSet/>
      <dgm:spPr/>
      <dgm:t>
        <a:bodyPr/>
        <a:lstStyle/>
        <a:p>
          <a:endParaRPr lang="fr-FR"/>
        </a:p>
      </dgm:t>
    </dgm:pt>
    <dgm:pt modelId="{DBC8196A-A8B8-4411-AE07-474F5A9DF54E}" type="sibTrans" cxnId="{BA98BCF8-17A1-4A4A-983B-BAC6713CEEC4}">
      <dgm:prSet/>
      <dgm:spPr/>
      <dgm:t>
        <a:bodyPr/>
        <a:lstStyle/>
        <a:p>
          <a:endParaRPr lang="fr-FR"/>
        </a:p>
      </dgm:t>
    </dgm:pt>
    <dgm:pt modelId="{5EAA882B-DC6A-427F-8F2D-9DA14DD0D170}" type="pres">
      <dgm:prSet presAssocID="{CE6AD165-47D3-4F17-B6E9-22C7A34E051E}" presName="Name0" presStyleCnt="0">
        <dgm:presLayoutVars>
          <dgm:dir/>
          <dgm:resizeHandles val="exact"/>
        </dgm:presLayoutVars>
      </dgm:prSet>
      <dgm:spPr/>
    </dgm:pt>
    <dgm:pt modelId="{B5DDE724-6AE3-4B31-80CF-92C5EDE53DBF}" type="pres">
      <dgm:prSet presAssocID="{772812CA-4199-419C-89D9-C929137C56E7}" presName="parTxOnly" presStyleLbl="node1" presStyleIdx="0" presStyleCnt="4" custLinFactNeighborX="-1174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DD036BF-70FB-42A1-B948-01BF0BB795B9}" type="pres">
      <dgm:prSet presAssocID="{4D0C5840-05C9-48B3-B412-117E0753A162}" presName="parSpace" presStyleCnt="0"/>
      <dgm:spPr/>
    </dgm:pt>
    <dgm:pt modelId="{7911E2E7-2627-471E-AB2C-5AA910CE9681}" type="pres">
      <dgm:prSet presAssocID="{F1135759-F115-42B5-860F-AEB46439CDE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83C9-0177-403E-9C8A-AE07CB6B0C12}" type="pres">
      <dgm:prSet presAssocID="{EDF4F846-57B3-4BD8-BBDC-BC731FCD7732}" presName="parSpace" presStyleCnt="0"/>
      <dgm:spPr/>
    </dgm:pt>
    <dgm:pt modelId="{78EDF3AE-B3A5-4ADD-8D56-731F1A2BDD36}" type="pres">
      <dgm:prSet presAssocID="{180C341F-255C-44A2-8CB1-9F65DC853C47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09E714C-43CE-43E9-A691-D16385C101C4}" type="pres">
      <dgm:prSet presAssocID="{DBC8196A-A8B8-4411-AE07-474F5A9DF54E}" presName="parSpace" presStyleCnt="0"/>
      <dgm:spPr/>
    </dgm:pt>
    <dgm:pt modelId="{1592D397-8A22-433A-96C5-CEDBC9D6D623}" type="pres">
      <dgm:prSet presAssocID="{61C993BD-A7A8-4D3C-9914-A75DED14861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CF09DF-A840-4707-AC44-889899028794}" type="presOf" srcId="{F1135759-F115-42B5-860F-AEB46439CDE5}" destId="{7911E2E7-2627-471E-AB2C-5AA910CE9681}" srcOrd="0" destOrd="0" presId="urn:microsoft.com/office/officeart/2005/8/layout/hChevron3"/>
    <dgm:cxn modelId="{1578C599-B5FC-418D-A3B7-CFEB9FCB66C8}" srcId="{CE6AD165-47D3-4F17-B6E9-22C7A34E051E}" destId="{61C993BD-A7A8-4D3C-9914-A75DED14861E}" srcOrd="3" destOrd="0" parTransId="{EC09291A-EB2F-49F2-97F2-351513448735}" sibTransId="{A28E3633-7F3B-4AEB-8FF6-EA0A47ABC98E}"/>
    <dgm:cxn modelId="{F08D9554-0B59-460B-B14A-C45E0B7C2BE8}" srcId="{CE6AD165-47D3-4F17-B6E9-22C7A34E051E}" destId="{772812CA-4199-419C-89D9-C929137C56E7}" srcOrd="0" destOrd="0" parTransId="{13C320A2-9F87-4D36-BB44-32F09E86B8FE}" sibTransId="{4D0C5840-05C9-48B3-B412-117E0753A162}"/>
    <dgm:cxn modelId="{731C3164-F2C2-4B52-9E3D-67B059F1A909}" type="presOf" srcId="{180C341F-255C-44A2-8CB1-9F65DC853C47}" destId="{78EDF3AE-B3A5-4ADD-8D56-731F1A2BDD36}" srcOrd="0" destOrd="0" presId="urn:microsoft.com/office/officeart/2005/8/layout/hChevron3"/>
    <dgm:cxn modelId="{BA98BCF8-17A1-4A4A-983B-BAC6713CEEC4}" srcId="{CE6AD165-47D3-4F17-B6E9-22C7A34E051E}" destId="{180C341F-255C-44A2-8CB1-9F65DC853C47}" srcOrd="2" destOrd="0" parTransId="{849CAE10-76BF-4059-8765-B31343B3ECAF}" sibTransId="{DBC8196A-A8B8-4411-AE07-474F5A9DF54E}"/>
    <dgm:cxn modelId="{C8D72CA8-28DA-4453-B4C8-D28AFAB8E1C2}" type="presOf" srcId="{772812CA-4199-419C-89D9-C929137C56E7}" destId="{B5DDE724-6AE3-4B31-80CF-92C5EDE53DBF}" srcOrd="0" destOrd="0" presId="urn:microsoft.com/office/officeart/2005/8/layout/hChevron3"/>
    <dgm:cxn modelId="{BAC2B0F9-C0AB-46F1-AADA-153898A87935}" type="presOf" srcId="{CE6AD165-47D3-4F17-B6E9-22C7A34E051E}" destId="{5EAA882B-DC6A-427F-8F2D-9DA14DD0D170}" srcOrd="0" destOrd="0" presId="urn:microsoft.com/office/officeart/2005/8/layout/hChevron3"/>
    <dgm:cxn modelId="{163CB3AA-74BF-4716-B430-6506F9695065}" srcId="{CE6AD165-47D3-4F17-B6E9-22C7A34E051E}" destId="{F1135759-F115-42B5-860F-AEB46439CDE5}" srcOrd="1" destOrd="0" parTransId="{F2AC748E-B668-4F61-BB00-261814CAF9F3}" sibTransId="{EDF4F846-57B3-4BD8-BBDC-BC731FCD7732}"/>
    <dgm:cxn modelId="{D43A933C-7343-4138-AA7B-3565008A9763}" type="presOf" srcId="{61C993BD-A7A8-4D3C-9914-A75DED14861E}" destId="{1592D397-8A22-433A-96C5-CEDBC9D6D623}" srcOrd="0" destOrd="0" presId="urn:microsoft.com/office/officeart/2005/8/layout/hChevron3"/>
    <dgm:cxn modelId="{87821590-8981-41BE-91DE-9210D7A806DF}" type="presParOf" srcId="{5EAA882B-DC6A-427F-8F2D-9DA14DD0D170}" destId="{B5DDE724-6AE3-4B31-80CF-92C5EDE53DBF}" srcOrd="0" destOrd="0" presId="urn:microsoft.com/office/officeart/2005/8/layout/hChevron3"/>
    <dgm:cxn modelId="{81A4A856-3D79-42F5-86F9-563BB581676D}" type="presParOf" srcId="{5EAA882B-DC6A-427F-8F2D-9DA14DD0D170}" destId="{CDD036BF-70FB-42A1-B948-01BF0BB795B9}" srcOrd="1" destOrd="0" presId="urn:microsoft.com/office/officeart/2005/8/layout/hChevron3"/>
    <dgm:cxn modelId="{4F9B2F54-4138-4694-B469-D3BE96FC7451}" type="presParOf" srcId="{5EAA882B-DC6A-427F-8F2D-9DA14DD0D170}" destId="{7911E2E7-2627-471E-AB2C-5AA910CE9681}" srcOrd="2" destOrd="0" presId="urn:microsoft.com/office/officeart/2005/8/layout/hChevron3"/>
    <dgm:cxn modelId="{6B1A2669-BAA1-475E-92E0-8A11AFB967DF}" type="presParOf" srcId="{5EAA882B-DC6A-427F-8F2D-9DA14DD0D170}" destId="{E0D283C9-0177-403E-9C8A-AE07CB6B0C12}" srcOrd="3" destOrd="0" presId="urn:microsoft.com/office/officeart/2005/8/layout/hChevron3"/>
    <dgm:cxn modelId="{C59C6825-FB56-43F9-8FA1-B9B3771D0213}" type="presParOf" srcId="{5EAA882B-DC6A-427F-8F2D-9DA14DD0D170}" destId="{78EDF3AE-B3A5-4ADD-8D56-731F1A2BDD36}" srcOrd="4" destOrd="0" presId="urn:microsoft.com/office/officeart/2005/8/layout/hChevron3"/>
    <dgm:cxn modelId="{91AA4CD7-AC47-45BC-BD58-610BB3BE44C1}" type="presParOf" srcId="{5EAA882B-DC6A-427F-8F2D-9DA14DD0D170}" destId="{D09E714C-43CE-43E9-A691-D16385C101C4}" srcOrd="5" destOrd="0" presId="urn:microsoft.com/office/officeart/2005/8/layout/hChevron3"/>
    <dgm:cxn modelId="{8E8DEB18-1756-4D08-9128-4B3BD8418EAE}" type="presParOf" srcId="{5EAA882B-DC6A-427F-8F2D-9DA14DD0D170}" destId="{1592D397-8A22-433A-96C5-CEDBC9D6D62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AD165-47D3-4F17-B6E9-22C7A34E051E}" type="doc">
      <dgm:prSet loTypeId="urn:microsoft.com/office/officeart/2005/8/layout/hChevron3" loCatId="process" qsTypeId="urn:microsoft.com/office/officeart/2005/8/quickstyle/simple1" qsCatId="simple" csTypeId="urn:microsoft.com/office/officeart/2005/8/colors/accent6_4" csCatId="accent6" phldr="1"/>
      <dgm:spPr/>
    </dgm:pt>
    <dgm:pt modelId="{772812CA-4199-419C-89D9-C929137C56E7}">
      <dgm:prSet phldrT="[Texte]"/>
      <dgm:spPr>
        <a:solidFill>
          <a:srgbClr val="D67204"/>
        </a:solidFill>
      </dgm:spPr>
      <dgm:t>
        <a:bodyPr/>
        <a:lstStyle/>
        <a:p>
          <a:r>
            <a:rPr lang="fr-FR" dirty="0" smtClean="0"/>
            <a:t>    Architecture         .</a:t>
          </a:r>
          <a:endParaRPr lang="fr-FR" dirty="0"/>
        </a:p>
      </dgm:t>
    </dgm:pt>
    <dgm:pt modelId="{13C320A2-9F87-4D36-BB44-32F09E86B8FE}" type="parTrans" cxnId="{F08D9554-0B59-460B-B14A-C45E0B7C2BE8}">
      <dgm:prSet/>
      <dgm:spPr/>
      <dgm:t>
        <a:bodyPr/>
        <a:lstStyle/>
        <a:p>
          <a:endParaRPr lang="fr-FR"/>
        </a:p>
      </dgm:t>
    </dgm:pt>
    <dgm:pt modelId="{4D0C5840-05C9-48B3-B412-117E0753A162}" type="sibTrans" cxnId="{F08D9554-0B59-460B-B14A-C45E0B7C2BE8}">
      <dgm:prSet/>
      <dgm:spPr/>
      <dgm:t>
        <a:bodyPr/>
        <a:lstStyle/>
        <a:p>
          <a:endParaRPr lang="fr-FR"/>
        </a:p>
      </dgm:t>
    </dgm:pt>
    <dgm:pt modelId="{F1135759-F115-42B5-860F-AEB46439CDE5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        Le chat             .</a:t>
          </a:r>
          <a:endParaRPr lang="fr-FR" dirty="0"/>
        </a:p>
      </dgm:t>
    </dgm:pt>
    <dgm:pt modelId="{F2AC748E-B668-4F61-BB00-261814CAF9F3}" type="parTrans" cxnId="{163CB3AA-74BF-4716-B430-6506F9695065}">
      <dgm:prSet/>
      <dgm:spPr/>
      <dgm:t>
        <a:bodyPr/>
        <a:lstStyle/>
        <a:p>
          <a:endParaRPr lang="en-US"/>
        </a:p>
      </dgm:t>
    </dgm:pt>
    <dgm:pt modelId="{EDF4F846-57B3-4BD8-BBDC-BC731FCD7732}" type="sibTrans" cxnId="{163CB3AA-74BF-4716-B430-6506F9695065}">
      <dgm:prSet/>
      <dgm:spPr/>
      <dgm:t>
        <a:bodyPr/>
        <a:lstStyle/>
        <a:p>
          <a:endParaRPr lang="en-US"/>
        </a:p>
      </dgm:t>
    </dgm:pt>
    <dgm:pt modelId="{61C993BD-A7A8-4D3C-9914-A75DED14861E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EC09291A-EB2F-49F2-97F2-351513448735}" type="parTrans" cxnId="{1578C599-B5FC-418D-A3B7-CFEB9FCB66C8}">
      <dgm:prSet/>
      <dgm:spPr/>
      <dgm:t>
        <a:bodyPr/>
        <a:lstStyle/>
        <a:p>
          <a:endParaRPr lang="en-US"/>
        </a:p>
      </dgm:t>
    </dgm:pt>
    <dgm:pt modelId="{A28E3633-7F3B-4AEB-8FF6-EA0A47ABC98E}" type="sibTrans" cxnId="{1578C599-B5FC-418D-A3B7-CFEB9FCB66C8}">
      <dgm:prSet/>
      <dgm:spPr/>
      <dgm:t>
        <a:bodyPr/>
        <a:lstStyle/>
        <a:p>
          <a:endParaRPr lang="en-US"/>
        </a:p>
      </dgm:t>
    </dgm:pt>
    <dgm:pt modelId="{180C341F-255C-44A2-8CB1-9F65DC853C47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     Le serveur           .</a:t>
          </a:r>
          <a:endParaRPr lang="fr-FR" dirty="0"/>
        </a:p>
      </dgm:t>
    </dgm:pt>
    <dgm:pt modelId="{849CAE10-76BF-4059-8765-B31343B3ECAF}" type="parTrans" cxnId="{BA98BCF8-17A1-4A4A-983B-BAC6713CEEC4}">
      <dgm:prSet/>
      <dgm:spPr/>
      <dgm:t>
        <a:bodyPr/>
        <a:lstStyle/>
        <a:p>
          <a:endParaRPr lang="fr-FR"/>
        </a:p>
      </dgm:t>
    </dgm:pt>
    <dgm:pt modelId="{DBC8196A-A8B8-4411-AE07-474F5A9DF54E}" type="sibTrans" cxnId="{BA98BCF8-17A1-4A4A-983B-BAC6713CEEC4}">
      <dgm:prSet/>
      <dgm:spPr/>
      <dgm:t>
        <a:bodyPr/>
        <a:lstStyle/>
        <a:p>
          <a:endParaRPr lang="fr-FR"/>
        </a:p>
      </dgm:t>
    </dgm:pt>
    <dgm:pt modelId="{5EAA882B-DC6A-427F-8F2D-9DA14DD0D170}" type="pres">
      <dgm:prSet presAssocID="{CE6AD165-47D3-4F17-B6E9-22C7A34E051E}" presName="Name0" presStyleCnt="0">
        <dgm:presLayoutVars>
          <dgm:dir/>
          <dgm:resizeHandles val="exact"/>
        </dgm:presLayoutVars>
      </dgm:prSet>
      <dgm:spPr/>
    </dgm:pt>
    <dgm:pt modelId="{B5DDE724-6AE3-4B31-80CF-92C5EDE53DBF}" type="pres">
      <dgm:prSet presAssocID="{772812CA-4199-419C-89D9-C929137C56E7}" presName="parTxOnly" presStyleLbl="node1" presStyleIdx="0" presStyleCnt="4" custLinFactNeighborX="-1174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DD036BF-70FB-42A1-B948-01BF0BB795B9}" type="pres">
      <dgm:prSet presAssocID="{4D0C5840-05C9-48B3-B412-117E0753A162}" presName="parSpace" presStyleCnt="0"/>
      <dgm:spPr/>
    </dgm:pt>
    <dgm:pt modelId="{7911E2E7-2627-471E-AB2C-5AA910CE9681}" type="pres">
      <dgm:prSet presAssocID="{F1135759-F115-42B5-860F-AEB46439CDE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83C9-0177-403E-9C8A-AE07CB6B0C12}" type="pres">
      <dgm:prSet presAssocID="{EDF4F846-57B3-4BD8-BBDC-BC731FCD7732}" presName="parSpace" presStyleCnt="0"/>
      <dgm:spPr/>
    </dgm:pt>
    <dgm:pt modelId="{78EDF3AE-B3A5-4ADD-8D56-731F1A2BDD36}" type="pres">
      <dgm:prSet presAssocID="{180C341F-255C-44A2-8CB1-9F65DC853C47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09E714C-43CE-43E9-A691-D16385C101C4}" type="pres">
      <dgm:prSet presAssocID="{DBC8196A-A8B8-4411-AE07-474F5A9DF54E}" presName="parSpace" presStyleCnt="0"/>
      <dgm:spPr/>
    </dgm:pt>
    <dgm:pt modelId="{1592D397-8A22-433A-96C5-CEDBC9D6D623}" type="pres">
      <dgm:prSet presAssocID="{61C993BD-A7A8-4D3C-9914-A75DED14861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3CB3AA-74BF-4716-B430-6506F9695065}" srcId="{CE6AD165-47D3-4F17-B6E9-22C7A34E051E}" destId="{F1135759-F115-42B5-860F-AEB46439CDE5}" srcOrd="1" destOrd="0" parTransId="{F2AC748E-B668-4F61-BB00-261814CAF9F3}" sibTransId="{EDF4F846-57B3-4BD8-BBDC-BC731FCD7732}"/>
    <dgm:cxn modelId="{A9E30625-F59D-430A-A169-42DC86AE4377}" type="presOf" srcId="{772812CA-4199-419C-89D9-C929137C56E7}" destId="{B5DDE724-6AE3-4B31-80CF-92C5EDE53DBF}" srcOrd="0" destOrd="0" presId="urn:microsoft.com/office/officeart/2005/8/layout/hChevron3"/>
    <dgm:cxn modelId="{448C1788-1B5F-4E06-8FAB-5BDD1DD8FC98}" type="presOf" srcId="{61C993BD-A7A8-4D3C-9914-A75DED14861E}" destId="{1592D397-8A22-433A-96C5-CEDBC9D6D623}" srcOrd="0" destOrd="0" presId="urn:microsoft.com/office/officeart/2005/8/layout/hChevron3"/>
    <dgm:cxn modelId="{F08D9554-0B59-460B-B14A-C45E0B7C2BE8}" srcId="{CE6AD165-47D3-4F17-B6E9-22C7A34E051E}" destId="{772812CA-4199-419C-89D9-C929137C56E7}" srcOrd="0" destOrd="0" parTransId="{13C320A2-9F87-4D36-BB44-32F09E86B8FE}" sibTransId="{4D0C5840-05C9-48B3-B412-117E0753A162}"/>
    <dgm:cxn modelId="{BA98BCF8-17A1-4A4A-983B-BAC6713CEEC4}" srcId="{CE6AD165-47D3-4F17-B6E9-22C7A34E051E}" destId="{180C341F-255C-44A2-8CB1-9F65DC853C47}" srcOrd="2" destOrd="0" parTransId="{849CAE10-76BF-4059-8765-B31343B3ECAF}" sibTransId="{DBC8196A-A8B8-4411-AE07-474F5A9DF54E}"/>
    <dgm:cxn modelId="{9E70E35C-DBA9-441E-B700-902A25C130F8}" type="presOf" srcId="{F1135759-F115-42B5-860F-AEB46439CDE5}" destId="{7911E2E7-2627-471E-AB2C-5AA910CE9681}" srcOrd="0" destOrd="0" presId="urn:microsoft.com/office/officeart/2005/8/layout/hChevron3"/>
    <dgm:cxn modelId="{1578C599-B5FC-418D-A3B7-CFEB9FCB66C8}" srcId="{CE6AD165-47D3-4F17-B6E9-22C7A34E051E}" destId="{61C993BD-A7A8-4D3C-9914-A75DED14861E}" srcOrd="3" destOrd="0" parTransId="{EC09291A-EB2F-49F2-97F2-351513448735}" sibTransId="{A28E3633-7F3B-4AEB-8FF6-EA0A47ABC98E}"/>
    <dgm:cxn modelId="{80037274-CF81-4F99-B491-52F2A75D94B1}" type="presOf" srcId="{180C341F-255C-44A2-8CB1-9F65DC853C47}" destId="{78EDF3AE-B3A5-4ADD-8D56-731F1A2BDD36}" srcOrd="0" destOrd="0" presId="urn:microsoft.com/office/officeart/2005/8/layout/hChevron3"/>
    <dgm:cxn modelId="{D1D0F883-402B-4E73-8FF3-B8F6D97DCAA5}" type="presOf" srcId="{CE6AD165-47D3-4F17-B6E9-22C7A34E051E}" destId="{5EAA882B-DC6A-427F-8F2D-9DA14DD0D170}" srcOrd="0" destOrd="0" presId="urn:microsoft.com/office/officeart/2005/8/layout/hChevron3"/>
    <dgm:cxn modelId="{E5701C33-1881-4E7D-8C71-A7CA8F562F88}" type="presParOf" srcId="{5EAA882B-DC6A-427F-8F2D-9DA14DD0D170}" destId="{B5DDE724-6AE3-4B31-80CF-92C5EDE53DBF}" srcOrd="0" destOrd="0" presId="urn:microsoft.com/office/officeart/2005/8/layout/hChevron3"/>
    <dgm:cxn modelId="{5951D6B6-1CC5-4D4B-AABC-A21314EF5CFD}" type="presParOf" srcId="{5EAA882B-DC6A-427F-8F2D-9DA14DD0D170}" destId="{CDD036BF-70FB-42A1-B948-01BF0BB795B9}" srcOrd="1" destOrd="0" presId="urn:microsoft.com/office/officeart/2005/8/layout/hChevron3"/>
    <dgm:cxn modelId="{9180606E-84CD-4A7B-BFB2-4EAA6A07526A}" type="presParOf" srcId="{5EAA882B-DC6A-427F-8F2D-9DA14DD0D170}" destId="{7911E2E7-2627-471E-AB2C-5AA910CE9681}" srcOrd="2" destOrd="0" presId="urn:microsoft.com/office/officeart/2005/8/layout/hChevron3"/>
    <dgm:cxn modelId="{9F2D4EB9-2F55-4B0B-8854-1243F2496AB7}" type="presParOf" srcId="{5EAA882B-DC6A-427F-8F2D-9DA14DD0D170}" destId="{E0D283C9-0177-403E-9C8A-AE07CB6B0C12}" srcOrd="3" destOrd="0" presId="urn:microsoft.com/office/officeart/2005/8/layout/hChevron3"/>
    <dgm:cxn modelId="{B76D8EDA-9C55-46F9-B8C9-DA800DD2E027}" type="presParOf" srcId="{5EAA882B-DC6A-427F-8F2D-9DA14DD0D170}" destId="{78EDF3AE-B3A5-4ADD-8D56-731F1A2BDD36}" srcOrd="4" destOrd="0" presId="urn:microsoft.com/office/officeart/2005/8/layout/hChevron3"/>
    <dgm:cxn modelId="{6CF6EC28-F541-43D3-9E27-2FC51E096736}" type="presParOf" srcId="{5EAA882B-DC6A-427F-8F2D-9DA14DD0D170}" destId="{D09E714C-43CE-43E9-A691-D16385C101C4}" srcOrd="5" destOrd="0" presId="urn:microsoft.com/office/officeart/2005/8/layout/hChevron3"/>
    <dgm:cxn modelId="{934A308F-52BC-4173-A3DE-CD6D35F728A5}" type="presParOf" srcId="{5EAA882B-DC6A-427F-8F2D-9DA14DD0D170}" destId="{1592D397-8A22-433A-96C5-CEDBC9D6D62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6AD165-47D3-4F17-B6E9-22C7A34E051E}" type="doc">
      <dgm:prSet loTypeId="urn:microsoft.com/office/officeart/2005/8/layout/hChevron3" loCatId="process" qsTypeId="urn:microsoft.com/office/officeart/2005/8/quickstyle/simple1" qsCatId="simple" csTypeId="urn:microsoft.com/office/officeart/2005/8/colors/accent6_4" csCatId="accent6" phldr="1"/>
      <dgm:spPr/>
    </dgm:pt>
    <dgm:pt modelId="{772812CA-4199-419C-89D9-C929137C56E7}">
      <dgm:prSet phldrT="[Texte]"/>
      <dgm:spPr>
        <a:solidFill>
          <a:srgbClr val="D67204"/>
        </a:solidFill>
      </dgm:spPr>
      <dgm:t>
        <a:bodyPr/>
        <a:lstStyle/>
        <a:p>
          <a:r>
            <a:rPr lang="fr-FR" dirty="0" smtClean="0"/>
            <a:t>    Architecture         .</a:t>
          </a:r>
          <a:endParaRPr lang="fr-FR" dirty="0"/>
        </a:p>
      </dgm:t>
    </dgm:pt>
    <dgm:pt modelId="{13C320A2-9F87-4D36-BB44-32F09E86B8FE}" type="parTrans" cxnId="{F08D9554-0B59-460B-B14A-C45E0B7C2BE8}">
      <dgm:prSet/>
      <dgm:spPr/>
      <dgm:t>
        <a:bodyPr/>
        <a:lstStyle/>
        <a:p>
          <a:endParaRPr lang="fr-FR"/>
        </a:p>
      </dgm:t>
    </dgm:pt>
    <dgm:pt modelId="{4D0C5840-05C9-48B3-B412-117E0753A162}" type="sibTrans" cxnId="{F08D9554-0B59-460B-B14A-C45E0B7C2BE8}">
      <dgm:prSet/>
      <dgm:spPr/>
      <dgm:t>
        <a:bodyPr/>
        <a:lstStyle/>
        <a:p>
          <a:endParaRPr lang="fr-FR"/>
        </a:p>
      </dgm:t>
    </dgm:pt>
    <dgm:pt modelId="{F1135759-F115-42B5-860F-AEB46439CDE5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        Le chat             .</a:t>
          </a:r>
          <a:endParaRPr lang="fr-FR" dirty="0"/>
        </a:p>
      </dgm:t>
    </dgm:pt>
    <dgm:pt modelId="{F2AC748E-B668-4F61-BB00-261814CAF9F3}" type="parTrans" cxnId="{163CB3AA-74BF-4716-B430-6506F9695065}">
      <dgm:prSet/>
      <dgm:spPr/>
      <dgm:t>
        <a:bodyPr/>
        <a:lstStyle/>
        <a:p>
          <a:endParaRPr lang="en-US"/>
        </a:p>
      </dgm:t>
    </dgm:pt>
    <dgm:pt modelId="{EDF4F846-57B3-4BD8-BBDC-BC731FCD7732}" type="sibTrans" cxnId="{163CB3AA-74BF-4716-B430-6506F9695065}">
      <dgm:prSet/>
      <dgm:spPr/>
      <dgm:t>
        <a:bodyPr/>
        <a:lstStyle/>
        <a:p>
          <a:endParaRPr lang="en-US"/>
        </a:p>
      </dgm:t>
    </dgm:pt>
    <dgm:pt modelId="{61C993BD-A7A8-4D3C-9914-A75DED14861E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EC09291A-EB2F-49F2-97F2-351513448735}" type="parTrans" cxnId="{1578C599-B5FC-418D-A3B7-CFEB9FCB66C8}">
      <dgm:prSet/>
      <dgm:spPr/>
      <dgm:t>
        <a:bodyPr/>
        <a:lstStyle/>
        <a:p>
          <a:endParaRPr lang="en-US"/>
        </a:p>
      </dgm:t>
    </dgm:pt>
    <dgm:pt modelId="{A28E3633-7F3B-4AEB-8FF6-EA0A47ABC98E}" type="sibTrans" cxnId="{1578C599-B5FC-418D-A3B7-CFEB9FCB66C8}">
      <dgm:prSet/>
      <dgm:spPr/>
      <dgm:t>
        <a:bodyPr/>
        <a:lstStyle/>
        <a:p>
          <a:endParaRPr lang="en-US"/>
        </a:p>
      </dgm:t>
    </dgm:pt>
    <dgm:pt modelId="{180C341F-255C-44A2-8CB1-9F65DC853C47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     Le serveur           .</a:t>
          </a:r>
          <a:endParaRPr lang="fr-FR" dirty="0"/>
        </a:p>
      </dgm:t>
    </dgm:pt>
    <dgm:pt modelId="{849CAE10-76BF-4059-8765-B31343B3ECAF}" type="parTrans" cxnId="{BA98BCF8-17A1-4A4A-983B-BAC6713CEEC4}">
      <dgm:prSet/>
      <dgm:spPr/>
      <dgm:t>
        <a:bodyPr/>
        <a:lstStyle/>
        <a:p>
          <a:endParaRPr lang="fr-FR"/>
        </a:p>
      </dgm:t>
    </dgm:pt>
    <dgm:pt modelId="{DBC8196A-A8B8-4411-AE07-474F5A9DF54E}" type="sibTrans" cxnId="{BA98BCF8-17A1-4A4A-983B-BAC6713CEEC4}">
      <dgm:prSet/>
      <dgm:spPr/>
      <dgm:t>
        <a:bodyPr/>
        <a:lstStyle/>
        <a:p>
          <a:endParaRPr lang="fr-FR"/>
        </a:p>
      </dgm:t>
    </dgm:pt>
    <dgm:pt modelId="{5EAA882B-DC6A-427F-8F2D-9DA14DD0D170}" type="pres">
      <dgm:prSet presAssocID="{CE6AD165-47D3-4F17-B6E9-22C7A34E051E}" presName="Name0" presStyleCnt="0">
        <dgm:presLayoutVars>
          <dgm:dir/>
          <dgm:resizeHandles val="exact"/>
        </dgm:presLayoutVars>
      </dgm:prSet>
      <dgm:spPr/>
    </dgm:pt>
    <dgm:pt modelId="{B5DDE724-6AE3-4B31-80CF-92C5EDE53DBF}" type="pres">
      <dgm:prSet presAssocID="{772812CA-4199-419C-89D9-C929137C56E7}" presName="parTxOnly" presStyleLbl="node1" presStyleIdx="0" presStyleCnt="4" custLinFactNeighborX="-1174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DD036BF-70FB-42A1-B948-01BF0BB795B9}" type="pres">
      <dgm:prSet presAssocID="{4D0C5840-05C9-48B3-B412-117E0753A162}" presName="parSpace" presStyleCnt="0"/>
      <dgm:spPr/>
    </dgm:pt>
    <dgm:pt modelId="{7911E2E7-2627-471E-AB2C-5AA910CE9681}" type="pres">
      <dgm:prSet presAssocID="{F1135759-F115-42B5-860F-AEB46439CDE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83C9-0177-403E-9C8A-AE07CB6B0C12}" type="pres">
      <dgm:prSet presAssocID="{EDF4F846-57B3-4BD8-BBDC-BC731FCD7732}" presName="parSpace" presStyleCnt="0"/>
      <dgm:spPr/>
    </dgm:pt>
    <dgm:pt modelId="{78EDF3AE-B3A5-4ADD-8D56-731F1A2BDD36}" type="pres">
      <dgm:prSet presAssocID="{180C341F-255C-44A2-8CB1-9F65DC853C47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09E714C-43CE-43E9-A691-D16385C101C4}" type="pres">
      <dgm:prSet presAssocID="{DBC8196A-A8B8-4411-AE07-474F5A9DF54E}" presName="parSpace" presStyleCnt="0"/>
      <dgm:spPr/>
    </dgm:pt>
    <dgm:pt modelId="{1592D397-8A22-433A-96C5-CEDBC9D6D623}" type="pres">
      <dgm:prSet presAssocID="{61C993BD-A7A8-4D3C-9914-A75DED14861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78C599-B5FC-418D-A3B7-CFEB9FCB66C8}" srcId="{CE6AD165-47D3-4F17-B6E9-22C7A34E051E}" destId="{61C993BD-A7A8-4D3C-9914-A75DED14861E}" srcOrd="3" destOrd="0" parTransId="{EC09291A-EB2F-49F2-97F2-351513448735}" sibTransId="{A28E3633-7F3B-4AEB-8FF6-EA0A47ABC98E}"/>
    <dgm:cxn modelId="{6591C6A6-23AC-45E5-A054-803A1A251A1F}" type="presOf" srcId="{61C993BD-A7A8-4D3C-9914-A75DED14861E}" destId="{1592D397-8A22-433A-96C5-CEDBC9D6D623}" srcOrd="0" destOrd="0" presId="urn:microsoft.com/office/officeart/2005/8/layout/hChevron3"/>
    <dgm:cxn modelId="{F08D9554-0B59-460B-B14A-C45E0B7C2BE8}" srcId="{CE6AD165-47D3-4F17-B6E9-22C7A34E051E}" destId="{772812CA-4199-419C-89D9-C929137C56E7}" srcOrd="0" destOrd="0" parTransId="{13C320A2-9F87-4D36-BB44-32F09E86B8FE}" sibTransId="{4D0C5840-05C9-48B3-B412-117E0753A162}"/>
    <dgm:cxn modelId="{6FC54602-D54C-4F4C-8B97-80919D1DC042}" type="presOf" srcId="{772812CA-4199-419C-89D9-C929137C56E7}" destId="{B5DDE724-6AE3-4B31-80CF-92C5EDE53DBF}" srcOrd="0" destOrd="0" presId="urn:microsoft.com/office/officeart/2005/8/layout/hChevron3"/>
    <dgm:cxn modelId="{BA98BCF8-17A1-4A4A-983B-BAC6713CEEC4}" srcId="{CE6AD165-47D3-4F17-B6E9-22C7A34E051E}" destId="{180C341F-255C-44A2-8CB1-9F65DC853C47}" srcOrd="2" destOrd="0" parTransId="{849CAE10-76BF-4059-8765-B31343B3ECAF}" sibTransId="{DBC8196A-A8B8-4411-AE07-474F5A9DF54E}"/>
    <dgm:cxn modelId="{9FF7E362-4932-4755-98BF-037DEE4AF149}" type="presOf" srcId="{180C341F-255C-44A2-8CB1-9F65DC853C47}" destId="{78EDF3AE-B3A5-4ADD-8D56-731F1A2BDD36}" srcOrd="0" destOrd="0" presId="urn:microsoft.com/office/officeart/2005/8/layout/hChevron3"/>
    <dgm:cxn modelId="{45AE60E2-6EB8-43A9-A78F-BBB7E1C9E261}" type="presOf" srcId="{F1135759-F115-42B5-860F-AEB46439CDE5}" destId="{7911E2E7-2627-471E-AB2C-5AA910CE9681}" srcOrd="0" destOrd="0" presId="urn:microsoft.com/office/officeart/2005/8/layout/hChevron3"/>
    <dgm:cxn modelId="{2DA5F3A0-127E-486A-8DA7-A0A42E1E616F}" type="presOf" srcId="{CE6AD165-47D3-4F17-B6E9-22C7A34E051E}" destId="{5EAA882B-DC6A-427F-8F2D-9DA14DD0D170}" srcOrd="0" destOrd="0" presId="urn:microsoft.com/office/officeart/2005/8/layout/hChevron3"/>
    <dgm:cxn modelId="{163CB3AA-74BF-4716-B430-6506F9695065}" srcId="{CE6AD165-47D3-4F17-B6E9-22C7A34E051E}" destId="{F1135759-F115-42B5-860F-AEB46439CDE5}" srcOrd="1" destOrd="0" parTransId="{F2AC748E-B668-4F61-BB00-261814CAF9F3}" sibTransId="{EDF4F846-57B3-4BD8-BBDC-BC731FCD7732}"/>
    <dgm:cxn modelId="{EC28E786-5D4B-418C-864B-5218F6058649}" type="presParOf" srcId="{5EAA882B-DC6A-427F-8F2D-9DA14DD0D170}" destId="{B5DDE724-6AE3-4B31-80CF-92C5EDE53DBF}" srcOrd="0" destOrd="0" presId="urn:microsoft.com/office/officeart/2005/8/layout/hChevron3"/>
    <dgm:cxn modelId="{F28A50E9-891B-4F8D-947B-753151E499B7}" type="presParOf" srcId="{5EAA882B-DC6A-427F-8F2D-9DA14DD0D170}" destId="{CDD036BF-70FB-42A1-B948-01BF0BB795B9}" srcOrd="1" destOrd="0" presId="urn:microsoft.com/office/officeart/2005/8/layout/hChevron3"/>
    <dgm:cxn modelId="{36AEABA5-E0C1-4702-B7F0-097A49583190}" type="presParOf" srcId="{5EAA882B-DC6A-427F-8F2D-9DA14DD0D170}" destId="{7911E2E7-2627-471E-AB2C-5AA910CE9681}" srcOrd="2" destOrd="0" presId="urn:microsoft.com/office/officeart/2005/8/layout/hChevron3"/>
    <dgm:cxn modelId="{A1DE2651-65B1-4323-A4FA-854C1AAE27B2}" type="presParOf" srcId="{5EAA882B-DC6A-427F-8F2D-9DA14DD0D170}" destId="{E0D283C9-0177-403E-9C8A-AE07CB6B0C12}" srcOrd="3" destOrd="0" presId="urn:microsoft.com/office/officeart/2005/8/layout/hChevron3"/>
    <dgm:cxn modelId="{24D0A4CC-6202-4C27-99AC-46C29AA78FDD}" type="presParOf" srcId="{5EAA882B-DC6A-427F-8F2D-9DA14DD0D170}" destId="{78EDF3AE-B3A5-4ADD-8D56-731F1A2BDD36}" srcOrd="4" destOrd="0" presId="urn:microsoft.com/office/officeart/2005/8/layout/hChevron3"/>
    <dgm:cxn modelId="{799F65E8-EAA3-4560-853B-A3C0EA9C2D27}" type="presParOf" srcId="{5EAA882B-DC6A-427F-8F2D-9DA14DD0D170}" destId="{D09E714C-43CE-43E9-A691-D16385C101C4}" srcOrd="5" destOrd="0" presId="urn:microsoft.com/office/officeart/2005/8/layout/hChevron3"/>
    <dgm:cxn modelId="{28C5EC3B-91AA-4E30-8175-8BFA198728FD}" type="presParOf" srcId="{5EAA882B-DC6A-427F-8F2D-9DA14DD0D170}" destId="{1592D397-8A22-433A-96C5-CEDBC9D6D62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6AD165-47D3-4F17-B6E9-22C7A34E051E}" type="doc">
      <dgm:prSet loTypeId="urn:microsoft.com/office/officeart/2005/8/layout/hChevron3" loCatId="process" qsTypeId="urn:microsoft.com/office/officeart/2005/8/quickstyle/simple1" qsCatId="simple" csTypeId="urn:microsoft.com/office/officeart/2005/8/colors/accent6_4" csCatId="accent6" phldr="1"/>
      <dgm:spPr/>
    </dgm:pt>
    <dgm:pt modelId="{772812CA-4199-419C-89D9-C929137C56E7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    Architecture         .</a:t>
          </a:r>
          <a:endParaRPr lang="fr-FR" dirty="0"/>
        </a:p>
      </dgm:t>
    </dgm:pt>
    <dgm:pt modelId="{13C320A2-9F87-4D36-BB44-32F09E86B8FE}" type="parTrans" cxnId="{F08D9554-0B59-460B-B14A-C45E0B7C2BE8}">
      <dgm:prSet/>
      <dgm:spPr/>
      <dgm:t>
        <a:bodyPr/>
        <a:lstStyle/>
        <a:p>
          <a:endParaRPr lang="fr-FR"/>
        </a:p>
      </dgm:t>
    </dgm:pt>
    <dgm:pt modelId="{4D0C5840-05C9-48B3-B412-117E0753A162}" type="sibTrans" cxnId="{F08D9554-0B59-460B-B14A-C45E0B7C2BE8}">
      <dgm:prSet/>
      <dgm:spPr/>
      <dgm:t>
        <a:bodyPr/>
        <a:lstStyle/>
        <a:p>
          <a:endParaRPr lang="fr-FR"/>
        </a:p>
      </dgm:t>
    </dgm:pt>
    <dgm:pt modelId="{F1135759-F115-42B5-860F-AEB46439CDE5}">
      <dgm:prSet phldrT="[Texte]"/>
      <dgm:spPr>
        <a:solidFill>
          <a:srgbClr val="D67204"/>
        </a:solidFill>
      </dgm:spPr>
      <dgm:t>
        <a:bodyPr/>
        <a:lstStyle/>
        <a:p>
          <a:r>
            <a:rPr lang="fr-FR" dirty="0" smtClean="0"/>
            <a:t>        Le chat             .</a:t>
          </a:r>
          <a:endParaRPr lang="fr-FR" dirty="0"/>
        </a:p>
      </dgm:t>
    </dgm:pt>
    <dgm:pt modelId="{F2AC748E-B668-4F61-BB00-261814CAF9F3}" type="parTrans" cxnId="{163CB3AA-74BF-4716-B430-6506F9695065}">
      <dgm:prSet/>
      <dgm:spPr/>
      <dgm:t>
        <a:bodyPr/>
        <a:lstStyle/>
        <a:p>
          <a:endParaRPr lang="en-US"/>
        </a:p>
      </dgm:t>
    </dgm:pt>
    <dgm:pt modelId="{EDF4F846-57B3-4BD8-BBDC-BC731FCD7732}" type="sibTrans" cxnId="{163CB3AA-74BF-4716-B430-6506F9695065}">
      <dgm:prSet/>
      <dgm:spPr/>
      <dgm:t>
        <a:bodyPr/>
        <a:lstStyle/>
        <a:p>
          <a:endParaRPr lang="en-US"/>
        </a:p>
      </dgm:t>
    </dgm:pt>
    <dgm:pt modelId="{61C993BD-A7A8-4D3C-9914-A75DED14861E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EC09291A-EB2F-49F2-97F2-351513448735}" type="parTrans" cxnId="{1578C599-B5FC-418D-A3B7-CFEB9FCB66C8}">
      <dgm:prSet/>
      <dgm:spPr/>
      <dgm:t>
        <a:bodyPr/>
        <a:lstStyle/>
        <a:p>
          <a:endParaRPr lang="en-US"/>
        </a:p>
      </dgm:t>
    </dgm:pt>
    <dgm:pt modelId="{A28E3633-7F3B-4AEB-8FF6-EA0A47ABC98E}" type="sibTrans" cxnId="{1578C599-B5FC-418D-A3B7-CFEB9FCB66C8}">
      <dgm:prSet/>
      <dgm:spPr/>
      <dgm:t>
        <a:bodyPr/>
        <a:lstStyle/>
        <a:p>
          <a:endParaRPr lang="en-US"/>
        </a:p>
      </dgm:t>
    </dgm:pt>
    <dgm:pt modelId="{180C341F-255C-44A2-8CB1-9F65DC853C47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     Le serveur           .</a:t>
          </a:r>
          <a:endParaRPr lang="fr-FR" dirty="0"/>
        </a:p>
      </dgm:t>
    </dgm:pt>
    <dgm:pt modelId="{849CAE10-76BF-4059-8765-B31343B3ECAF}" type="parTrans" cxnId="{BA98BCF8-17A1-4A4A-983B-BAC6713CEEC4}">
      <dgm:prSet/>
      <dgm:spPr/>
      <dgm:t>
        <a:bodyPr/>
        <a:lstStyle/>
        <a:p>
          <a:endParaRPr lang="fr-FR"/>
        </a:p>
      </dgm:t>
    </dgm:pt>
    <dgm:pt modelId="{DBC8196A-A8B8-4411-AE07-474F5A9DF54E}" type="sibTrans" cxnId="{BA98BCF8-17A1-4A4A-983B-BAC6713CEEC4}">
      <dgm:prSet/>
      <dgm:spPr/>
      <dgm:t>
        <a:bodyPr/>
        <a:lstStyle/>
        <a:p>
          <a:endParaRPr lang="fr-FR"/>
        </a:p>
      </dgm:t>
    </dgm:pt>
    <dgm:pt modelId="{5EAA882B-DC6A-427F-8F2D-9DA14DD0D170}" type="pres">
      <dgm:prSet presAssocID="{CE6AD165-47D3-4F17-B6E9-22C7A34E051E}" presName="Name0" presStyleCnt="0">
        <dgm:presLayoutVars>
          <dgm:dir/>
          <dgm:resizeHandles val="exact"/>
        </dgm:presLayoutVars>
      </dgm:prSet>
      <dgm:spPr/>
    </dgm:pt>
    <dgm:pt modelId="{B5DDE724-6AE3-4B31-80CF-92C5EDE53DBF}" type="pres">
      <dgm:prSet presAssocID="{772812CA-4199-419C-89D9-C929137C56E7}" presName="parTxOnly" presStyleLbl="node1" presStyleIdx="0" presStyleCnt="4" custLinFactNeighborX="-1174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DD036BF-70FB-42A1-B948-01BF0BB795B9}" type="pres">
      <dgm:prSet presAssocID="{4D0C5840-05C9-48B3-B412-117E0753A162}" presName="parSpace" presStyleCnt="0"/>
      <dgm:spPr/>
    </dgm:pt>
    <dgm:pt modelId="{7911E2E7-2627-471E-AB2C-5AA910CE9681}" type="pres">
      <dgm:prSet presAssocID="{F1135759-F115-42B5-860F-AEB46439CDE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83C9-0177-403E-9C8A-AE07CB6B0C12}" type="pres">
      <dgm:prSet presAssocID="{EDF4F846-57B3-4BD8-BBDC-BC731FCD7732}" presName="parSpace" presStyleCnt="0"/>
      <dgm:spPr/>
    </dgm:pt>
    <dgm:pt modelId="{78EDF3AE-B3A5-4ADD-8D56-731F1A2BDD36}" type="pres">
      <dgm:prSet presAssocID="{180C341F-255C-44A2-8CB1-9F65DC853C47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09E714C-43CE-43E9-A691-D16385C101C4}" type="pres">
      <dgm:prSet presAssocID="{DBC8196A-A8B8-4411-AE07-474F5A9DF54E}" presName="parSpace" presStyleCnt="0"/>
      <dgm:spPr/>
    </dgm:pt>
    <dgm:pt modelId="{1592D397-8A22-433A-96C5-CEDBC9D6D623}" type="pres">
      <dgm:prSet presAssocID="{61C993BD-A7A8-4D3C-9914-A75DED14861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78C599-B5FC-418D-A3B7-CFEB9FCB66C8}" srcId="{CE6AD165-47D3-4F17-B6E9-22C7A34E051E}" destId="{61C993BD-A7A8-4D3C-9914-A75DED14861E}" srcOrd="3" destOrd="0" parTransId="{EC09291A-EB2F-49F2-97F2-351513448735}" sibTransId="{A28E3633-7F3B-4AEB-8FF6-EA0A47ABC98E}"/>
    <dgm:cxn modelId="{F08D9554-0B59-460B-B14A-C45E0B7C2BE8}" srcId="{CE6AD165-47D3-4F17-B6E9-22C7A34E051E}" destId="{772812CA-4199-419C-89D9-C929137C56E7}" srcOrd="0" destOrd="0" parTransId="{13C320A2-9F87-4D36-BB44-32F09E86B8FE}" sibTransId="{4D0C5840-05C9-48B3-B412-117E0753A162}"/>
    <dgm:cxn modelId="{E4E8E015-66ED-42BE-AD06-E955F2677B5A}" type="presOf" srcId="{772812CA-4199-419C-89D9-C929137C56E7}" destId="{B5DDE724-6AE3-4B31-80CF-92C5EDE53DBF}" srcOrd="0" destOrd="0" presId="urn:microsoft.com/office/officeart/2005/8/layout/hChevron3"/>
    <dgm:cxn modelId="{BA98BCF8-17A1-4A4A-983B-BAC6713CEEC4}" srcId="{CE6AD165-47D3-4F17-B6E9-22C7A34E051E}" destId="{180C341F-255C-44A2-8CB1-9F65DC853C47}" srcOrd="2" destOrd="0" parTransId="{849CAE10-76BF-4059-8765-B31343B3ECAF}" sibTransId="{DBC8196A-A8B8-4411-AE07-474F5A9DF54E}"/>
    <dgm:cxn modelId="{B46903B9-F6DD-4563-869A-96E238351124}" type="presOf" srcId="{CE6AD165-47D3-4F17-B6E9-22C7A34E051E}" destId="{5EAA882B-DC6A-427F-8F2D-9DA14DD0D170}" srcOrd="0" destOrd="0" presId="urn:microsoft.com/office/officeart/2005/8/layout/hChevron3"/>
    <dgm:cxn modelId="{3F5DC34D-6B93-4010-A4B0-0E9D52F887CF}" type="presOf" srcId="{61C993BD-A7A8-4D3C-9914-A75DED14861E}" destId="{1592D397-8A22-433A-96C5-CEDBC9D6D623}" srcOrd="0" destOrd="0" presId="urn:microsoft.com/office/officeart/2005/8/layout/hChevron3"/>
    <dgm:cxn modelId="{4FE7FFCD-E85C-458B-9F6A-5BEB32D1489B}" type="presOf" srcId="{180C341F-255C-44A2-8CB1-9F65DC853C47}" destId="{78EDF3AE-B3A5-4ADD-8D56-731F1A2BDD36}" srcOrd="0" destOrd="0" presId="urn:microsoft.com/office/officeart/2005/8/layout/hChevron3"/>
    <dgm:cxn modelId="{163CB3AA-74BF-4716-B430-6506F9695065}" srcId="{CE6AD165-47D3-4F17-B6E9-22C7A34E051E}" destId="{F1135759-F115-42B5-860F-AEB46439CDE5}" srcOrd="1" destOrd="0" parTransId="{F2AC748E-B668-4F61-BB00-261814CAF9F3}" sibTransId="{EDF4F846-57B3-4BD8-BBDC-BC731FCD7732}"/>
    <dgm:cxn modelId="{80ACBF26-2A64-4062-A7D7-EB9FB0D08760}" type="presOf" srcId="{F1135759-F115-42B5-860F-AEB46439CDE5}" destId="{7911E2E7-2627-471E-AB2C-5AA910CE9681}" srcOrd="0" destOrd="0" presId="urn:microsoft.com/office/officeart/2005/8/layout/hChevron3"/>
    <dgm:cxn modelId="{CA23B228-52F3-4B95-9FA6-2E126473DD79}" type="presParOf" srcId="{5EAA882B-DC6A-427F-8F2D-9DA14DD0D170}" destId="{B5DDE724-6AE3-4B31-80CF-92C5EDE53DBF}" srcOrd="0" destOrd="0" presId="urn:microsoft.com/office/officeart/2005/8/layout/hChevron3"/>
    <dgm:cxn modelId="{91959F10-415A-4CB4-B0B7-942C79473698}" type="presParOf" srcId="{5EAA882B-DC6A-427F-8F2D-9DA14DD0D170}" destId="{CDD036BF-70FB-42A1-B948-01BF0BB795B9}" srcOrd="1" destOrd="0" presId="urn:microsoft.com/office/officeart/2005/8/layout/hChevron3"/>
    <dgm:cxn modelId="{74686AD0-C589-4BA9-9B04-44BA841B8CE3}" type="presParOf" srcId="{5EAA882B-DC6A-427F-8F2D-9DA14DD0D170}" destId="{7911E2E7-2627-471E-AB2C-5AA910CE9681}" srcOrd="2" destOrd="0" presId="urn:microsoft.com/office/officeart/2005/8/layout/hChevron3"/>
    <dgm:cxn modelId="{FCF7BEAD-432C-4F0E-A049-D497184129F9}" type="presParOf" srcId="{5EAA882B-DC6A-427F-8F2D-9DA14DD0D170}" destId="{E0D283C9-0177-403E-9C8A-AE07CB6B0C12}" srcOrd="3" destOrd="0" presId="urn:microsoft.com/office/officeart/2005/8/layout/hChevron3"/>
    <dgm:cxn modelId="{1807B931-30E4-4565-93D1-7FE9677E3823}" type="presParOf" srcId="{5EAA882B-DC6A-427F-8F2D-9DA14DD0D170}" destId="{78EDF3AE-B3A5-4ADD-8D56-731F1A2BDD36}" srcOrd="4" destOrd="0" presId="urn:microsoft.com/office/officeart/2005/8/layout/hChevron3"/>
    <dgm:cxn modelId="{19F28F16-A747-4202-8750-7AD77F07F8B6}" type="presParOf" srcId="{5EAA882B-DC6A-427F-8F2D-9DA14DD0D170}" destId="{D09E714C-43CE-43E9-A691-D16385C101C4}" srcOrd="5" destOrd="0" presId="urn:microsoft.com/office/officeart/2005/8/layout/hChevron3"/>
    <dgm:cxn modelId="{DB953B7B-E382-4F9A-84FF-D6EBF57A16E2}" type="presParOf" srcId="{5EAA882B-DC6A-427F-8F2D-9DA14DD0D170}" destId="{1592D397-8A22-433A-96C5-CEDBC9D6D62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6AD165-47D3-4F17-B6E9-22C7A34E051E}" type="doc">
      <dgm:prSet loTypeId="urn:microsoft.com/office/officeart/2005/8/layout/hChevron3" loCatId="process" qsTypeId="urn:microsoft.com/office/officeart/2005/8/quickstyle/simple1" qsCatId="simple" csTypeId="urn:microsoft.com/office/officeart/2005/8/colors/accent6_4" csCatId="accent6" phldr="1"/>
      <dgm:spPr/>
    </dgm:pt>
    <dgm:pt modelId="{772812CA-4199-419C-89D9-C929137C56E7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    Architecture         .</a:t>
          </a:r>
          <a:endParaRPr lang="fr-FR" dirty="0"/>
        </a:p>
      </dgm:t>
    </dgm:pt>
    <dgm:pt modelId="{13C320A2-9F87-4D36-BB44-32F09E86B8FE}" type="parTrans" cxnId="{F08D9554-0B59-460B-B14A-C45E0B7C2BE8}">
      <dgm:prSet/>
      <dgm:spPr/>
      <dgm:t>
        <a:bodyPr/>
        <a:lstStyle/>
        <a:p>
          <a:endParaRPr lang="fr-FR"/>
        </a:p>
      </dgm:t>
    </dgm:pt>
    <dgm:pt modelId="{4D0C5840-05C9-48B3-B412-117E0753A162}" type="sibTrans" cxnId="{F08D9554-0B59-460B-B14A-C45E0B7C2BE8}">
      <dgm:prSet/>
      <dgm:spPr/>
      <dgm:t>
        <a:bodyPr/>
        <a:lstStyle/>
        <a:p>
          <a:endParaRPr lang="fr-FR"/>
        </a:p>
      </dgm:t>
    </dgm:pt>
    <dgm:pt modelId="{F1135759-F115-42B5-860F-AEB46439CDE5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        Le chat             .</a:t>
          </a:r>
          <a:endParaRPr lang="fr-FR" dirty="0"/>
        </a:p>
      </dgm:t>
    </dgm:pt>
    <dgm:pt modelId="{F2AC748E-B668-4F61-BB00-261814CAF9F3}" type="parTrans" cxnId="{163CB3AA-74BF-4716-B430-6506F9695065}">
      <dgm:prSet/>
      <dgm:spPr/>
      <dgm:t>
        <a:bodyPr/>
        <a:lstStyle/>
        <a:p>
          <a:endParaRPr lang="en-US"/>
        </a:p>
      </dgm:t>
    </dgm:pt>
    <dgm:pt modelId="{EDF4F846-57B3-4BD8-BBDC-BC731FCD7732}" type="sibTrans" cxnId="{163CB3AA-74BF-4716-B430-6506F9695065}">
      <dgm:prSet/>
      <dgm:spPr/>
      <dgm:t>
        <a:bodyPr/>
        <a:lstStyle/>
        <a:p>
          <a:endParaRPr lang="en-US"/>
        </a:p>
      </dgm:t>
    </dgm:pt>
    <dgm:pt modelId="{61C993BD-A7A8-4D3C-9914-A75DED14861E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EC09291A-EB2F-49F2-97F2-351513448735}" type="parTrans" cxnId="{1578C599-B5FC-418D-A3B7-CFEB9FCB66C8}">
      <dgm:prSet/>
      <dgm:spPr/>
      <dgm:t>
        <a:bodyPr/>
        <a:lstStyle/>
        <a:p>
          <a:endParaRPr lang="en-US"/>
        </a:p>
      </dgm:t>
    </dgm:pt>
    <dgm:pt modelId="{A28E3633-7F3B-4AEB-8FF6-EA0A47ABC98E}" type="sibTrans" cxnId="{1578C599-B5FC-418D-A3B7-CFEB9FCB66C8}">
      <dgm:prSet/>
      <dgm:spPr/>
      <dgm:t>
        <a:bodyPr/>
        <a:lstStyle/>
        <a:p>
          <a:endParaRPr lang="en-US"/>
        </a:p>
      </dgm:t>
    </dgm:pt>
    <dgm:pt modelId="{180C341F-255C-44A2-8CB1-9F65DC853C47}">
      <dgm:prSet phldrT="[Texte]"/>
      <dgm:spPr>
        <a:solidFill>
          <a:srgbClr val="D67204"/>
        </a:solidFill>
      </dgm:spPr>
      <dgm:t>
        <a:bodyPr/>
        <a:lstStyle/>
        <a:p>
          <a:r>
            <a:rPr lang="fr-FR" dirty="0" smtClean="0"/>
            <a:t>     Le serveur           .</a:t>
          </a:r>
          <a:endParaRPr lang="fr-FR" dirty="0"/>
        </a:p>
      </dgm:t>
    </dgm:pt>
    <dgm:pt modelId="{849CAE10-76BF-4059-8765-B31343B3ECAF}" type="parTrans" cxnId="{BA98BCF8-17A1-4A4A-983B-BAC6713CEEC4}">
      <dgm:prSet/>
      <dgm:spPr/>
      <dgm:t>
        <a:bodyPr/>
        <a:lstStyle/>
        <a:p>
          <a:endParaRPr lang="fr-FR"/>
        </a:p>
      </dgm:t>
    </dgm:pt>
    <dgm:pt modelId="{DBC8196A-A8B8-4411-AE07-474F5A9DF54E}" type="sibTrans" cxnId="{BA98BCF8-17A1-4A4A-983B-BAC6713CEEC4}">
      <dgm:prSet/>
      <dgm:spPr/>
      <dgm:t>
        <a:bodyPr/>
        <a:lstStyle/>
        <a:p>
          <a:endParaRPr lang="fr-FR"/>
        </a:p>
      </dgm:t>
    </dgm:pt>
    <dgm:pt modelId="{5EAA882B-DC6A-427F-8F2D-9DA14DD0D170}" type="pres">
      <dgm:prSet presAssocID="{CE6AD165-47D3-4F17-B6E9-22C7A34E051E}" presName="Name0" presStyleCnt="0">
        <dgm:presLayoutVars>
          <dgm:dir/>
          <dgm:resizeHandles val="exact"/>
        </dgm:presLayoutVars>
      </dgm:prSet>
      <dgm:spPr/>
    </dgm:pt>
    <dgm:pt modelId="{B5DDE724-6AE3-4B31-80CF-92C5EDE53DBF}" type="pres">
      <dgm:prSet presAssocID="{772812CA-4199-419C-89D9-C929137C56E7}" presName="parTxOnly" presStyleLbl="node1" presStyleIdx="0" presStyleCnt="4" custLinFactNeighborX="-1174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DD036BF-70FB-42A1-B948-01BF0BB795B9}" type="pres">
      <dgm:prSet presAssocID="{4D0C5840-05C9-48B3-B412-117E0753A162}" presName="parSpace" presStyleCnt="0"/>
      <dgm:spPr/>
    </dgm:pt>
    <dgm:pt modelId="{7911E2E7-2627-471E-AB2C-5AA910CE9681}" type="pres">
      <dgm:prSet presAssocID="{F1135759-F115-42B5-860F-AEB46439CDE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83C9-0177-403E-9C8A-AE07CB6B0C12}" type="pres">
      <dgm:prSet presAssocID="{EDF4F846-57B3-4BD8-BBDC-BC731FCD7732}" presName="parSpace" presStyleCnt="0"/>
      <dgm:spPr/>
    </dgm:pt>
    <dgm:pt modelId="{78EDF3AE-B3A5-4ADD-8D56-731F1A2BDD36}" type="pres">
      <dgm:prSet presAssocID="{180C341F-255C-44A2-8CB1-9F65DC853C47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09E714C-43CE-43E9-A691-D16385C101C4}" type="pres">
      <dgm:prSet presAssocID="{DBC8196A-A8B8-4411-AE07-474F5A9DF54E}" presName="parSpace" presStyleCnt="0"/>
      <dgm:spPr/>
    </dgm:pt>
    <dgm:pt modelId="{1592D397-8A22-433A-96C5-CEDBC9D6D623}" type="pres">
      <dgm:prSet presAssocID="{61C993BD-A7A8-4D3C-9914-A75DED14861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78C599-B5FC-418D-A3B7-CFEB9FCB66C8}" srcId="{CE6AD165-47D3-4F17-B6E9-22C7A34E051E}" destId="{61C993BD-A7A8-4D3C-9914-A75DED14861E}" srcOrd="3" destOrd="0" parTransId="{EC09291A-EB2F-49F2-97F2-351513448735}" sibTransId="{A28E3633-7F3B-4AEB-8FF6-EA0A47ABC98E}"/>
    <dgm:cxn modelId="{01FAE549-1F97-4CAF-8774-C6D0F69C35F3}" type="presOf" srcId="{180C341F-255C-44A2-8CB1-9F65DC853C47}" destId="{78EDF3AE-B3A5-4ADD-8D56-731F1A2BDD36}" srcOrd="0" destOrd="0" presId="urn:microsoft.com/office/officeart/2005/8/layout/hChevron3"/>
    <dgm:cxn modelId="{F08D9554-0B59-460B-B14A-C45E0B7C2BE8}" srcId="{CE6AD165-47D3-4F17-B6E9-22C7A34E051E}" destId="{772812CA-4199-419C-89D9-C929137C56E7}" srcOrd="0" destOrd="0" parTransId="{13C320A2-9F87-4D36-BB44-32F09E86B8FE}" sibTransId="{4D0C5840-05C9-48B3-B412-117E0753A162}"/>
    <dgm:cxn modelId="{DC66D1E3-5D15-4E9C-8280-B7E5BB88EA3D}" type="presOf" srcId="{CE6AD165-47D3-4F17-B6E9-22C7A34E051E}" destId="{5EAA882B-DC6A-427F-8F2D-9DA14DD0D170}" srcOrd="0" destOrd="0" presId="urn:microsoft.com/office/officeart/2005/8/layout/hChevron3"/>
    <dgm:cxn modelId="{BA98BCF8-17A1-4A4A-983B-BAC6713CEEC4}" srcId="{CE6AD165-47D3-4F17-B6E9-22C7A34E051E}" destId="{180C341F-255C-44A2-8CB1-9F65DC853C47}" srcOrd="2" destOrd="0" parTransId="{849CAE10-76BF-4059-8765-B31343B3ECAF}" sibTransId="{DBC8196A-A8B8-4411-AE07-474F5A9DF54E}"/>
    <dgm:cxn modelId="{459BE7F6-35ED-454F-9CCC-65C848988F51}" type="presOf" srcId="{F1135759-F115-42B5-860F-AEB46439CDE5}" destId="{7911E2E7-2627-471E-AB2C-5AA910CE9681}" srcOrd="0" destOrd="0" presId="urn:microsoft.com/office/officeart/2005/8/layout/hChevron3"/>
    <dgm:cxn modelId="{163CB3AA-74BF-4716-B430-6506F9695065}" srcId="{CE6AD165-47D3-4F17-B6E9-22C7A34E051E}" destId="{F1135759-F115-42B5-860F-AEB46439CDE5}" srcOrd="1" destOrd="0" parTransId="{F2AC748E-B668-4F61-BB00-261814CAF9F3}" sibTransId="{EDF4F846-57B3-4BD8-BBDC-BC731FCD7732}"/>
    <dgm:cxn modelId="{379F44C2-7845-42AC-945B-E80F5CC29FAB}" type="presOf" srcId="{61C993BD-A7A8-4D3C-9914-A75DED14861E}" destId="{1592D397-8A22-433A-96C5-CEDBC9D6D623}" srcOrd="0" destOrd="0" presId="urn:microsoft.com/office/officeart/2005/8/layout/hChevron3"/>
    <dgm:cxn modelId="{6E99424B-1476-46BC-B0C3-9707326B52E6}" type="presOf" srcId="{772812CA-4199-419C-89D9-C929137C56E7}" destId="{B5DDE724-6AE3-4B31-80CF-92C5EDE53DBF}" srcOrd="0" destOrd="0" presId="urn:microsoft.com/office/officeart/2005/8/layout/hChevron3"/>
    <dgm:cxn modelId="{C05477D0-682F-47AF-AD01-8A8DEF4AB84D}" type="presParOf" srcId="{5EAA882B-DC6A-427F-8F2D-9DA14DD0D170}" destId="{B5DDE724-6AE3-4B31-80CF-92C5EDE53DBF}" srcOrd="0" destOrd="0" presId="urn:microsoft.com/office/officeart/2005/8/layout/hChevron3"/>
    <dgm:cxn modelId="{B607FD56-920F-4675-9CF8-8A049D3ED296}" type="presParOf" srcId="{5EAA882B-DC6A-427F-8F2D-9DA14DD0D170}" destId="{CDD036BF-70FB-42A1-B948-01BF0BB795B9}" srcOrd="1" destOrd="0" presId="urn:microsoft.com/office/officeart/2005/8/layout/hChevron3"/>
    <dgm:cxn modelId="{2BDBDE25-FA05-4606-BC06-4790A749ABB8}" type="presParOf" srcId="{5EAA882B-DC6A-427F-8F2D-9DA14DD0D170}" destId="{7911E2E7-2627-471E-AB2C-5AA910CE9681}" srcOrd="2" destOrd="0" presId="urn:microsoft.com/office/officeart/2005/8/layout/hChevron3"/>
    <dgm:cxn modelId="{655BC515-331E-41AD-AD10-5B51A085A13D}" type="presParOf" srcId="{5EAA882B-DC6A-427F-8F2D-9DA14DD0D170}" destId="{E0D283C9-0177-403E-9C8A-AE07CB6B0C12}" srcOrd="3" destOrd="0" presId="urn:microsoft.com/office/officeart/2005/8/layout/hChevron3"/>
    <dgm:cxn modelId="{CCF4F9DB-64DB-47F0-B2EC-BBDEAA169165}" type="presParOf" srcId="{5EAA882B-DC6A-427F-8F2D-9DA14DD0D170}" destId="{78EDF3AE-B3A5-4ADD-8D56-731F1A2BDD36}" srcOrd="4" destOrd="0" presId="urn:microsoft.com/office/officeart/2005/8/layout/hChevron3"/>
    <dgm:cxn modelId="{70C1E55A-5E38-4A14-A531-2CA1DEA94043}" type="presParOf" srcId="{5EAA882B-DC6A-427F-8F2D-9DA14DD0D170}" destId="{D09E714C-43CE-43E9-A691-D16385C101C4}" srcOrd="5" destOrd="0" presId="urn:microsoft.com/office/officeart/2005/8/layout/hChevron3"/>
    <dgm:cxn modelId="{8B02148E-9197-479A-950B-AB1D2BDA1D60}" type="presParOf" srcId="{5EAA882B-DC6A-427F-8F2D-9DA14DD0D170}" destId="{1592D397-8A22-433A-96C5-CEDBC9D6D62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E6AD165-47D3-4F17-B6E9-22C7A34E051E}" type="doc">
      <dgm:prSet loTypeId="urn:microsoft.com/office/officeart/2005/8/layout/hChevron3" loCatId="process" qsTypeId="urn:microsoft.com/office/officeart/2005/8/quickstyle/simple1" qsCatId="simple" csTypeId="urn:microsoft.com/office/officeart/2005/8/colors/accent6_4" csCatId="accent6" phldr="1"/>
      <dgm:spPr/>
    </dgm:pt>
    <dgm:pt modelId="{772812CA-4199-419C-89D9-C929137C56E7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    Architecture         .</a:t>
          </a:r>
          <a:endParaRPr lang="fr-FR" dirty="0"/>
        </a:p>
      </dgm:t>
    </dgm:pt>
    <dgm:pt modelId="{13C320A2-9F87-4D36-BB44-32F09E86B8FE}" type="parTrans" cxnId="{F08D9554-0B59-460B-B14A-C45E0B7C2BE8}">
      <dgm:prSet/>
      <dgm:spPr/>
      <dgm:t>
        <a:bodyPr/>
        <a:lstStyle/>
        <a:p>
          <a:endParaRPr lang="fr-FR"/>
        </a:p>
      </dgm:t>
    </dgm:pt>
    <dgm:pt modelId="{4D0C5840-05C9-48B3-B412-117E0753A162}" type="sibTrans" cxnId="{F08D9554-0B59-460B-B14A-C45E0B7C2BE8}">
      <dgm:prSet/>
      <dgm:spPr/>
      <dgm:t>
        <a:bodyPr/>
        <a:lstStyle/>
        <a:p>
          <a:endParaRPr lang="fr-FR"/>
        </a:p>
      </dgm:t>
    </dgm:pt>
    <dgm:pt modelId="{F1135759-F115-42B5-860F-AEB46439CDE5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        Le chat             .</a:t>
          </a:r>
          <a:endParaRPr lang="fr-FR" dirty="0"/>
        </a:p>
      </dgm:t>
    </dgm:pt>
    <dgm:pt modelId="{F2AC748E-B668-4F61-BB00-261814CAF9F3}" type="parTrans" cxnId="{163CB3AA-74BF-4716-B430-6506F9695065}">
      <dgm:prSet/>
      <dgm:spPr/>
      <dgm:t>
        <a:bodyPr/>
        <a:lstStyle/>
        <a:p>
          <a:endParaRPr lang="en-US"/>
        </a:p>
      </dgm:t>
    </dgm:pt>
    <dgm:pt modelId="{EDF4F846-57B3-4BD8-BBDC-BC731FCD7732}" type="sibTrans" cxnId="{163CB3AA-74BF-4716-B430-6506F9695065}">
      <dgm:prSet/>
      <dgm:spPr/>
      <dgm:t>
        <a:bodyPr/>
        <a:lstStyle/>
        <a:p>
          <a:endParaRPr lang="en-US"/>
        </a:p>
      </dgm:t>
    </dgm:pt>
    <dgm:pt modelId="{61C993BD-A7A8-4D3C-9914-A75DED14861E}">
      <dgm:prSet phldrT="[Texte]"/>
      <dgm:spPr>
        <a:solidFill>
          <a:srgbClr val="D67204"/>
        </a:solidFill>
      </dgm:spPr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EC09291A-EB2F-49F2-97F2-351513448735}" type="parTrans" cxnId="{1578C599-B5FC-418D-A3B7-CFEB9FCB66C8}">
      <dgm:prSet/>
      <dgm:spPr/>
      <dgm:t>
        <a:bodyPr/>
        <a:lstStyle/>
        <a:p>
          <a:endParaRPr lang="en-US"/>
        </a:p>
      </dgm:t>
    </dgm:pt>
    <dgm:pt modelId="{A28E3633-7F3B-4AEB-8FF6-EA0A47ABC98E}" type="sibTrans" cxnId="{1578C599-B5FC-418D-A3B7-CFEB9FCB66C8}">
      <dgm:prSet/>
      <dgm:spPr/>
      <dgm:t>
        <a:bodyPr/>
        <a:lstStyle/>
        <a:p>
          <a:endParaRPr lang="en-US"/>
        </a:p>
      </dgm:t>
    </dgm:pt>
    <dgm:pt modelId="{180C341F-255C-44A2-8CB1-9F65DC853C47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     Le serveur           .</a:t>
          </a:r>
          <a:endParaRPr lang="fr-FR" dirty="0"/>
        </a:p>
      </dgm:t>
    </dgm:pt>
    <dgm:pt modelId="{849CAE10-76BF-4059-8765-B31343B3ECAF}" type="parTrans" cxnId="{BA98BCF8-17A1-4A4A-983B-BAC6713CEEC4}">
      <dgm:prSet/>
      <dgm:spPr/>
      <dgm:t>
        <a:bodyPr/>
        <a:lstStyle/>
        <a:p>
          <a:endParaRPr lang="fr-FR"/>
        </a:p>
      </dgm:t>
    </dgm:pt>
    <dgm:pt modelId="{DBC8196A-A8B8-4411-AE07-474F5A9DF54E}" type="sibTrans" cxnId="{BA98BCF8-17A1-4A4A-983B-BAC6713CEEC4}">
      <dgm:prSet/>
      <dgm:spPr/>
      <dgm:t>
        <a:bodyPr/>
        <a:lstStyle/>
        <a:p>
          <a:endParaRPr lang="fr-FR"/>
        </a:p>
      </dgm:t>
    </dgm:pt>
    <dgm:pt modelId="{5EAA882B-DC6A-427F-8F2D-9DA14DD0D170}" type="pres">
      <dgm:prSet presAssocID="{CE6AD165-47D3-4F17-B6E9-22C7A34E051E}" presName="Name0" presStyleCnt="0">
        <dgm:presLayoutVars>
          <dgm:dir/>
          <dgm:resizeHandles val="exact"/>
        </dgm:presLayoutVars>
      </dgm:prSet>
      <dgm:spPr/>
    </dgm:pt>
    <dgm:pt modelId="{B5DDE724-6AE3-4B31-80CF-92C5EDE53DBF}" type="pres">
      <dgm:prSet presAssocID="{772812CA-4199-419C-89D9-C929137C56E7}" presName="parTxOnly" presStyleLbl="node1" presStyleIdx="0" presStyleCnt="4" custLinFactNeighborX="-1174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DD036BF-70FB-42A1-B948-01BF0BB795B9}" type="pres">
      <dgm:prSet presAssocID="{4D0C5840-05C9-48B3-B412-117E0753A162}" presName="parSpace" presStyleCnt="0"/>
      <dgm:spPr/>
    </dgm:pt>
    <dgm:pt modelId="{7911E2E7-2627-471E-AB2C-5AA910CE9681}" type="pres">
      <dgm:prSet presAssocID="{F1135759-F115-42B5-860F-AEB46439CDE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83C9-0177-403E-9C8A-AE07CB6B0C12}" type="pres">
      <dgm:prSet presAssocID="{EDF4F846-57B3-4BD8-BBDC-BC731FCD7732}" presName="parSpace" presStyleCnt="0"/>
      <dgm:spPr/>
    </dgm:pt>
    <dgm:pt modelId="{78EDF3AE-B3A5-4ADD-8D56-731F1A2BDD36}" type="pres">
      <dgm:prSet presAssocID="{180C341F-255C-44A2-8CB1-9F65DC853C47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09E714C-43CE-43E9-A691-D16385C101C4}" type="pres">
      <dgm:prSet presAssocID="{DBC8196A-A8B8-4411-AE07-474F5A9DF54E}" presName="parSpace" presStyleCnt="0"/>
      <dgm:spPr/>
    </dgm:pt>
    <dgm:pt modelId="{1592D397-8A22-433A-96C5-CEDBC9D6D623}" type="pres">
      <dgm:prSet presAssocID="{61C993BD-A7A8-4D3C-9914-A75DED14861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3CB3AA-74BF-4716-B430-6506F9695065}" srcId="{CE6AD165-47D3-4F17-B6E9-22C7A34E051E}" destId="{F1135759-F115-42B5-860F-AEB46439CDE5}" srcOrd="1" destOrd="0" parTransId="{F2AC748E-B668-4F61-BB00-261814CAF9F3}" sibTransId="{EDF4F846-57B3-4BD8-BBDC-BC731FCD7732}"/>
    <dgm:cxn modelId="{F08D9554-0B59-460B-B14A-C45E0B7C2BE8}" srcId="{CE6AD165-47D3-4F17-B6E9-22C7A34E051E}" destId="{772812CA-4199-419C-89D9-C929137C56E7}" srcOrd="0" destOrd="0" parTransId="{13C320A2-9F87-4D36-BB44-32F09E86B8FE}" sibTransId="{4D0C5840-05C9-48B3-B412-117E0753A162}"/>
    <dgm:cxn modelId="{BA98BCF8-17A1-4A4A-983B-BAC6713CEEC4}" srcId="{CE6AD165-47D3-4F17-B6E9-22C7A34E051E}" destId="{180C341F-255C-44A2-8CB1-9F65DC853C47}" srcOrd="2" destOrd="0" parTransId="{849CAE10-76BF-4059-8765-B31343B3ECAF}" sibTransId="{DBC8196A-A8B8-4411-AE07-474F5A9DF54E}"/>
    <dgm:cxn modelId="{1578C599-B5FC-418D-A3B7-CFEB9FCB66C8}" srcId="{CE6AD165-47D3-4F17-B6E9-22C7A34E051E}" destId="{61C993BD-A7A8-4D3C-9914-A75DED14861E}" srcOrd="3" destOrd="0" parTransId="{EC09291A-EB2F-49F2-97F2-351513448735}" sibTransId="{A28E3633-7F3B-4AEB-8FF6-EA0A47ABC98E}"/>
    <dgm:cxn modelId="{A8E34961-AF55-4473-AD29-B602C2247B13}" type="presOf" srcId="{180C341F-255C-44A2-8CB1-9F65DC853C47}" destId="{78EDF3AE-B3A5-4ADD-8D56-731F1A2BDD36}" srcOrd="0" destOrd="0" presId="urn:microsoft.com/office/officeart/2005/8/layout/hChevron3"/>
    <dgm:cxn modelId="{AF091ED0-0E46-4E79-9690-946121CE5F3F}" type="presOf" srcId="{CE6AD165-47D3-4F17-B6E9-22C7A34E051E}" destId="{5EAA882B-DC6A-427F-8F2D-9DA14DD0D170}" srcOrd="0" destOrd="0" presId="urn:microsoft.com/office/officeart/2005/8/layout/hChevron3"/>
    <dgm:cxn modelId="{31823B6F-332C-41B7-9FE9-8A049DB5DF09}" type="presOf" srcId="{F1135759-F115-42B5-860F-AEB46439CDE5}" destId="{7911E2E7-2627-471E-AB2C-5AA910CE9681}" srcOrd="0" destOrd="0" presId="urn:microsoft.com/office/officeart/2005/8/layout/hChevron3"/>
    <dgm:cxn modelId="{490392FF-7BB0-4BEE-AA00-D409A5CEF679}" type="presOf" srcId="{61C993BD-A7A8-4D3C-9914-A75DED14861E}" destId="{1592D397-8A22-433A-96C5-CEDBC9D6D623}" srcOrd="0" destOrd="0" presId="urn:microsoft.com/office/officeart/2005/8/layout/hChevron3"/>
    <dgm:cxn modelId="{71DF2D0B-951A-456A-9535-EFE653B9AA9A}" type="presOf" srcId="{772812CA-4199-419C-89D9-C929137C56E7}" destId="{B5DDE724-6AE3-4B31-80CF-92C5EDE53DBF}" srcOrd="0" destOrd="0" presId="urn:microsoft.com/office/officeart/2005/8/layout/hChevron3"/>
    <dgm:cxn modelId="{0B812323-1E5B-42EA-BB80-3F68E4BD3E31}" type="presParOf" srcId="{5EAA882B-DC6A-427F-8F2D-9DA14DD0D170}" destId="{B5DDE724-6AE3-4B31-80CF-92C5EDE53DBF}" srcOrd="0" destOrd="0" presId="urn:microsoft.com/office/officeart/2005/8/layout/hChevron3"/>
    <dgm:cxn modelId="{49C7C1A4-77EC-4AFE-9B16-134C113478FF}" type="presParOf" srcId="{5EAA882B-DC6A-427F-8F2D-9DA14DD0D170}" destId="{CDD036BF-70FB-42A1-B948-01BF0BB795B9}" srcOrd="1" destOrd="0" presId="urn:microsoft.com/office/officeart/2005/8/layout/hChevron3"/>
    <dgm:cxn modelId="{B0953DB5-5AEF-41C3-9019-ACD9A66B3EAE}" type="presParOf" srcId="{5EAA882B-DC6A-427F-8F2D-9DA14DD0D170}" destId="{7911E2E7-2627-471E-AB2C-5AA910CE9681}" srcOrd="2" destOrd="0" presId="urn:microsoft.com/office/officeart/2005/8/layout/hChevron3"/>
    <dgm:cxn modelId="{2B64F1F8-518E-4D9E-B0D2-D3BFB34D9330}" type="presParOf" srcId="{5EAA882B-DC6A-427F-8F2D-9DA14DD0D170}" destId="{E0D283C9-0177-403E-9C8A-AE07CB6B0C12}" srcOrd="3" destOrd="0" presId="urn:microsoft.com/office/officeart/2005/8/layout/hChevron3"/>
    <dgm:cxn modelId="{66DFE8C7-B4AF-454E-BEBD-D607804305CA}" type="presParOf" srcId="{5EAA882B-DC6A-427F-8F2D-9DA14DD0D170}" destId="{78EDF3AE-B3A5-4ADD-8D56-731F1A2BDD36}" srcOrd="4" destOrd="0" presId="urn:microsoft.com/office/officeart/2005/8/layout/hChevron3"/>
    <dgm:cxn modelId="{945C78AB-B629-478E-8099-D8D87DB6A201}" type="presParOf" srcId="{5EAA882B-DC6A-427F-8F2D-9DA14DD0D170}" destId="{D09E714C-43CE-43E9-A691-D16385C101C4}" srcOrd="5" destOrd="0" presId="urn:microsoft.com/office/officeart/2005/8/layout/hChevron3"/>
    <dgm:cxn modelId="{824ED63C-92FB-4C39-990F-2249C5FCBF39}" type="presParOf" srcId="{5EAA882B-DC6A-427F-8F2D-9DA14DD0D170}" destId="{1592D397-8A22-433A-96C5-CEDBC9D6D62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E6AD165-47D3-4F17-B6E9-22C7A34E051E}" type="doc">
      <dgm:prSet loTypeId="urn:microsoft.com/office/officeart/2005/8/layout/hChevron3" loCatId="process" qsTypeId="urn:microsoft.com/office/officeart/2005/8/quickstyle/simple1" qsCatId="simple" csTypeId="urn:microsoft.com/office/officeart/2005/8/colors/accent6_4" csCatId="accent6" phldr="1"/>
      <dgm:spPr/>
    </dgm:pt>
    <dgm:pt modelId="{772812CA-4199-419C-89D9-C929137C56E7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    Architecture         .</a:t>
          </a:r>
          <a:endParaRPr lang="fr-FR" dirty="0"/>
        </a:p>
      </dgm:t>
    </dgm:pt>
    <dgm:pt modelId="{13C320A2-9F87-4D36-BB44-32F09E86B8FE}" type="parTrans" cxnId="{F08D9554-0B59-460B-B14A-C45E0B7C2BE8}">
      <dgm:prSet/>
      <dgm:spPr/>
      <dgm:t>
        <a:bodyPr/>
        <a:lstStyle/>
        <a:p>
          <a:endParaRPr lang="fr-FR"/>
        </a:p>
      </dgm:t>
    </dgm:pt>
    <dgm:pt modelId="{4D0C5840-05C9-48B3-B412-117E0753A162}" type="sibTrans" cxnId="{F08D9554-0B59-460B-B14A-C45E0B7C2BE8}">
      <dgm:prSet/>
      <dgm:spPr/>
      <dgm:t>
        <a:bodyPr/>
        <a:lstStyle/>
        <a:p>
          <a:endParaRPr lang="fr-FR"/>
        </a:p>
      </dgm:t>
    </dgm:pt>
    <dgm:pt modelId="{F1135759-F115-42B5-860F-AEB46439CDE5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        Le chat             .</a:t>
          </a:r>
          <a:endParaRPr lang="fr-FR" dirty="0"/>
        </a:p>
      </dgm:t>
    </dgm:pt>
    <dgm:pt modelId="{F2AC748E-B668-4F61-BB00-261814CAF9F3}" type="parTrans" cxnId="{163CB3AA-74BF-4716-B430-6506F9695065}">
      <dgm:prSet/>
      <dgm:spPr/>
      <dgm:t>
        <a:bodyPr/>
        <a:lstStyle/>
        <a:p>
          <a:endParaRPr lang="en-US"/>
        </a:p>
      </dgm:t>
    </dgm:pt>
    <dgm:pt modelId="{EDF4F846-57B3-4BD8-BBDC-BC731FCD7732}" type="sibTrans" cxnId="{163CB3AA-74BF-4716-B430-6506F9695065}">
      <dgm:prSet/>
      <dgm:spPr/>
      <dgm:t>
        <a:bodyPr/>
        <a:lstStyle/>
        <a:p>
          <a:endParaRPr lang="en-US"/>
        </a:p>
      </dgm:t>
    </dgm:pt>
    <dgm:pt modelId="{61C993BD-A7A8-4D3C-9914-A75DED14861E}">
      <dgm:prSet phldrT="[Texte]"/>
      <dgm:spPr>
        <a:solidFill>
          <a:srgbClr val="D67204"/>
        </a:solidFill>
      </dgm:spPr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EC09291A-EB2F-49F2-97F2-351513448735}" type="parTrans" cxnId="{1578C599-B5FC-418D-A3B7-CFEB9FCB66C8}">
      <dgm:prSet/>
      <dgm:spPr/>
      <dgm:t>
        <a:bodyPr/>
        <a:lstStyle/>
        <a:p>
          <a:endParaRPr lang="en-US"/>
        </a:p>
      </dgm:t>
    </dgm:pt>
    <dgm:pt modelId="{A28E3633-7F3B-4AEB-8FF6-EA0A47ABC98E}" type="sibTrans" cxnId="{1578C599-B5FC-418D-A3B7-CFEB9FCB66C8}">
      <dgm:prSet/>
      <dgm:spPr/>
      <dgm:t>
        <a:bodyPr/>
        <a:lstStyle/>
        <a:p>
          <a:endParaRPr lang="en-US"/>
        </a:p>
      </dgm:t>
    </dgm:pt>
    <dgm:pt modelId="{180C341F-255C-44A2-8CB1-9F65DC853C47}">
      <dgm:prSet phldrT="[Texte]"/>
      <dgm:spPr>
        <a:solidFill>
          <a:srgbClr val="F8AB6C"/>
        </a:solidFill>
      </dgm:spPr>
      <dgm:t>
        <a:bodyPr/>
        <a:lstStyle/>
        <a:p>
          <a:r>
            <a:rPr lang="fr-FR" dirty="0" smtClean="0"/>
            <a:t>     Le serveur           .</a:t>
          </a:r>
          <a:endParaRPr lang="fr-FR" dirty="0"/>
        </a:p>
      </dgm:t>
    </dgm:pt>
    <dgm:pt modelId="{849CAE10-76BF-4059-8765-B31343B3ECAF}" type="parTrans" cxnId="{BA98BCF8-17A1-4A4A-983B-BAC6713CEEC4}">
      <dgm:prSet/>
      <dgm:spPr/>
      <dgm:t>
        <a:bodyPr/>
        <a:lstStyle/>
        <a:p>
          <a:endParaRPr lang="fr-FR"/>
        </a:p>
      </dgm:t>
    </dgm:pt>
    <dgm:pt modelId="{DBC8196A-A8B8-4411-AE07-474F5A9DF54E}" type="sibTrans" cxnId="{BA98BCF8-17A1-4A4A-983B-BAC6713CEEC4}">
      <dgm:prSet/>
      <dgm:spPr/>
      <dgm:t>
        <a:bodyPr/>
        <a:lstStyle/>
        <a:p>
          <a:endParaRPr lang="fr-FR"/>
        </a:p>
      </dgm:t>
    </dgm:pt>
    <dgm:pt modelId="{5EAA882B-DC6A-427F-8F2D-9DA14DD0D170}" type="pres">
      <dgm:prSet presAssocID="{CE6AD165-47D3-4F17-B6E9-22C7A34E051E}" presName="Name0" presStyleCnt="0">
        <dgm:presLayoutVars>
          <dgm:dir/>
          <dgm:resizeHandles val="exact"/>
        </dgm:presLayoutVars>
      </dgm:prSet>
      <dgm:spPr/>
    </dgm:pt>
    <dgm:pt modelId="{B5DDE724-6AE3-4B31-80CF-92C5EDE53DBF}" type="pres">
      <dgm:prSet presAssocID="{772812CA-4199-419C-89D9-C929137C56E7}" presName="parTxOnly" presStyleLbl="node1" presStyleIdx="0" presStyleCnt="4" custLinFactNeighborX="-1174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DD036BF-70FB-42A1-B948-01BF0BB795B9}" type="pres">
      <dgm:prSet presAssocID="{4D0C5840-05C9-48B3-B412-117E0753A162}" presName="parSpace" presStyleCnt="0"/>
      <dgm:spPr/>
    </dgm:pt>
    <dgm:pt modelId="{7911E2E7-2627-471E-AB2C-5AA910CE9681}" type="pres">
      <dgm:prSet presAssocID="{F1135759-F115-42B5-860F-AEB46439CDE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83C9-0177-403E-9C8A-AE07CB6B0C12}" type="pres">
      <dgm:prSet presAssocID="{EDF4F846-57B3-4BD8-BBDC-BC731FCD7732}" presName="parSpace" presStyleCnt="0"/>
      <dgm:spPr/>
    </dgm:pt>
    <dgm:pt modelId="{78EDF3AE-B3A5-4ADD-8D56-731F1A2BDD36}" type="pres">
      <dgm:prSet presAssocID="{180C341F-255C-44A2-8CB1-9F65DC853C47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09E714C-43CE-43E9-A691-D16385C101C4}" type="pres">
      <dgm:prSet presAssocID="{DBC8196A-A8B8-4411-AE07-474F5A9DF54E}" presName="parSpace" presStyleCnt="0"/>
      <dgm:spPr/>
    </dgm:pt>
    <dgm:pt modelId="{1592D397-8A22-433A-96C5-CEDBC9D6D623}" type="pres">
      <dgm:prSet presAssocID="{61C993BD-A7A8-4D3C-9914-A75DED14861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0C904A-B8A3-4227-AC09-B26EEDB23C39}" type="presOf" srcId="{61C993BD-A7A8-4D3C-9914-A75DED14861E}" destId="{1592D397-8A22-433A-96C5-CEDBC9D6D623}" srcOrd="0" destOrd="0" presId="urn:microsoft.com/office/officeart/2005/8/layout/hChevron3"/>
    <dgm:cxn modelId="{6E726AB8-613F-4667-8FA6-2DCC0578034F}" type="presOf" srcId="{CE6AD165-47D3-4F17-B6E9-22C7A34E051E}" destId="{5EAA882B-DC6A-427F-8F2D-9DA14DD0D170}" srcOrd="0" destOrd="0" presId="urn:microsoft.com/office/officeart/2005/8/layout/hChevron3"/>
    <dgm:cxn modelId="{1578C599-B5FC-418D-A3B7-CFEB9FCB66C8}" srcId="{CE6AD165-47D3-4F17-B6E9-22C7A34E051E}" destId="{61C993BD-A7A8-4D3C-9914-A75DED14861E}" srcOrd="3" destOrd="0" parTransId="{EC09291A-EB2F-49F2-97F2-351513448735}" sibTransId="{A28E3633-7F3B-4AEB-8FF6-EA0A47ABC98E}"/>
    <dgm:cxn modelId="{F08D9554-0B59-460B-B14A-C45E0B7C2BE8}" srcId="{CE6AD165-47D3-4F17-B6E9-22C7A34E051E}" destId="{772812CA-4199-419C-89D9-C929137C56E7}" srcOrd="0" destOrd="0" parTransId="{13C320A2-9F87-4D36-BB44-32F09E86B8FE}" sibTransId="{4D0C5840-05C9-48B3-B412-117E0753A162}"/>
    <dgm:cxn modelId="{3CACC90B-4DE2-4DEB-B034-E9EC73A1AF12}" type="presOf" srcId="{F1135759-F115-42B5-860F-AEB46439CDE5}" destId="{7911E2E7-2627-471E-AB2C-5AA910CE9681}" srcOrd="0" destOrd="0" presId="urn:microsoft.com/office/officeart/2005/8/layout/hChevron3"/>
    <dgm:cxn modelId="{BA98BCF8-17A1-4A4A-983B-BAC6713CEEC4}" srcId="{CE6AD165-47D3-4F17-B6E9-22C7A34E051E}" destId="{180C341F-255C-44A2-8CB1-9F65DC853C47}" srcOrd="2" destOrd="0" parTransId="{849CAE10-76BF-4059-8765-B31343B3ECAF}" sibTransId="{DBC8196A-A8B8-4411-AE07-474F5A9DF54E}"/>
    <dgm:cxn modelId="{F06FE638-C4A2-4A93-BF45-743A24FD95DF}" type="presOf" srcId="{772812CA-4199-419C-89D9-C929137C56E7}" destId="{B5DDE724-6AE3-4B31-80CF-92C5EDE53DBF}" srcOrd="0" destOrd="0" presId="urn:microsoft.com/office/officeart/2005/8/layout/hChevron3"/>
    <dgm:cxn modelId="{7CD8D6E1-0435-4672-AABA-E9DF7C8C3797}" type="presOf" srcId="{180C341F-255C-44A2-8CB1-9F65DC853C47}" destId="{78EDF3AE-B3A5-4ADD-8D56-731F1A2BDD36}" srcOrd="0" destOrd="0" presId="urn:microsoft.com/office/officeart/2005/8/layout/hChevron3"/>
    <dgm:cxn modelId="{163CB3AA-74BF-4716-B430-6506F9695065}" srcId="{CE6AD165-47D3-4F17-B6E9-22C7A34E051E}" destId="{F1135759-F115-42B5-860F-AEB46439CDE5}" srcOrd="1" destOrd="0" parTransId="{F2AC748E-B668-4F61-BB00-261814CAF9F3}" sibTransId="{EDF4F846-57B3-4BD8-BBDC-BC731FCD7732}"/>
    <dgm:cxn modelId="{C68BDF38-51BE-4C87-8604-DD7FBF3690A7}" type="presParOf" srcId="{5EAA882B-DC6A-427F-8F2D-9DA14DD0D170}" destId="{B5DDE724-6AE3-4B31-80CF-92C5EDE53DBF}" srcOrd="0" destOrd="0" presId="urn:microsoft.com/office/officeart/2005/8/layout/hChevron3"/>
    <dgm:cxn modelId="{C3090458-464B-44E1-B1EB-B5075D579332}" type="presParOf" srcId="{5EAA882B-DC6A-427F-8F2D-9DA14DD0D170}" destId="{CDD036BF-70FB-42A1-B948-01BF0BB795B9}" srcOrd="1" destOrd="0" presId="urn:microsoft.com/office/officeart/2005/8/layout/hChevron3"/>
    <dgm:cxn modelId="{CED9BB91-1F6A-43BB-B7BE-595B00B16F18}" type="presParOf" srcId="{5EAA882B-DC6A-427F-8F2D-9DA14DD0D170}" destId="{7911E2E7-2627-471E-AB2C-5AA910CE9681}" srcOrd="2" destOrd="0" presId="urn:microsoft.com/office/officeart/2005/8/layout/hChevron3"/>
    <dgm:cxn modelId="{6F8C94B7-DB74-43B4-9600-8EF5C5F3BC8E}" type="presParOf" srcId="{5EAA882B-DC6A-427F-8F2D-9DA14DD0D170}" destId="{E0D283C9-0177-403E-9C8A-AE07CB6B0C12}" srcOrd="3" destOrd="0" presId="urn:microsoft.com/office/officeart/2005/8/layout/hChevron3"/>
    <dgm:cxn modelId="{5ABA131C-C77B-4E10-AA83-6F4E3CC5F3F3}" type="presParOf" srcId="{5EAA882B-DC6A-427F-8F2D-9DA14DD0D170}" destId="{78EDF3AE-B3A5-4ADD-8D56-731F1A2BDD36}" srcOrd="4" destOrd="0" presId="urn:microsoft.com/office/officeart/2005/8/layout/hChevron3"/>
    <dgm:cxn modelId="{AD750064-111F-4010-BD90-86EA25513C0B}" type="presParOf" srcId="{5EAA882B-DC6A-427F-8F2D-9DA14DD0D170}" destId="{D09E714C-43CE-43E9-A691-D16385C101C4}" srcOrd="5" destOrd="0" presId="urn:microsoft.com/office/officeart/2005/8/layout/hChevron3"/>
    <dgm:cxn modelId="{E20D7E23-BFEB-482F-8D4A-5276B5842327}" type="presParOf" srcId="{5EAA882B-DC6A-427F-8F2D-9DA14DD0D170}" destId="{1592D397-8A22-433A-96C5-CEDBC9D6D623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DDE724-6AE3-4B31-80CF-92C5EDE53DBF}">
      <dsp:nvSpPr>
        <dsp:cNvPr id="0" name=""/>
        <dsp:cNvSpPr/>
      </dsp:nvSpPr>
      <dsp:spPr>
        <a:xfrm>
          <a:off x="0" y="0"/>
          <a:ext cx="2328305" cy="342726"/>
        </a:xfrm>
        <a:prstGeom prst="homePlate">
          <a:avLst/>
        </a:prstGeom>
        <a:solidFill>
          <a:srgbClr val="F8AB6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    Architecture         .</a:t>
          </a:r>
          <a:endParaRPr lang="fr-FR" sz="1700" kern="1200" dirty="0"/>
        </a:p>
      </dsp:txBody>
      <dsp:txXfrm>
        <a:off x="0" y="0"/>
        <a:ext cx="2242624" cy="342726"/>
      </dsp:txXfrm>
    </dsp:sp>
    <dsp:sp modelId="{7911E2E7-2627-471E-AB2C-5AA910CE9681}">
      <dsp:nvSpPr>
        <dsp:cNvPr id="0" name=""/>
        <dsp:cNvSpPr/>
      </dsp:nvSpPr>
      <dsp:spPr>
        <a:xfrm>
          <a:off x="1864965" y="0"/>
          <a:ext cx="2328305" cy="342726"/>
        </a:xfrm>
        <a:prstGeom prst="chevron">
          <a:avLst/>
        </a:prstGeom>
        <a:solidFill>
          <a:srgbClr val="F8AB6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        Le chat             .</a:t>
          </a:r>
          <a:endParaRPr lang="fr-FR" sz="1700" kern="1200" dirty="0"/>
        </a:p>
      </dsp:txBody>
      <dsp:txXfrm>
        <a:off x="2036328" y="0"/>
        <a:ext cx="1985579" cy="342726"/>
      </dsp:txXfrm>
    </dsp:sp>
    <dsp:sp modelId="{78EDF3AE-B3A5-4ADD-8D56-731F1A2BDD36}">
      <dsp:nvSpPr>
        <dsp:cNvPr id="0" name=""/>
        <dsp:cNvSpPr/>
      </dsp:nvSpPr>
      <dsp:spPr>
        <a:xfrm>
          <a:off x="3727609" y="0"/>
          <a:ext cx="2328305" cy="342726"/>
        </a:xfrm>
        <a:prstGeom prst="chevron">
          <a:avLst/>
        </a:prstGeom>
        <a:solidFill>
          <a:srgbClr val="F8AB6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     Le serveur           .</a:t>
          </a:r>
          <a:endParaRPr lang="fr-FR" sz="1700" kern="1200" dirty="0"/>
        </a:p>
      </dsp:txBody>
      <dsp:txXfrm>
        <a:off x="3898972" y="0"/>
        <a:ext cx="1985579" cy="342726"/>
      </dsp:txXfrm>
    </dsp:sp>
    <dsp:sp modelId="{1592D397-8A22-433A-96C5-CEDBC9D6D623}">
      <dsp:nvSpPr>
        <dsp:cNvPr id="0" name=""/>
        <dsp:cNvSpPr/>
      </dsp:nvSpPr>
      <dsp:spPr>
        <a:xfrm>
          <a:off x="5590253" y="0"/>
          <a:ext cx="2328305" cy="342726"/>
        </a:xfrm>
        <a:prstGeom prst="chevron">
          <a:avLst/>
        </a:prstGeom>
        <a:solidFill>
          <a:srgbClr val="F8AB6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5761616" y="0"/>
        <a:ext cx="1985579" cy="342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DDE724-6AE3-4B31-80CF-92C5EDE53DBF}">
      <dsp:nvSpPr>
        <dsp:cNvPr id="0" name=""/>
        <dsp:cNvSpPr/>
      </dsp:nvSpPr>
      <dsp:spPr>
        <a:xfrm>
          <a:off x="0" y="0"/>
          <a:ext cx="2328305" cy="342726"/>
        </a:xfrm>
        <a:prstGeom prst="homePlate">
          <a:avLst/>
        </a:prstGeom>
        <a:solidFill>
          <a:srgbClr val="D6720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    Architecture         .</a:t>
          </a:r>
          <a:endParaRPr lang="fr-FR" sz="1700" kern="1200" dirty="0"/>
        </a:p>
      </dsp:txBody>
      <dsp:txXfrm>
        <a:off x="0" y="0"/>
        <a:ext cx="2242624" cy="342726"/>
      </dsp:txXfrm>
    </dsp:sp>
    <dsp:sp modelId="{7911E2E7-2627-471E-AB2C-5AA910CE9681}">
      <dsp:nvSpPr>
        <dsp:cNvPr id="0" name=""/>
        <dsp:cNvSpPr/>
      </dsp:nvSpPr>
      <dsp:spPr>
        <a:xfrm>
          <a:off x="1864965" y="0"/>
          <a:ext cx="2328305" cy="342726"/>
        </a:xfrm>
        <a:prstGeom prst="chevron">
          <a:avLst/>
        </a:prstGeom>
        <a:solidFill>
          <a:srgbClr val="F8AB6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        Le chat             .</a:t>
          </a:r>
          <a:endParaRPr lang="fr-FR" sz="1700" kern="1200" dirty="0"/>
        </a:p>
      </dsp:txBody>
      <dsp:txXfrm>
        <a:off x="2036328" y="0"/>
        <a:ext cx="1985579" cy="342726"/>
      </dsp:txXfrm>
    </dsp:sp>
    <dsp:sp modelId="{78EDF3AE-B3A5-4ADD-8D56-731F1A2BDD36}">
      <dsp:nvSpPr>
        <dsp:cNvPr id="0" name=""/>
        <dsp:cNvSpPr/>
      </dsp:nvSpPr>
      <dsp:spPr>
        <a:xfrm>
          <a:off x="3727609" y="0"/>
          <a:ext cx="2328305" cy="342726"/>
        </a:xfrm>
        <a:prstGeom prst="chevron">
          <a:avLst/>
        </a:prstGeom>
        <a:solidFill>
          <a:srgbClr val="F8AB6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     Le serveur           .</a:t>
          </a:r>
          <a:endParaRPr lang="fr-FR" sz="1700" kern="1200" dirty="0"/>
        </a:p>
      </dsp:txBody>
      <dsp:txXfrm>
        <a:off x="3898972" y="0"/>
        <a:ext cx="1985579" cy="342726"/>
      </dsp:txXfrm>
    </dsp:sp>
    <dsp:sp modelId="{1592D397-8A22-433A-96C5-CEDBC9D6D623}">
      <dsp:nvSpPr>
        <dsp:cNvPr id="0" name=""/>
        <dsp:cNvSpPr/>
      </dsp:nvSpPr>
      <dsp:spPr>
        <a:xfrm>
          <a:off x="5590253" y="0"/>
          <a:ext cx="2328305" cy="342726"/>
        </a:xfrm>
        <a:prstGeom prst="chevron">
          <a:avLst/>
        </a:prstGeom>
        <a:solidFill>
          <a:srgbClr val="F8AB6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5761616" y="0"/>
        <a:ext cx="1985579" cy="3427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DDE724-6AE3-4B31-80CF-92C5EDE53DBF}">
      <dsp:nvSpPr>
        <dsp:cNvPr id="0" name=""/>
        <dsp:cNvSpPr/>
      </dsp:nvSpPr>
      <dsp:spPr>
        <a:xfrm>
          <a:off x="0" y="0"/>
          <a:ext cx="2328305" cy="342726"/>
        </a:xfrm>
        <a:prstGeom prst="homePlate">
          <a:avLst/>
        </a:prstGeom>
        <a:solidFill>
          <a:srgbClr val="D6720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    Architecture         .</a:t>
          </a:r>
          <a:endParaRPr lang="fr-FR" sz="1700" kern="1200" dirty="0"/>
        </a:p>
      </dsp:txBody>
      <dsp:txXfrm>
        <a:off x="0" y="0"/>
        <a:ext cx="2242624" cy="342726"/>
      </dsp:txXfrm>
    </dsp:sp>
    <dsp:sp modelId="{7911E2E7-2627-471E-AB2C-5AA910CE9681}">
      <dsp:nvSpPr>
        <dsp:cNvPr id="0" name=""/>
        <dsp:cNvSpPr/>
      </dsp:nvSpPr>
      <dsp:spPr>
        <a:xfrm>
          <a:off x="1864965" y="0"/>
          <a:ext cx="2328305" cy="342726"/>
        </a:xfrm>
        <a:prstGeom prst="chevron">
          <a:avLst/>
        </a:prstGeom>
        <a:solidFill>
          <a:srgbClr val="F8AB6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        Le chat             .</a:t>
          </a:r>
          <a:endParaRPr lang="fr-FR" sz="1700" kern="1200" dirty="0"/>
        </a:p>
      </dsp:txBody>
      <dsp:txXfrm>
        <a:off x="2036328" y="0"/>
        <a:ext cx="1985579" cy="342726"/>
      </dsp:txXfrm>
    </dsp:sp>
    <dsp:sp modelId="{78EDF3AE-B3A5-4ADD-8D56-731F1A2BDD36}">
      <dsp:nvSpPr>
        <dsp:cNvPr id="0" name=""/>
        <dsp:cNvSpPr/>
      </dsp:nvSpPr>
      <dsp:spPr>
        <a:xfrm>
          <a:off x="3727609" y="0"/>
          <a:ext cx="2328305" cy="342726"/>
        </a:xfrm>
        <a:prstGeom prst="chevron">
          <a:avLst/>
        </a:prstGeom>
        <a:solidFill>
          <a:srgbClr val="F8AB6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     Le serveur           .</a:t>
          </a:r>
          <a:endParaRPr lang="fr-FR" sz="1700" kern="1200" dirty="0"/>
        </a:p>
      </dsp:txBody>
      <dsp:txXfrm>
        <a:off x="3898972" y="0"/>
        <a:ext cx="1985579" cy="342726"/>
      </dsp:txXfrm>
    </dsp:sp>
    <dsp:sp modelId="{1592D397-8A22-433A-96C5-CEDBC9D6D623}">
      <dsp:nvSpPr>
        <dsp:cNvPr id="0" name=""/>
        <dsp:cNvSpPr/>
      </dsp:nvSpPr>
      <dsp:spPr>
        <a:xfrm>
          <a:off x="5590253" y="0"/>
          <a:ext cx="2328305" cy="342726"/>
        </a:xfrm>
        <a:prstGeom prst="chevron">
          <a:avLst/>
        </a:prstGeom>
        <a:solidFill>
          <a:srgbClr val="F8AB6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5761616" y="0"/>
        <a:ext cx="1985579" cy="3427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DDE724-6AE3-4B31-80CF-92C5EDE53DBF}">
      <dsp:nvSpPr>
        <dsp:cNvPr id="0" name=""/>
        <dsp:cNvSpPr/>
      </dsp:nvSpPr>
      <dsp:spPr>
        <a:xfrm>
          <a:off x="0" y="0"/>
          <a:ext cx="2328305" cy="342726"/>
        </a:xfrm>
        <a:prstGeom prst="homePlate">
          <a:avLst/>
        </a:prstGeom>
        <a:solidFill>
          <a:srgbClr val="F8AB6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    Architecture         .</a:t>
          </a:r>
          <a:endParaRPr lang="fr-FR" sz="1700" kern="1200" dirty="0"/>
        </a:p>
      </dsp:txBody>
      <dsp:txXfrm>
        <a:off x="0" y="0"/>
        <a:ext cx="2242624" cy="342726"/>
      </dsp:txXfrm>
    </dsp:sp>
    <dsp:sp modelId="{7911E2E7-2627-471E-AB2C-5AA910CE9681}">
      <dsp:nvSpPr>
        <dsp:cNvPr id="0" name=""/>
        <dsp:cNvSpPr/>
      </dsp:nvSpPr>
      <dsp:spPr>
        <a:xfrm>
          <a:off x="1864965" y="0"/>
          <a:ext cx="2328305" cy="342726"/>
        </a:xfrm>
        <a:prstGeom prst="chevron">
          <a:avLst/>
        </a:prstGeom>
        <a:solidFill>
          <a:srgbClr val="D6720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        Le chat             .</a:t>
          </a:r>
          <a:endParaRPr lang="fr-FR" sz="1700" kern="1200" dirty="0"/>
        </a:p>
      </dsp:txBody>
      <dsp:txXfrm>
        <a:off x="2036328" y="0"/>
        <a:ext cx="1985579" cy="342726"/>
      </dsp:txXfrm>
    </dsp:sp>
    <dsp:sp modelId="{78EDF3AE-B3A5-4ADD-8D56-731F1A2BDD36}">
      <dsp:nvSpPr>
        <dsp:cNvPr id="0" name=""/>
        <dsp:cNvSpPr/>
      </dsp:nvSpPr>
      <dsp:spPr>
        <a:xfrm>
          <a:off x="3727609" y="0"/>
          <a:ext cx="2328305" cy="342726"/>
        </a:xfrm>
        <a:prstGeom prst="chevron">
          <a:avLst/>
        </a:prstGeom>
        <a:solidFill>
          <a:srgbClr val="F8AB6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     Le serveur           .</a:t>
          </a:r>
          <a:endParaRPr lang="fr-FR" sz="1700" kern="1200" dirty="0"/>
        </a:p>
      </dsp:txBody>
      <dsp:txXfrm>
        <a:off x="3898972" y="0"/>
        <a:ext cx="1985579" cy="342726"/>
      </dsp:txXfrm>
    </dsp:sp>
    <dsp:sp modelId="{1592D397-8A22-433A-96C5-CEDBC9D6D623}">
      <dsp:nvSpPr>
        <dsp:cNvPr id="0" name=""/>
        <dsp:cNvSpPr/>
      </dsp:nvSpPr>
      <dsp:spPr>
        <a:xfrm>
          <a:off x="5590253" y="0"/>
          <a:ext cx="2328305" cy="342726"/>
        </a:xfrm>
        <a:prstGeom prst="chevron">
          <a:avLst/>
        </a:prstGeom>
        <a:solidFill>
          <a:srgbClr val="F8AB6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5761616" y="0"/>
        <a:ext cx="1985579" cy="3427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DDE724-6AE3-4B31-80CF-92C5EDE53DBF}">
      <dsp:nvSpPr>
        <dsp:cNvPr id="0" name=""/>
        <dsp:cNvSpPr/>
      </dsp:nvSpPr>
      <dsp:spPr>
        <a:xfrm>
          <a:off x="0" y="0"/>
          <a:ext cx="2328305" cy="342726"/>
        </a:xfrm>
        <a:prstGeom prst="homePlate">
          <a:avLst/>
        </a:prstGeom>
        <a:solidFill>
          <a:srgbClr val="F8AB6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    Architecture         .</a:t>
          </a:r>
          <a:endParaRPr lang="fr-FR" sz="1700" kern="1200" dirty="0"/>
        </a:p>
      </dsp:txBody>
      <dsp:txXfrm>
        <a:off x="0" y="0"/>
        <a:ext cx="2242624" cy="342726"/>
      </dsp:txXfrm>
    </dsp:sp>
    <dsp:sp modelId="{7911E2E7-2627-471E-AB2C-5AA910CE9681}">
      <dsp:nvSpPr>
        <dsp:cNvPr id="0" name=""/>
        <dsp:cNvSpPr/>
      </dsp:nvSpPr>
      <dsp:spPr>
        <a:xfrm>
          <a:off x="1864965" y="0"/>
          <a:ext cx="2328305" cy="342726"/>
        </a:xfrm>
        <a:prstGeom prst="chevron">
          <a:avLst/>
        </a:prstGeom>
        <a:solidFill>
          <a:srgbClr val="F8AB6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        Le chat             .</a:t>
          </a:r>
          <a:endParaRPr lang="fr-FR" sz="1700" kern="1200" dirty="0"/>
        </a:p>
      </dsp:txBody>
      <dsp:txXfrm>
        <a:off x="2036328" y="0"/>
        <a:ext cx="1985579" cy="342726"/>
      </dsp:txXfrm>
    </dsp:sp>
    <dsp:sp modelId="{78EDF3AE-B3A5-4ADD-8D56-731F1A2BDD36}">
      <dsp:nvSpPr>
        <dsp:cNvPr id="0" name=""/>
        <dsp:cNvSpPr/>
      </dsp:nvSpPr>
      <dsp:spPr>
        <a:xfrm>
          <a:off x="3727609" y="0"/>
          <a:ext cx="2328305" cy="342726"/>
        </a:xfrm>
        <a:prstGeom prst="chevron">
          <a:avLst/>
        </a:prstGeom>
        <a:solidFill>
          <a:srgbClr val="D6720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     Le serveur           .</a:t>
          </a:r>
          <a:endParaRPr lang="fr-FR" sz="1700" kern="1200" dirty="0"/>
        </a:p>
      </dsp:txBody>
      <dsp:txXfrm>
        <a:off x="3898972" y="0"/>
        <a:ext cx="1985579" cy="342726"/>
      </dsp:txXfrm>
    </dsp:sp>
    <dsp:sp modelId="{1592D397-8A22-433A-96C5-CEDBC9D6D623}">
      <dsp:nvSpPr>
        <dsp:cNvPr id="0" name=""/>
        <dsp:cNvSpPr/>
      </dsp:nvSpPr>
      <dsp:spPr>
        <a:xfrm>
          <a:off x="5590253" y="0"/>
          <a:ext cx="2328305" cy="342726"/>
        </a:xfrm>
        <a:prstGeom prst="chevron">
          <a:avLst/>
        </a:prstGeom>
        <a:solidFill>
          <a:srgbClr val="F8AB6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Conclusion</a:t>
          </a:r>
          <a:endParaRPr lang="fr-FR" sz="1700" kern="1200" dirty="0"/>
        </a:p>
      </dsp:txBody>
      <dsp:txXfrm>
        <a:off x="5761616" y="0"/>
        <a:ext cx="1985579" cy="3427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1DFF5-C62D-44F6-82F0-F6C097988AF4}" type="datetimeFigureOut">
              <a:rPr lang="fr-FR" smtClean="0"/>
              <a:t>14/03/2014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2857B-7028-454B-80BC-6A1CC95FEA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2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Mise en place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58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362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Architecture :</a:t>
            </a:r>
          </a:p>
          <a:p>
            <a:r>
              <a:rPr lang="fr-FR" dirty="0" smtClean="0"/>
              <a:t>Diviser</a:t>
            </a:r>
            <a:r>
              <a:rPr lang="fr-FR" baseline="0" dirty="0" smtClean="0"/>
              <a:t> en 3 « tiers » (données, serveur et client)</a:t>
            </a:r>
          </a:p>
          <a:p>
            <a:r>
              <a:rPr lang="fr-FR" baseline="0" dirty="0" smtClean="0"/>
              <a:t>Tiers données : assure la persistance (on y stocke les utilisateurs, les parties, </a:t>
            </a:r>
            <a:r>
              <a:rPr lang="fr-FR" baseline="0" dirty="0" err="1" smtClean="0"/>
              <a:t>etc</a:t>
            </a:r>
            <a:r>
              <a:rPr lang="fr-FR" baseline="0" dirty="0" smtClean="0"/>
              <a:t> …) -&gt; régulièrement sauvegardés pour ne pas perdre de données (MySQL)</a:t>
            </a:r>
          </a:p>
          <a:p>
            <a:r>
              <a:rPr lang="fr-FR" baseline="0" dirty="0" smtClean="0"/>
              <a:t>Tiers serveur : assure l’ensemble des traitements, il est l’autorité durant la partie et assure la communication entre les clients (Java)</a:t>
            </a:r>
          </a:p>
          <a:p>
            <a:r>
              <a:rPr lang="fr-FR" baseline="0" dirty="0" smtClean="0"/>
              <a:t>Tiers client : composés de différents plateformes (Clients lourds (Java), Clients mobiles (principalement Android - Java) et Clients Web (PHP / JS) )</a:t>
            </a:r>
          </a:p>
          <a:p>
            <a:r>
              <a:rPr lang="fr-FR" baseline="0" dirty="0" smtClean="0"/>
              <a:t>Le dernier récupère sa structure sur un serveur web, puis interagi avec le serveur de calcul comme les autres clients</a:t>
            </a:r>
          </a:p>
          <a:p>
            <a:endParaRPr lang="fr-FR" baseline="0" dirty="0" smtClean="0"/>
          </a:p>
          <a:p>
            <a:r>
              <a:rPr lang="fr-FR" baseline="0" dirty="0" smtClean="0"/>
              <a:t>Le site internet permet, en plus de jouer, aux différentes personnes 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 se créer un compte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 trouver les règles du jeu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 contacter le support ou rechercher un problème dans un FAQ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D’être informé des dernières nouveautés (tournois, mise à jour </a:t>
            </a:r>
            <a:r>
              <a:rPr lang="fr-FR" baseline="0" dirty="0" err="1" smtClean="0"/>
              <a:t>etc</a:t>
            </a:r>
            <a:r>
              <a:rPr lang="fr-FR" baseline="0" dirty="0" smtClean="0"/>
              <a:t> …)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De télécharger le kit de fabrication (</a:t>
            </a:r>
            <a:r>
              <a:rPr lang="fr-FR" baseline="0" dirty="0" err="1" smtClean="0"/>
              <a:t>PDFs</a:t>
            </a:r>
            <a:r>
              <a:rPr lang="fr-FR" baseline="0" dirty="0" smtClean="0"/>
              <a:t> à imprimer) pour faire son « plateau maison 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149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serveur web apache et le serveur de calcul java sont hébergés sur une machine virtuelle.</a:t>
            </a:r>
          </a:p>
          <a:p>
            <a:r>
              <a:rPr lang="fr-FR" dirty="0" smtClean="0"/>
              <a:t>Celle-ci</a:t>
            </a:r>
            <a:r>
              <a:rPr lang="fr-FR" baseline="0" dirty="0" smtClean="0"/>
              <a:t> propose les 2 serveurs depuis 2 ports différents (mais les serveurs peuvent être séparés, si souhaité).</a:t>
            </a:r>
          </a:p>
          <a:p>
            <a:endParaRPr lang="fr-FR" baseline="0" dirty="0" smtClean="0"/>
          </a:p>
          <a:p>
            <a:r>
              <a:rPr lang="fr-FR" baseline="0" dirty="0" smtClean="0"/>
              <a:t>Deux machines virtuelles ont été déployés 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Une avec le serveur Java en « </a:t>
            </a:r>
            <a:r>
              <a:rPr lang="fr-FR" baseline="0" dirty="0" err="1" smtClean="0"/>
              <a:t>prod</a:t>
            </a:r>
            <a:r>
              <a:rPr lang="fr-FR" baseline="0" dirty="0" smtClean="0"/>
              <a:t> » est qui est utilisé pour le développement du client web et les présentations …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Une avec le serveur Java en cours de développement (version plus avancée)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Les machines virtuelles sont des Ubuntu Server version 12.04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298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chat nous a permis de tester l’architecture</a:t>
            </a:r>
            <a:r>
              <a:rPr lang="fr-FR" baseline="0" dirty="0" smtClean="0"/>
              <a:t> avec un chat, qui échange les données via des </a:t>
            </a:r>
            <a:r>
              <a:rPr lang="fr-FR" baseline="0" dirty="0" err="1" smtClean="0"/>
              <a:t>websockets</a:t>
            </a:r>
            <a:endParaRPr lang="fr-FR" baseline="0" dirty="0" smtClean="0"/>
          </a:p>
          <a:p>
            <a:r>
              <a:rPr lang="fr-FR" baseline="0" dirty="0" smtClean="0"/>
              <a:t>Cet exemple nous permettra de reproduire facilement et rapidement le système d’échanges de données lors de la création du jeu.</a:t>
            </a:r>
          </a:p>
          <a:p>
            <a:r>
              <a:rPr lang="fr-FR" baseline="0" dirty="0" smtClean="0"/>
              <a:t>L’exemple nous a aussi permis de valider l’ensemble de l’architecture, puisqu’il comprend une gestion des utilisateurs, avec connexion / déconnexion / inscription, et que ces utilisateurs sont ensuite enregistrés par le serveur dans la BDD</a:t>
            </a:r>
          </a:p>
          <a:p>
            <a:r>
              <a:rPr lang="fr-FR" baseline="0" dirty="0" smtClean="0"/>
              <a:t>Une première version du site a par la même aussi été réalisée.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Le serveur nécessite un certain degrés d’avancement, avant de pouvoir échanger avec un client …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152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89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-&gt; Une grande préparation, pour un meilleur</a:t>
            </a:r>
            <a:r>
              <a:rPr lang="fr-FR" baseline="0" dirty="0" smtClean="0"/>
              <a:t> développement</a:t>
            </a:r>
          </a:p>
          <a:p>
            <a:r>
              <a:rPr lang="fr-FR" baseline="0" dirty="0" smtClean="0"/>
              <a:t>-&gt; Le serveur dispose de l’ensemble des classes métiers. Les traitements algorithmiques vont maintenant être mis en place.</a:t>
            </a:r>
          </a:p>
          <a:p>
            <a:r>
              <a:rPr lang="fr-FR" baseline="0" dirty="0" smtClean="0"/>
              <a:t>-&gt; Le protocole est réseau est définitivement validé grâce au chat et va maintenant pouvoir être mis en place pour le traitement des parties.</a:t>
            </a:r>
          </a:p>
          <a:p>
            <a:r>
              <a:rPr lang="fr-FR" baseline="0" dirty="0" smtClean="0"/>
              <a:t>-&gt; Le client web a été commencé</a:t>
            </a:r>
          </a:p>
          <a:p>
            <a:r>
              <a:rPr lang="fr-FR" baseline="0" dirty="0" smtClean="0"/>
              <a:t>-&gt; Le projet est dans les temps …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619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857B-7028-454B-80BC-6A1CC95FEAB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56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DD92F-D760-4C32-ABF7-14E17CFA4BD0}" type="datetimeFigureOut">
              <a:rPr lang="fr-FR"/>
              <a:pPr>
                <a:defRPr/>
              </a:pPr>
              <a:t>14/03/2014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FC894-8EF8-4FCE-9563-F72949051A5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44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7D9B6-2AE8-4AF0-B546-B0A8FB328DB3}" type="datetimeFigureOut">
              <a:rPr lang="fr-FR"/>
              <a:pPr>
                <a:defRPr/>
              </a:pPr>
              <a:t>14/03/2014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905BE-12A0-4065-A8AB-AB42AA4B697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F34B4-2D96-4013-8F34-60F357F68BBE}" type="datetimeFigureOut">
              <a:rPr lang="fr-FR"/>
              <a:pPr>
                <a:defRPr/>
              </a:pPr>
              <a:t>14/03/2014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6B90E-8F0F-457F-9176-8AAABA3B8F2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61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03AEF-F2A4-4C70-8973-2AA87D289519}" type="datetimeFigureOut">
              <a:rPr lang="fr-FR"/>
              <a:pPr>
                <a:defRPr/>
              </a:pPr>
              <a:t>14/03/2014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A52A1-315D-426E-A335-9CDC5034386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16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26080-AE4D-4A38-82DB-E834EBB094BA}" type="datetimeFigureOut">
              <a:rPr lang="fr-FR"/>
              <a:pPr>
                <a:defRPr/>
              </a:pPr>
              <a:t>14/03/2014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1C3A3-605F-454F-860D-8F861FF2654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42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2F7AB-8970-447F-8CC7-1D56613D1DFC}" type="datetimeFigureOut">
              <a:rPr lang="fr-FR"/>
              <a:pPr>
                <a:defRPr/>
              </a:pPr>
              <a:t>14/03/2014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7D8FB-AD65-4F94-A582-D8DEC485930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51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0E8BB-A61E-4783-93A7-D94709034D60}" type="datetimeFigureOut">
              <a:rPr lang="fr-FR"/>
              <a:pPr>
                <a:defRPr/>
              </a:pPr>
              <a:t>14/03/2014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3AC0C-3680-4628-B71C-6FCABA94628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10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6386D-E634-46CA-918E-8F7F6684B47C}" type="datetimeFigureOut">
              <a:rPr lang="fr-FR"/>
              <a:pPr>
                <a:defRPr/>
              </a:pPr>
              <a:t>14/03/2014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6EDBE-D055-4D50-B539-238CA147771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39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64C34-A292-479B-994F-D8249372BCE8}" type="datetimeFigureOut">
              <a:rPr lang="fr-FR"/>
              <a:pPr>
                <a:defRPr/>
              </a:pPr>
              <a:t>14/03/2014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8CE5-B29F-4EA7-80C4-00BB30312D6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09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C9D7B-7BE0-4C19-8957-78CE2963FC4D}" type="datetimeFigureOut">
              <a:rPr lang="fr-FR"/>
              <a:pPr>
                <a:defRPr/>
              </a:pPr>
              <a:t>14/03/2014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5D2E5-AB02-4781-9BC5-EBE9A5D863A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44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CF023-6F87-4178-BB87-9554264E0538}" type="datetimeFigureOut">
              <a:rPr lang="fr-FR"/>
              <a:pPr>
                <a:defRPr/>
              </a:pPr>
              <a:t>14/03/2014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7FEBF-4627-41BE-B5F8-0AFDB2BAB69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84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7753F63-CAE6-4C2B-AB2B-8160E1ED7492}" type="datetimeFigureOut">
              <a:rPr lang="fr-FR"/>
              <a:pPr>
                <a:defRPr/>
              </a:pPr>
              <a:t>14/03/2014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FBD376-1B9D-4B10-AEDE-EF433938156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6000" t="3000" r="-1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 bwMode="auto">
          <a:xfrm>
            <a:off x="696913" y="1915988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FR" dirty="0" smtClean="0"/>
              <a:t>Projet </a:t>
            </a:r>
            <a:r>
              <a:rPr lang="fr-FR" dirty="0" err="1" smtClean="0"/>
              <a:t>Acrobatt</a:t>
            </a:r>
            <a:endParaRPr lang="fr-FR" dirty="0" smtClean="0"/>
          </a:p>
        </p:txBody>
      </p:sp>
      <p:sp>
        <p:nvSpPr>
          <p:cNvPr id="16" name="ZoneTexte 1"/>
          <p:cNvSpPr txBox="1">
            <a:spLocks noChangeArrowheads="1"/>
          </p:cNvSpPr>
          <p:nvPr/>
        </p:nvSpPr>
        <p:spPr bwMode="auto">
          <a:xfrm>
            <a:off x="179512" y="4206279"/>
            <a:ext cx="309634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fr-FR" dirty="0" smtClean="0"/>
              <a:t>Equipe </a:t>
            </a:r>
            <a:r>
              <a:rPr lang="fr-FR" dirty="0" smtClean="0"/>
              <a:t>: Conseil 7</a:t>
            </a:r>
            <a:endParaRPr lang="fr-FR" dirty="0" smtClean="0"/>
          </a:p>
          <a:p>
            <a:pPr eaLnBrk="1" hangingPunct="1"/>
            <a:r>
              <a:rPr lang="fr-FR" dirty="0" smtClean="0"/>
              <a:t>Joël </a:t>
            </a:r>
            <a:r>
              <a:rPr lang="fr-FR" dirty="0" err="1" smtClean="0"/>
              <a:t>Collinet</a:t>
            </a:r>
            <a:endParaRPr lang="fr-FR" dirty="0" smtClean="0"/>
          </a:p>
          <a:p>
            <a:pPr eaLnBrk="1" hangingPunct="1"/>
            <a:r>
              <a:rPr lang="fr-FR" dirty="0" smtClean="0"/>
              <a:t>Félix </a:t>
            </a:r>
            <a:r>
              <a:rPr lang="fr-FR" dirty="0" err="1" smtClean="0"/>
              <a:t>Erb</a:t>
            </a:r>
            <a:endParaRPr lang="fr-FR" dirty="0" smtClean="0"/>
          </a:p>
          <a:p>
            <a:pPr eaLnBrk="1" hangingPunct="1"/>
            <a:r>
              <a:rPr lang="fr-FR" dirty="0" smtClean="0"/>
              <a:t>Célia Kocher</a:t>
            </a:r>
            <a:endParaRPr lang="fr-FR" dirty="0"/>
          </a:p>
          <a:p>
            <a:pPr eaLnBrk="1" hangingPunct="1"/>
            <a:r>
              <a:rPr lang="fr-FR" dirty="0"/>
              <a:t>Vincent </a:t>
            </a:r>
            <a:r>
              <a:rPr lang="fr-FR" dirty="0" smtClean="0"/>
              <a:t>Moitry (Chef de projet)</a:t>
            </a:r>
          </a:p>
          <a:p>
            <a:pPr eaLnBrk="1" hangingPunct="1"/>
            <a:r>
              <a:rPr lang="fr-FR" dirty="0" smtClean="0"/>
              <a:t>Adam </a:t>
            </a:r>
            <a:r>
              <a:rPr lang="fr-FR" dirty="0" err="1" smtClean="0"/>
              <a:t>Rimelé</a:t>
            </a:r>
            <a:endParaRPr lang="fr-FR" dirty="0" smtClean="0"/>
          </a:p>
          <a:p>
            <a:pPr eaLnBrk="1" hangingPunct="1"/>
            <a:r>
              <a:rPr lang="fr-FR" dirty="0" smtClean="0"/>
              <a:t>Carlo </a:t>
            </a:r>
            <a:r>
              <a:rPr lang="fr-FR" dirty="0" err="1" smtClean="0"/>
              <a:t>Spiga</a:t>
            </a:r>
            <a:endParaRPr lang="fr-FR" dirty="0" smtClean="0"/>
          </a:p>
          <a:p>
            <a:pPr eaLnBrk="1" hangingPunct="1"/>
            <a:r>
              <a:rPr lang="fr-FR" dirty="0" smtClean="0"/>
              <a:t>Maxime Zimmer</a:t>
            </a:r>
            <a:endParaRPr lang="fr-FR" dirty="0"/>
          </a:p>
        </p:txBody>
      </p:sp>
      <p:sp>
        <p:nvSpPr>
          <p:cNvPr id="18" name="ZoneTexte 4"/>
          <p:cNvSpPr txBox="1">
            <a:spLocks noChangeArrowheads="1"/>
          </p:cNvSpPr>
          <p:nvPr/>
        </p:nvSpPr>
        <p:spPr bwMode="auto">
          <a:xfrm>
            <a:off x="6299465" y="5868272"/>
            <a:ext cx="25916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fr-FR" dirty="0" smtClean="0"/>
              <a:t>Client : M. </a:t>
            </a:r>
            <a:r>
              <a:rPr lang="fr-FR" dirty="0"/>
              <a:t>Vincent Vigon</a:t>
            </a:r>
          </a:p>
          <a:p>
            <a:pPr eaLnBrk="1" hangingPunct="1"/>
            <a:r>
              <a:rPr lang="fr-FR" dirty="0" smtClean="0"/>
              <a:t>Tuteur : M. Pierre </a:t>
            </a:r>
            <a:r>
              <a:rPr lang="fr-FR" dirty="0" err="1" smtClean="0"/>
              <a:t>Kramer</a:t>
            </a:r>
            <a:endParaRPr lang="fr-FR" dirty="0"/>
          </a:p>
        </p:txBody>
      </p:sp>
      <p:sp>
        <p:nvSpPr>
          <p:cNvPr id="22" name="Titre 1"/>
          <p:cNvSpPr txBox="1">
            <a:spLocks/>
          </p:cNvSpPr>
          <p:nvPr/>
        </p:nvSpPr>
        <p:spPr bwMode="auto">
          <a:xfrm>
            <a:off x="468313" y="2708076"/>
            <a:ext cx="822960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sz="3600" dirty="0" smtClean="0"/>
              <a:t>La </a:t>
            </a:r>
            <a:r>
              <a:rPr lang="en-US" sz="3600" dirty="0" err="1" smtClean="0"/>
              <a:t>clémence</a:t>
            </a:r>
            <a:r>
              <a:rPr lang="en-US" sz="3600" dirty="0" smtClean="0"/>
              <a:t> </a:t>
            </a:r>
            <a:r>
              <a:rPr lang="en-US" sz="3600" dirty="0" err="1" smtClean="0"/>
              <a:t>d’Auguste</a:t>
            </a:r>
            <a:endParaRPr lang="fr-FR" sz="3500" dirty="0"/>
          </a:p>
        </p:txBody>
      </p:sp>
      <p:sp>
        <p:nvSpPr>
          <p:cNvPr id="10" name="Hexagone 4"/>
          <p:cNvSpPr/>
          <p:nvPr/>
        </p:nvSpPr>
        <p:spPr>
          <a:xfrm rot="16200000">
            <a:off x="8351911" y="153145"/>
            <a:ext cx="576263" cy="503237"/>
          </a:xfrm>
          <a:prstGeom prst="hexagon">
            <a:avLst/>
          </a:prstGeom>
          <a:gradFill>
            <a:gsLst>
              <a:gs pos="0">
                <a:schemeClr val="accent6">
                  <a:shade val="51000"/>
                  <a:satMod val="130000"/>
                  <a:lumMod val="96000"/>
                </a:schemeClr>
              </a:gs>
              <a:gs pos="70000">
                <a:schemeClr val="accent6">
                  <a:shade val="93000"/>
                  <a:satMod val="130000"/>
                </a:schemeClr>
              </a:gs>
              <a:gs pos="90000">
                <a:schemeClr val="accent6">
                  <a:shade val="94000"/>
                  <a:satMod val="135000"/>
                </a:schemeClr>
              </a:gs>
            </a:gsLst>
          </a:gra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1" name="ZoneTexte 3"/>
          <p:cNvSpPr txBox="1">
            <a:spLocks noChangeArrowheads="1"/>
          </p:cNvSpPr>
          <p:nvPr/>
        </p:nvSpPr>
        <p:spPr bwMode="auto">
          <a:xfrm>
            <a:off x="8316416" y="243632"/>
            <a:ext cx="6480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fr-FR" sz="1600" dirty="0" smtClean="0">
                <a:solidFill>
                  <a:schemeClr val="bg1"/>
                </a:solidFill>
              </a:rPr>
              <a:t>1/6</a:t>
            </a:r>
            <a:endParaRPr lang="fr-FR" sz="1600" dirty="0">
              <a:solidFill>
                <a:schemeClr val="bg1"/>
              </a:solidFill>
            </a:endParaRPr>
          </a:p>
        </p:txBody>
      </p:sp>
      <p:graphicFrame>
        <p:nvGraphicFramePr>
          <p:cNvPr id="12" name="Diagramme 7"/>
          <p:cNvGraphicFramePr/>
          <p:nvPr>
            <p:extLst>
              <p:ext uri="{D42A27DB-BD31-4B8C-83A1-F6EECF244321}">
                <p14:modId xmlns:p14="http://schemas.microsoft.com/office/powerpoint/2010/main" val="1191398452"/>
              </p:ext>
            </p:extLst>
          </p:nvPr>
        </p:nvGraphicFramePr>
        <p:xfrm>
          <a:off x="179512" y="116632"/>
          <a:ext cx="7920880" cy="342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261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fr-FR" dirty="0"/>
          </a:p>
        </p:txBody>
      </p:sp>
      <p:sp>
        <p:nvSpPr>
          <p:cNvPr id="5" name="Hexagone 4"/>
          <p:cNvSpPr/>
          <p:nvPr/>
        </p:nvSpPr>
        <p:spPr>
          <a:xfrm rot="16200000">
            <a:off x="8351911" y="153145"/>
            <a:ext cx="576263" cy="503237"/>
          </a:xfrm>
          <a:prstGeom prst="hexagon">
            <a:avLst/>
          </a:prstGeom>
          <a:gradFill>
            <a:gsLst>
              <a:gs pos="0">
                <a:schemeClr val="accent6">
                  <a:shade val="51000"/>
                  <a:satMod val="130000"/>
                  <a:lumMod val="96000"/>
                </a:schemeClr>
              </a:gs>
              <a:gs pos="70000">
                <a:schemeClr val="accent6">
                  <a:shade val="93000"/>
                  <a:satMod val="130000"/>
                </a:schemeClr>
              </a:gs>
              <a:gs pos="90000">
                <a:schemeClr val="accent6">
                  <a:shade val="94000"/>
                  <a:satMod val="135000"/>
                </a:schemeClr>
              </a:gs>
            </a:gsLst>
          </a:gra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9" name="ZoneTexte 3"/>
          <p:cNvSpPr txBox="1">
            <a:spLocks noChangeArrowheads="1"/>
          </p:cNvSpPr>
          <p:nvPr/>
        </p:nvSpPr>
        <p:spPr bwMode="auto">
          <a:xfrm>
            <a:off x="8316416" y="243632"/>
            <a:ext cx="6480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fr-FR" sz="1600" dirty="0" smtClean="0">
                <a:solidFill>
                  <a:schemeClr val="bg1"/>
                </a:solidFill>
              </a:rPr>
              <a:t>2/6</a:t>
            </a:r>
            <a:endParaRPr lang="fr-FR" sz="1600" dirty="0">
              <a:solidFill>
                <a:schemeClr val="bg1"/>
              </a:solidFill>
            </a:endParaRPr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955272910"/>
              </p:ext>
            </p:extLst>
          </p:nvPr>
        </p:nvGraphicFramePr>
        <p:xfrm>
          <a:off x="179512" y="116632"/>
          <a:ext cx="7920880" cy="342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67" y="1561155"/>
            <a:ext cx="7329066" cy="487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7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Système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Deux machines virtuelles Ubuntu 12.04</a:t>
            </a:r>
            <a:br>
              <a:rPr lang="fr-FR" dirty="0" smtClean="0"/>
            </a:br>
            <a:r>
              <a:rPr lang="fr-FR" sz="2400" dirty="0" smtClean="0"/>
              <a:t>(test serveur / </a:t>
            </a:r>
            <a:r>
              <a:rPr lang="fr-FR" sz="2400" dirty="0" err="1" smtClean="0"/>
              <a:t>prod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endParaRPr lang="fr-FR" sz="1200" dirty="0" smtClean="0"/>
          </a:p>
          <a:p>
            <a:r>
              <a:rPr lang="fr-FR" dirty="0" smtClean="0"/>
              <a:t>Deux serveurs (java et web) sur la VM</a:t>
            </a:r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2" y="3942556"/>
            <a:ext cx="5667375" cy="1790700"/>
          </a:xfrm>
          <a:prstGeom prst="rect">
            <a:avLst/>
          </a:prstGeom>
        </p:spPr>
      </p:pic>
      <p:sp>
        <p:nvSpPr>
          <p:cNvPr id="5" name="Hexagone 4"/>
          <p:cNvSpPr/>
          <p:nvPr/>
        </p:nvSpPr>
        <p:spPr>
          <a:xfrm rot="16200000">
            <a:off x="8351911" y="153145"/>
            <a:ext cx="576263" cy="503237"/>
          </a:xfrm>
          <a:prstGeom prst="hexagon">
            <a:avLst/>
          </a:prstGeom>
          <a:gradFill>
            <a:gsLst>
              <a:gs pos="0">
                <a:schemeClr val="accent6">
                  <a:shade val="51000"/>
                  <a:satMod val="130000"/>
                  <a:lumMod val="96000"/>
                </a:schemeClr>
              </a:gs>
              <a:gs pos="70000">
                <a:schemeClr val="accent6">
                  <a:shade val="93000"/>
                  <a:satMod val="130000"/>
                </a:schemeClr>
              </a:gs>
              <a:gs pos="90000">
                <a:schemeClr val="accent6">
                  <a:shade val="94000"/>
                  <a:satMod val="135000"/>
                </a:schemeClr>
              </a:gs>
            </a:gsLst>
          </a:gra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" name="ZoneTexte 3"/>
          <p:cNvSpPr txBox="1">
            <a:spLocks noChangeArrowheads="1"/>
          </p:cNvSpPr>
          <p:nvPr/>
        </p:nvSpPr>
        <p:spPr bwMode="auto">
          <a:xfrm>
            <a:off x="8316416" y="243632"/>
            <a:ext cx="6480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fr-FR" sz="1600" dirty="0">
                <a:solidFill>
                  <a:schemeClr val="bg1"/>
                </a:solidFill>
              </a:rPr>
              <a:t>3/6</a:t>
            </a:r>
          </a:p>
        </p:txBody>
      </p:sp>
      <p:graphicFrame>
        <p:nvGraphicFramePr>
          <p:cNvPr id="7" name="Diagramme 7"/>
          <p:cNvGraphicFramePr/>
          <p:nvPr>
            <p:extLst>
              <p:ext uri="{D42A27DB-BD31-4B8C-83A1-F6EECF244321}">
                <p14:modId xmlns:p14="http://schemas.microsoft.com/office/powerpoint/2010/main" val="445718952"/>
              </p:ext>
            </p:extLst>
          </p:nvPr>
        </p:nvGraphicFramePr>
        <p:xfrm>
          <a:off x="179512" y="116632"/>
          <a:ext cx="7920880" cy="342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0804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chat (démo)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Premier test de l’architecture</a:t>
            </a:r>
            <a:br>
              <a:rPr lang="fr-FR" dirty="0" smtClean="0"/>
            </a:br>
            <a:r>
              <a:rPr lang="fr-FR" sz="2400" dirty="0" smtClean="0"/>
              <a:t>Un chat avec une gestion des utilisateurs</a:t>
            </a:r>
          </a:p>
          <a:p>
            <a:endParaRPr lang="fr-FR" sz="1200" dirty="0"/>
          </a:p>
          <a:p>
            <a:r>
              <a:rPr lang="fr-FR" dirty="0" smtClean="0"/>
              <a:t>Création des premiers échanges</a:t>
            </a:r>
            <a:br>
              <a:rPr lang="fr-FR" dirty="0" smtClean="0"/>
            </a:br>
            <a:r>
              <a:rPr lang="fr-FR" sz="2400" dirty="0" smtClean="0"/>
              <a:t>(ils seront dupliqués pour le traitement des données)</a:t>
            </a:r>
          </a:p>
          <a:p>
            <a:endParaRPr lang="fr-FR" sz="1200" dirty="0"/>
          </a:p>
          <a:p>
            <a:r>
              <a:rPr lang="fr-FR" dirty="0" smtClean="0"/>
              <a:t>Validation intégrale de l’architecture</a:t>
            </a:r>
            <a:br>
              <a:rPr lang="fr-FR" dirty="0" smtClean="0"/>
            </a:br>
            <a:r>
              <a:rPr lang="fr-FR" sz="2400" dirty="0" smtClean="0"/>
              <a:t>(du client au web au serveur et jusqu’à la BDD pour le stockage des utilisateurs)</a:t>
            </a:r>
          </a:p>
          <a:p>
            <a:endParaRPr lang="fr-FR" sz="1200" dirty="0"/>
          </a:p>
          <a:p>
            <a:r>
              <a:rPr lang="fr-FR" dirty="0" smtClean="0"/>
              <a:t>Première version du site</a:t>
            </a:r>
            <a:endParaRPr lang="fr-FR" dirty="0"/>
          </a:p>
        </p:txBody>
      </p:sp>
      <p:sp>
        <p:nvSpPr>
          <p:cNvPr id="4" name="Hexagone 4"/>
          <p:cNvSpPr/>
          <p:nvPr/>
        </p:nvSpPr>
        <p:spPr>
          <a:xfrm rot="16200000">
            <a:off x="8351911" y="153145"/>
            <a:ext cx="576263" cy="503237"/>
          </a:xfrm>
          <a:prstGeom prst="hexagon">
            <a:avLst/>
          </a:prstGeom>
          <a:gradFill>
            <a:gsLst>
              <a:gs pos="0">
                <a:schemeClr val="accent6">
                  <a:shade val="51000"/>
                  <a:satMod val="130000"/>
                  <a:lumMod val="96000"/>
                </a:schemeClr>
              </a:gs>
              <a:gs pos="70000">
                <a:schemeClr val="accent6">
                  <a:shade val="93000"/>
                  <a:satMod val="130000"/>
                </a:schemeClr>
              </a:gs>
              <a:gs pos="90000">
                <a:schemeClr val="accent6">
                  <a:shade val="94000"/>
                  <a:satMod val="135000"/>
                </a:schemeClr>
              </a:gs>
            </a:gsLst>
          </a:gra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" name="ZoneTexte 3"/>
          <p:cNvSpPr txBox="1">
            <a:spLocks noChangeArrowheads="1"/>
          </p:cNvSpPr>
          <p:nvPr/>
        </p:nvSpPr>
        <p:spPr bwMode="auto">
          <a:xfrm>
            <a:off x="8316416" y="243632"/>
            <a:ext cx="6480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fr-FR" sz="1600" dirty="0">
                <a:solidFill>
                  <a:schemeClr val="bg1"/>
                </a:solidFill>
              </a:rPr>
              <a:t>4/6</a:t>
            </a:r>
          </a:p>
        </p:txBody>
      </p:sp>
      <p:graphicFrame>
        <p:nvGraphicFramePr>
          <p:cNvPr id="6" name="Diagramme 7"/>
          <p:cNvGraphicFramePr/>
          <p:nvPr>
            <p:extLst>
              <p:ext uri="{D42A27DB-BD31-4B8C-83A1-F6EECF244321}">
                <p14:modId xmlns:p14="http://schemas.microsoft.com/office/powerpoint/2010/main" val="894746088"/>
              </p:ext>
            </p:extLst>
          </p:nvPr>
        </p:nvGraphicFramePr>
        <p:xfrm>
          <a:off x="179512" y="116632"/>
          <a:ext cx="7920880" cy="342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655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serveur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Structure du programme opérationnelle</a:t>
            </a:r>
          </a:p>
          <a:p>
            <a:endParaRPr lang="fr-FR" sz="1200" dirty="0" smtClean="0"/>
          </a:p>
          <a:p>
            <a:r>
              <a:rPr lang="fr-FR" dirty="0" smtClean="0"/>
              <a:t>Ajout de commandes serveur simplifiés</a:t>
            </a:r>
          </a:p>
          <a:p>
            <a:endParaRPr lang="fr-FR" sz="1200" dirty="0" smtClean="0"/>
          </a:p>
          <a:p>
            <a:r>
              <a:rPr lang="fr-FR" dirty="0" smtClean="0"/>
              <a:t>Séparation des parties technique et jeu</a:t>
            </a:r>
            <a:endParaRPr lang="fr-FR" dirty="0" smtClean="0"/>
          </a:p>
          <a:p>
            <a:endParaRPr lang="fr-FR" sz="1200" dirty="0" smtClean="0"/>
          </a:p>
          <a:p>
            <a:r>
              <a:rPr lang="fr-FR" dirty="0" smtClean="0"/>
              <a:t>Persistance des données via entités-managers</a:t>
            </a:r>
          </a:p>
          <a:p>
            <a:endParaRPr lang="fr-FR" sz="1200" dirty="0" smtClean="0"/>
          </a:p>
          <a:p>
            <a:r>
              <a:rPr lang="fr-FR" dirty="0" smtClean="0"/>
              <a:t>Modèle métier conçu et mis en place</a:t>
            </a:r>
            <a:endParaRPr lang="fr-FR" dirty="0" smtClean="0"/>
          </a:p>
        </p:txBody>
      </p:sp>
      <p:sp>
        <p:nvSpPr>
          <p:cNvPr id="4" name="Hexagone 4"/>
          <p:cNvSpPr/>
          <p:nvPr/>
        </p:nvSpPr>
        <p:spPr>
          <a:xfrm rot="16200000">
            <a:off x="8351911" y="153145"/>
            <a:ext cx="576263" cy="503237"/>
          </a:xfrm>
          <a:prstGeom prst="hexagon">
            <a:avLst/>
          </a:prstGeom>
          <a:gradFill>
            <a:gsLst>
              <a:gs pos="0">
                <a:schemeClr val="accent6">
                  <a:shade val="51000"/>
                  <a:satMod val="130000"/>
                  <a:lumMod val="96000"/>
                </a:schemeClr>
              </a:gs>
              <a:gs pos="70000">
                <a:schemeClr val="accent6">
                  <a:shade val="93000"/>
                  <a:satMod val="130000"/>
                </a:schemeClr>
              </a:gs>
              <a:gs pos="90000">
                <a:schemeClr val="accent6">
                  <a:shade val="94000"/>
                  <a:satMod val="135000"/>
                </a:schemeClr>
              </a:gs>
            </a:gsLst>
          </a:gra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" name="ZoneTexte 3"/>
          <p:cNvSpPr txBox="1">
            <a:spLocks noChangeArrowheads="1"/>
          </p:cNvSpPr>
          <p:nvPr/>
        </p:nvSpPr>
        <p:spPr bwMode="auto">
          <a:xfrm>
            <a:off x="8316416" y="243632"/>
            <a:ext cx="6480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fr-FR" sz="1600" dirty="0" smtClean="0">
                <a:solidFill>
                  <a:schemeClr val="bg1"/>
                </a:solidFill>
              </a:rPr>
              <a:t>5/6</a:t>
            </a:r>
            <a:endParaRPr lang="fr-FR" sz="16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e 7"/>
          <p:cNvGraphicFramePr/>
          <p:nvPr>
            <p:extLst>
              <p:ext uri="{D42A27DB-BD31-4B8C-83A1-F6EECF244321}">
                <p14:modId xmlns:p14="http://schemas.microsoft.com/office/powerpoint/2010/main" val="1172830909"/>
              </p:ext>
            </p:extLst>
          </p:nvPr>
        </p:nvGraphicFramePr>
        <p:xfrm>
          <a:off x="179512" y="116632"/>
          <a:ext cx="7920880" cy="342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436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157" cy="4781128"/>
          </a:xfrm>
        </p:spPr>
        <p:txBody>
          <a:bodyPr/>
          <a:lstStyle/>
          <a:p>
            <a:pPr>
              <a:buClr>
                <a:srgbClr val="D67204"/>
              </a:buClr>
            </a:pPr>
            <a:endParaRPr lang="fr-FR" sz="1200" dirty="0" smtClean="0"/>
          </a:p>
          <a:p>
            <a:pPr>
              <a:buClr>
                <a:srgbClr val="D67204"/>
              </a:buClr>
            </a:pPr>
            <a:r>
              <a:rPr lang="fr-FR" dirty="0" smtClean="0"/>
              <a:t>Le développement a été préparé de manière à minimiser les problèmes par la suite</a:t>
            </a:r>
          </a:p>
          <a:p>
            <a:pPr>
              <a:buClr>
                <a:srgbClr val="D67204"/>
              </a:buClr>
            </a:pPr>
            <a:endParaRPr lang="fr-FR" sz="1200" dirty="0"/>
          </a:p>
          <a:p>
            <a:pPr>
              <a:buClr>
                <a:srgbClr val="D67204"/>
              </a:buClr>
            </a:pPr>
            <a:r>
              <a:rPr lang="fr-FR" dirty="0" smtClean="0"/>
              <a:t>Le serveur est en bonne voie</a:t>
            </a:r>
          </a:p>
          <a:p>
            <a:pPr>
              <a:buClr>
                <a:srgbClr val="D67204"/>
              </a:buClr>
            </a:pPr>
            <a:endParaRPr lang="fr-FR" sz="1200" dirty="0" smtClean="0"/>
          </a:p>
          <a:p>
            <a:pPr>
              <a:buClr>
                <a:srgbClr val="D67204"/>
              </a:buClr>
            </a:pPr>
            <a:r>
              <a:rPr lang="fr-FR" dirty="0" smtClean="0"/>
              <a:t>Le protocole réseau a été testé et fonctionne</a:t>
            </a:r>
            <a:endParaRPr lang="fr-FR" dirty="0"/>
          </a:p>
          <a:p>
            <a:pPr>
              <a:buClr>
                <a:srgbClr val="D67204"/>
              </a:buClr>
            </a:pPr>
            <a:endParaRPr lang="fr-FR" sz="1200" dirty="0"/>
          </a:p>
          <a:p>
            <a:pPr>
              <a:buClr>
                <a:srgbClr val="D67204"/>
              </a:buClr>
            </a:pPr>
            <a:r>
              <a:rPr lang="fr-FR" dirty="0" smtClean="0"/>
              <a:t>Le client web a été débuté</a:t>
            </a:r>
          </a:p>
          <a:p>
            <a:pPr>
              <a:buClr>
                <a:srgbClr val="D67204"/>
              </a:buClr>
            </a:pPr>
            <a:endParaRPr lang="fr-FR" sz="1200" dirty="0" smtClean="0"/>
          </a:p>
          <a:p>
            <a:pPr>
              <a:buClr>
                <a:srgbClr val="D67204"/>
              </a:buClr>
            </a:pPr>
            <a:r>
              <a:rPr lang="fr-FR" dirty="0" smtClean="0"/>
              <a:t>Le projet évolue selon notre planning</a:t>
            </a:r>
            <a:endParaRPr lang="fr-FR" dirty="0"/>
          </a:p>
        </p:txBody>
      </p:sp>
      <p:sp>
        <p:nvSpPr>
          <p:cNvPr id="7" name="Hexagone 4"/>
          <p:cNvSpPr/>
          <p:nvPr/>
        </p:nvSpPr>
        <p:spPr>
          <a:xfrm rot="16200000">
            <a:off x="8351911" y="153145"/>
            <a:ext cx="576263" cy="503237"/>
          </a:xfrm>
          <a:prstGeom prst="hexagon">
            <a:avLst/>
          </a:prstGeom>
          <a:gradFill>
            <a:gsLst>
              <a:gs pos="0">
                <a:schemeClr val="accent6">
                  <a:shade val="51000"/>
                  <a:satMod val="130000"/>
                  <a:lumMod val="96000"/>
                </a:schemeClr>
              </a:gs>
              <a:gs pos="70000">
                <a:schemeClr val="accent6">
                  <a:shade val="93000"/>
                  <a:satMod val="130000"/>
                </a:schemeClr>
              </a:gs>
              <a:gs pos="90000">
                <a:schemeClr val="accent6">
                  <a:shade val="94000"/>
                  <a:satMod val="135000"/>
                </a:schemeClr>
              </a:gs>
            </a:gsLst>
          </a:gra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0" name="ZoneTexte 3"/>
          <p:cNvSpPr txBox="1">
            <a:spLocks noChangeArrowheads="1"/>
          </p:cNvSpPr>
          <p:nvPr/>
        </p:nvSpPr>
        <p:spPr bwMode="auto">
          <a:xfrm>
            <a:off x="8316416" y="243632"/>
            <a:ext cx="6480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fr-FR" sz="1600" dirty="0">
                <a:solidFill>
                  <a:schemeClr val="bg1"/>
                </a:solidFill>
              </a:rPr>
              <a:t>6/6</a:t>
            </a:r>
          </a:p>
        </p:txBody>
      </p:sp>
      <p:graphicFrame>
        <p:nvGraphicFramePr>
          <p:cNvPr id="11" name="Diagramme 7"/>
          <p:cNvGraphicFramePr/>
          <p:nvPr>
            <p:extLst>
              <p:ext uri="{D42A27DB-BD31-4B8C-83A1-F6EECF244321}">
                <p14:modId xmlns:p14="http://schemas.microsoft.com/office/powerpoint/2010/main" val="2247797110"/>
              </p:ext>
            </p:extLst>
          </p:nvPr>
        </p:nvGraphicFramePr>
        <p:xfrm>
          <a:off x="179512" y="116632"/>
          <a:ext cx="7920880" cy="342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499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81336" y="2060848"/>
            <a:ext cx="5554960" cy="252028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Merci de votre attention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Avez-vous</a:t>
            </a:r>
            <a:r>
              <a:rPr lang="en-US" dirty="0" smtClean="0"/>
              <a:t> des questions ?</a:t>
            </a:r>
            <a:endParaRPr lang="en-US" dirty="0"/>
          </a:p>
        </p:txBody>
      </p:sp>
      <p:graphicFrame>
        <p:nvGraphicFramePr>
          <p:cNvPr id="10" name="Diagramme 7"/>
          <p:cNvGraphicFramePr/>
          <p:nvPr>
            <p:extLst>
              <p:ext uri="{D42A27DB-BD31-4B8C-83A1-F6EECF244321}">
                <p14:modId xmlns:p14="http://schemas.microsoft.com/office/powerpoint/2010/main" val="1564845180"/>
              </p:ext>
            </p:extLst>
          </p:nvPr>
        </p:nvGraphicFramePr>
        <p:xfrm>
          <a:off x="179512" y="116632"/>
          <a:ext cx="7920880" cy="342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782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1345</TotalTime>
  <Words>465</Words>
  <Application>Microsoft Office PowerPoint</Application>
  <PresentationFormat>On-screen Show (4:3)</PresentationFormat>
  <Paragraphs>126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Thème Office</vt:lpstr>
      <vt:lpstr>PowerPoint Presentation</vt:lpstr>
      <vt:lpstr>PowerPoint Presentation</vt:lpstr>
      <vt:lpstr>Architecture</vt:lpstr>
      <vt:lpstr>Système</vt:lpstr>
      <vt:lpstr>Le chat (démo)</vt:lpstr>
      <vt:lpstr>Le serveur</vt:lpstr>
      <vt:lpstr>Conclusion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</dc:creator>
  <cp:lastModifiedBy>Vincent MOITRY</cp:lastModifiedBy>
  <cp:revision>111</cp:revision>
  <dcterms:created xsi:type="dcterms:W3CDTF">2012-11-26T14:58:08Z</dcterms:created>
  <dcterms:modified xsi:type="dcterms:W3CDTF">2014-03-14T09:21:14Z</dcterms:modified>
</cp:coreProperties>
</file>