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49" r:id="rId2"/>
    <p:sldMasterId id="2147483654" r:id="rId3"/>
    <p:sldMasterId id="2147483656" r:id="rId4"/>
    <p:sldMasterId id="2147483660" r:id="rId5"/>
  </p:sldMasterIdLst>
  <p:notesMasterIdLst>
    <p:notesMasterId r:id="rId30"/>
  </p:notesMasterIdLst>
  <p:handoutMasterIdLst>
    <p:handoutMasterId r:id="rId31"/>
  </p:handoutMasterIdLst>
  <p:sldIdLst>
    <p:sldId id="292" r:id="rId6"/>
    <p:sldId id="256" r:id="rId7"/>
    <p:sldId id="261" r:id="rId8"/>
    <p:sldId id="275" r:id="rId9"/>
    <p:sldId id="277" r:id="rId10"/>
    <p:sldId id="271" r:id="rId11"/>
    <p:sldId id="267" r:id="rId12"/>
    <p:sldId id="298" r:id="rId13"/>
    <p:sldId id="299" r:id="rId14"/>
    <p:sldId id="300" r:id="rId15"/>
    <p:sldId id="301" r:id="rId16"/>
    <p:sldId id="297" r:id="rId17"/>
    <p:sldId id="291" r:id="rId18"/>
    <p:sldId id="296" r:id="rId19"/>
    <p:sldId id="264" r:id="rId20"/>
    <p:sldId id="286" r:id="rId21"/>
    <p:sldId id="302" r:id="rId22"/>
    <p:sldId id="268" r:id="rId23"/>
    <p:sldId id="287" r:id="rId24"/>
    <p:sldId id="304" r:id="rId25"/>
    <p:sldId id="305" r:id="rId26"/>
    <p:sldId id="306" r:id="rId27"/>
    <p:sldId id="303" r:id="rId28"/>
    <p:sldId id="266" r:id="rId2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ésentation" id="{F27FEE45-4FAE-45A5-83FB-2FD763988D53}">
          <p14:sldIdLst>
            <p14:sldId id="292"/>
            <p14:sldId id="256"/>
          </p14:sldIdLst>
        </p14:section>
        <p14:section name="Dossiers" id="{1CC06A5E-A89B-41F9-A5C9-CDAC52F44DAE}">
          <p14:sldIdLst>
            <p14:sldId id="261"/>
            <p14:sldId id="275"/>
            <p14:sldId id="277"/>
            <p14:sldId id="271"/>
          </p14:sldIdLst>
        </p14:section>
        <p14:section name="Serveur" id="{D0BC9CDA-2764-4060-9B5F-571A3DB1720B}">
          <p14:sldIdLst>
            <p14:sldId id="267"/>
            <p14:sldId id="298"/>
            <p14:sldId id="299"/>
            <p14:sldId id="300"/>
            <p14:sldId id="301"/>
            <p14:sldId id="297"/>
            <p14:sldId id="291"/>
            <p14:sldId id="296"/>
          </p14:sldIdLst>
        </p14:section>
        <p14:section name="Clients" id="{1FF04F31-1DE5-442E-A3D7-73A3A0D968F5}">
          <p14:sldIdLst>
            <p14:sldId id="264"/>
            <p14:sldId id="286"/>
            <p14:sldId id="302"/>
            <p14:sldId id="268"/>
            <p14:sldId id="287"/>
            <p14:sldId id="304"/>
            <p14:sldId id="305"/>
            <p14:sldId id="306"/>
          </p14:sldIdLst>
        </p14:section>
        <p14:section name="Améliorations" id="{55338D4C-4EAB-4A93-8F02-2FF161DC5482}">
          <p14:sldIdLst>
            <p14:sldId id="303"/>
          </p14:sldIdLst>
        </p14:section>
        <p14:section name="Conclusion" id="{A54B6310-6978-47D7-A209-C5297666E234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204"/>
    <a:srgbClr val="FA8606"/>
    <a:srgbClr val="F8AB6C"/>
    <a:srgbClr val="F68D36"/>
    <a:srgbClr val="F79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89353" autoAdjust="0"/>
  </p:normalViewPr>
  <p:slideViewPr>
    <p:cSldViewPr>
      <p:cViewPr varScale="1">
        <p:scale>
          <a:sx n="82" d="100"/>
          <a:sy n="82" d="100"/>
        </p:scale>
        <p:origin x="-20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5C99FDBD-770A-491C-8590-BEB35FD1522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1B60EEC-47A5-458E-950F-7E76F6FDFBAD}" type="parTrans" cxnId="{79FBB6DA-E897-40C8-BE6A-F70BA7B284FA}">
      <dgm:prSet/>
      <dgm:spPr/>
      <dgm:t>
        <a:bodyPr/>
        <a:lstStyle/>
        <a:p>
          <a:endParaRPr lang="fr-FR" sz="2400"/>
        </a:p>
      </dgm:t>
    </dgm:pt>
    <dgm:pt modelId="{CAD60A61-95FE-492D-B460-97A8E4E1F5A9}" type="sibTrans" cxnId="{79FBB6DA-E897-40C8-BE6A-F70BA7B284FA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4" custLinFactNeighborY="-54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ABA5D23A-51C8-4FBE-9DC6-5F452EB0D6E9}" type="pres">
      <dgm:prSet presAssocID="{5C99FDBD-770A-491C-8590-BEB35FD1522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D74344-387E-44FE-A325-BBE87D23A009}" type="pres">
      <dgm:prSet presAssocID="{CAD60A61-95FE-492D-B460-97A8E4E1F5A9}" presName="parSpace" presStyleCnt="0"/>
      <dgm:spPr/>
    </dgm:pt>
    <dgm:pt modelId="{97C0F61C-999C-49F1-9C9D-EFBE3C992983}" type="pres">
      <dgm:prSet presAssocID="{41B744B3-C780-4250-B8D0-00640162DBC3}" presName="parTxOnly" presStyleLbl="node1" presStyleIdx="3" presStyleCnt="4" custScaleX="1170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E7A5D1F-57B9-43CD-B6D5-BF5D2AD66E02}" type="presOf" srcId="{6DC2D603-4A83-4B94-BACF-0E5CBC38F484}" destId="{7F426AB6-763A-4D75-A6B8-E43036075AEF}" srcOrd="0" destOrd="0" presId="urn:microsoft.com/office/officeart/2005/8/layout/hChevron3"/>
    <dgm:cxn modelId="{6E057909-A0AA-4E8B-88BF-7A917B66F337}" type="presOf" srcId="{41B744B3-C780-4250-B8D0-00640162DBC3}" destId="{97C0F61C-999C-49F1-9C9D-EFBE3C992983}" srcOrd="0" destOrd="0" presId="urn:microsoft.com/office/officeart/2005/8/layout/hChevron3"/>
    <dgm:cxn modelId="{CF8A2599-BEC8-491C-9596-8CA30AF8C724}" type="presOf" srcId="{B79DC575-3C2D-48A8-9770-FB2CF303BE2E}" destId="{5B7BAEE7-9BDE-4C08-A7FD-DC23867DD1ED}" srcOrd="0" destOrd="0" presId="urn:microsoft.com/office/officeart/2005/8/layout/hChevron3"/>
    <dgm:cxn modelId="{B021F3D5-5786-49E1-AE52-D6C909CB8B71}" type="presOf" srcId="{5C99FDBD-770A-491C-8590-BEB35FD15220}" destId="{ABA5D23A-51C8-4FBE-9DC6-5F452EB0D6E9}" srcOrd="0" destOrd="0" presId="urn:microsoft.com/office/officeart/2005/8/layout/hChevron3"/>
    <dgm:cxn modelId="{79FBB6DA-E897-40C8-BE6A-F70BA7B284FA}" srcId="{7C4CCB48-C0F2-47BD-897F-68F1F33A02A5}" destId="{5C99FDBD-770A-491C-8590-BEB35FD15220}" srcOrd="2" destOrd="0" parTransId="{31B60EEC-47A5-458E-950F-7E76F6FDFBAD}" sibTransId="{CAD60A61-95FE-492D-B460-97A8E4E1F5A9}"/>
    <dgm:cxn modelId="{D483A8DA-0407-41D3-8196-7A3F9347EB03}" srcId="{7C4CCB48-C0F2-47BD-897F-68F1F33A02A5}" destId="{41B744B3-C780-4250-B8D0-00640162DBC3}" srcOrd="3" destOrd="0" parTransId="{8C934944-DCE4-44A4-8951-42536D8C25C9}" sibTransId="{94FD9536-7E43-4EB9-B0D1-91344A0E93B5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76815753-D28E-47BA-8DBF-49E9BA10181E}" type="presOf" srcId="{7C4CCB48-C0F2-47BD-897F-68F1F33A02A5}" destId="{C50B149C-CF8E-4295-81A4-28CB3A779A22}" srcOrd="0" destOrd="0" presId="urn:microsoft.com/office/officeart/2005/8/layout/hChevron3"/>
    <dgm:cxn modelId="{D63D6B92-0D79-4713-80EF-BAA32ECEB5BB}" type="presParOf" srcId="{C50B149C-CF8E-4295-81A4-28CB3A779A22}" destId="{7F426AB6-763A-4D75-A6B8-E43036075AEF}" srcOrd="0" destOrd="0" presId="urn:microsoft.com/office/officeart/2005/8/layout/hChevron3"/>
    <dgm:cxn modelId="{3DE2F671-BCA7-48A6-854D-E9FD525BCD61}" type="presParOf" srcId="{C50B149C-CF8E-4295-81A4-28CB3A779A22}" destId="{EA29D319-73A4-4C4F-9B6F-5A3FAA9E7350}" srcOrd="1" destOrd="0" presId="urn:microsoft.com/office/officeart/2005/8/layout/hChevron3"/>
    <dgm:cxn modelId="{2F7D2D64-17E2-4A6A-B758-69BEECE2CC10}" type="presParOf" srcId="{C50B149C-CF8E-4295-81A4-28CB3A779A22}" destId="{5B7BAEE7-9BDE-4C08-A7FD-DC23867DD1ED}" srcOrd="2" destOrd="0" presId="urn:microsoft.com/office/officeart/2005/8/layout/hChevron3"/>
    <dgm:cxn modelId="{3B8BD104-74F7-4F3B-8AA7-29396496098E}" type="presParOf" srcId="{C50B149C-CF8E-4295-81A4-28CB3A779A22}" destId="{364D59EF-4EE7-4957-9C65-AEDA3797AD57}" srcOrd="3" destOrd="0" presId="urn:microsoft.com/office/officeart/2005/8/layout/hChevron3"/>
    <dgm:cxn modelId="{D96AC673-53F5-42FC-89C9-BBE8AF5CE44E}" type="presParOf" srcId="{C50B149C-CF8E-4295-81A4-28CB3A779A22}" destId="{ABA5D23A-51C8-4FBE-9DC6-5F452EB0D6E9}" srcOrd="4" destOrd="0" presId="urn:microsoft.com/office/officeart/2005/8/layout/hChevron3"/>
    <dgm:cxn modelId="{B1C2C17A-B633-43AF-B2C7-2BF3EA5E37BE}" type="presParOf" srcId="{C50B149C-CF8E-4295-81A4-28CB3A779A22}" destId="{66D74344-387E-44FE-A325-BBE87D23A009}" srcOrd="5" destOrd="0" presId="urn:microsoft.com/office/officeart/2005/8/layout/hChevron3"/>
    <dgm:cxn modelId="{80C4B46E-5E5E-41F1-BD23-AD5E6848235E}" type="presParOf" srcId="{C50B149C-CF8E-4295-81A4-28CB3A779A22}" destId="{97C0F61C-999C-49F1-9C9D-EFBE3C9929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4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97C0F61C-999C-49F1-9C9D-EFBE3C992983}" type="pres">
      <dgm:prSet presAssocID="{41B744B3-C780-4250-B8D0-00640162DBC3}" presName="parTxOnly" presStyleLbl="node1" presStyleIdx="3" presStyleCnt="4" custScaleX="1170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7FE64B-0AD5-4092-804D-AD71C5E30EAF}" type="presOf" srcId="{B79DC575-3C2D-48A8-9770-FB2CF303BE2E}" destId="{5B7BAEE7-9BDE-4C08-A7FD-DC23867DD1ED}" srcOrd="0" destOrd="0" presId="urn:microsoft.com/office/officeart/2005/8/layout/hChevron3"/>
    <dgm:cxn modelId="{04F624F2-9352-429F-99F8-D1268D9334A1}" type="presOf" srcId="{9FA9866B-A3E7-4E80-AA77-731149C349AC}" destId="{8F7B9323-272C-4866-AEC4-589EA987C9B0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0205DAE1-FFDA-4CD1-ADC4-62ED2F4212F6}" type="presOf" srcId="{41B744B3-C780-4250-B8D0-00640162DBC3}" destId="{97C0F61C-999C-49F1-9C9D-EFBE3C992983}" srcOrd="0" destOrd="0" presId="urn:microsoft.com/office/officeart/2005/8/layout/hChevron3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D483A8DA-0407-41D3-8196-7A3F9347EB03}" srcId="{7C4CCB48-C0F2-47BD-897F-68F1F33A02A5}" destId="{41B744B3-C780-4250-B8D0-00640162DBC3}" srcOrd="3" destOrd="0" parTransId="{8C934944-DCE4-44A4-8951-42536D8C25C9}" sibTransId="{94FD9536-7E43-4EB9-B0D1-91344A0E93B5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58C3335-97E1-4432-ABCC-5A0E88C0D33D}" type="presOf" srcId="{6DC2D603-4A83-4B94-BACF-0E5CBC38F484}" destId="{7F426AB6-763A-4D75-A6B8-E43036075AEF}" srcOrd="0" destOrd="0" presId="urn:microsoft.com/office/officeart/2005/8/layout/hChevron3"/>
    <dgm:cxn modelId="{6B021D3F-0CBF-459A-8757-74E40719302C}" type="presOf" srcId="{7C4CCB48-C0F2-47BD-897F-68F1F33A02A5}" destId="{C50B149C-CF8E-4295-81A4-28CB3A779A22}" srcOrd="0" destOrd="0" presId="urn:microsoft.com/office/officeart/2005/8/layout/hChevron3"/>
    <dgm:cxn modelId="{8908E68B-5D07-46ED-BFD6-2EF1D7A8213D}" type="presParOf" srcId="{C50B149C-CF8E-4295-81A4-28CB3A779A22}" destId="{7F426AB6-763A-4D75-A6B8-E43036075AEF}" srcOrd="0" destOrd="0" presId="urn:microsoft.com/office/officeart/2005/8/layout/hChevron3"/>
    <dgm:cxn modelId="{3664A31E-58B1-46C3-80E7-F8C223EBA4CD}" type="presParOf" srcId="{C50B149C-CF8E-4295-81A4-28CB3A779A22}" destId="{EA29D319-73A4-4C4F-9B6F-5A3FAA9E7350}" srcOrd="1" destOrd="0" presId="urn:microsoft.com/office/officeart/2005/8/layout/hChevron3"/>
    <dgm:cxn modelId="{F5153FCF-2BF6-437F-B8E0-ECAB42F9A704}" type="presParOf" srcId="{C50B149C-CF8E-4295-81A4-28CB3A779A22}" destId="{5B7BAEE7-9BDE-4C08-A7FD-DC23867DD1ED}" srcOrd="2" destOrd="0" presId="urn:microsoft.com/office/officeart/2005/8/layout/hChevron3"/>
    <dgm:cxn modelId="{B8234449-B351-4B9B-AD1D-356CFC1C6C25}" type="presParOf" srcId="{C50B149C-CF8E-4295-81A4-28CB3A779A22}" destId="{364D59EF-4EE7-4957-9C65-AEDA3797AD57}" srcOrd="3" destOrd="0" presId="urn:microsoft.com/office/officeart/2005/8/layout/hChevron3"/>
    <dgm:cxn modelId="{395F82D9-A3FD-49B8-B6BC-0C289F7DB003}" type="presParOf" srcId="{C50B149C-CF8E-4295-81A4-28CB3A779A22}" destId="{8F7B9323-272C-4866-AEC4-589EA987C9B0}" srcOrd="4" destOrd="0" presId="urn:microsoft.com/office/officeart/2005/8/layout/hChevron3"/>
    <dgm:cxn modelId="{93D59386-C850-46DE-BE1C-9F7C4A931671}" type="presParOf" srcId="{C50B149C-CF8E-4295-81A4-28CB3A779A22}" destId="{F1CE3C64-1228-4793-BA71-9F856A3190A0}" srcOrd="5" destOrd="0" presId="urn:microsoft.com/office/officeart/2005/8/layout/hChevron3"/>
    <dgm:cxn modelId="{854BF4FA-9582-422C-9CFC-AB20D8A23998}" type="presParOf" srcId="{C50B149C-CF8E-4295-81A4-28CB3A779A22}" destId="{97C0F61C-999C-49F1-9C9D-EFBE3C9929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4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97C0F61C-999C-49F1-9C9D-EFBE3C992983}" type="pres">
      <dgm:prSet presAssocID="{41B744B3-C780-4250-B8D0-00640162DBC3}" presName="parTxOnly" presStyleLbl="node1" presStyleIdx="3" presStyleCnt="4" custScaleX="1159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A2313306-19AD-4EF7-B851-52474F56DA74}" type="presOf" srcId="{41B744B3-C780-4250-B8D0-00640162DBC3}" destId="{97C0F61C-999C-49F1-9C9D-EFBE3C992983}" srcOrd="0" destOrd="0" presId="urn:microsoft.com/office/officeart/2005/8/layout/hChevron3"/>
    <dgm:cxn modelId="{2D9E5244-5860-4BFF-B677-69FD380EDFB8}" type="presOf" srcId="{6DC2D603-4A83-4B94-BACF-0E5CBC38F484}" destId="{7F426AB6-763A-4D75-A6B8-E43036075AEF}" srcOrd="0" destOrd="0" presId="urn:microsoft.com/office/officeart/2005/8/layout/hChevron3"/>
    <dgm:cxn modelId="{D483A8DA-0407-41D3-8196-7A3F9347EB03}" srcId="{7C4CCB48-C0F2-47BD-897F-68F1F33A02A5}" destId="{41B744B3-C780-4250-B8D0-00640162DBC3}" srcOrd="3" destOrd="0" parTransId="{8C934944-DCE4-44A4-8951-42536D8C25C9}" sibTransId="{94FD9536-7E43-4EB9-B0D1-91344A0E93B5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606039A0-16EB-4EDC-9C43-68A214284A12}" type="presOf" srcId="{B79DC575-3C2D-48A8-9770-FB2CF303BE2E}" destId="{5B7BAEE7-9BDE-4C08-A7FD-DC23867DD1ED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3D43856A-1EFC-46E6-A934-FA8C99BD5133}" type="presOf" srcId="{7C4CCB48-C0F2-47BD-897F-68F1F33A02A5}" destId="{C50B149C-CF8E-4295-81A4-28CB3A779A22}" srcOrd="0" destOrd="0" presId="urn:microsoft.com/office/officeart/2005/8/layout/hChevron3"/>
    <dgm:cxn modelId="{A890B53F-504F-4FA6-BC2C-0262067B5C04}" type="presOf" srcId="{9FA9866B-A3E7-4E80-AA77-731149C349AC}" destId="{8F7B9323-272C-4866-AEC4-589EA987C9B0}" srcOrd="0" destOrd="0" presId="urn:microsoft.com/office/officeart/2005/8/layout/hChevron3"/>
    <dgm:cxn modelId="{E584AC37-8B72-4312-8E02-645F7FD6A9EB}" type="presParOf" srcId="{C50B149C-CF8E-4295-81A4-28CB3A779A22}" destId="{7F426AB6-763A-4D75-A6B8-E43036075AEF}" srcOrd="0" destOrd="0" presId="urn:microsoft.com/office/officeart/2005/8/layout/hChevron3"/>
    <dgm:cxn modelId="{E34FFA0F-ECAF-424D-ACE5-F2AAFBD5DA7D}" type="presParOf" srcId="{C50B149C-CF8E-4295-81A4-28CB3A779A22}" destId="{EA29D319-73A4-4C4F-9B6F-5A3FAA9E7350}" srcOrd="1" destOrd="0" presId="urn:microsoft.com/office/officeart/2005/8/layout/hChevron3"/>
    <dgm:cxn modelId="{4DAAF234-D2DF-4DB7-A8BB-6875221D0494}" type="presParOf" srcId="{C50B149C-CF8E-4295-81A4-28CB3A779A22}" destId="{5B7BAEE7-9BDE-4C08-A7FD-DC23867DD1ED}" srcOrd="2" destOrd="0" presId="urn:microsoft.com/office/officeart/2005/8/layout/hChevron3"/>
    <dgm:cxn modelId="{D9828F7C-7782-4478-AAFF-EF01186617C7}" type="presParOf" srcId="{C50B149C-CF8E-4295-81A4-28CB3A779A22}" destId="{364D59EF-4EE7-4957-9C65-AEDA3797AD57}" srcOrd="3" destOrd="0" presId="urn:microsoft.com/office/officeart/2005/8/layout/hChevron3"/>
    <dgm:cxn modelId="{75D728D4-A4B3-4968-9E11-61D5ECADEC00}" type="presParOf" srcId="{C50B149C-CF8E-4295-81A4-28CB3A779A22}" destId="{8F7B9323-272C-4866-AEC4-589EA987C9B0}" srcOrd="4" destOrd="0" presId="urn:microsoft.com/office/officeart/2005/8/layout/hChevron3"/>
    <dgm:cxn modelId="{170A51D9-3851-4B38-8C98-42580B7B8B83}" type="presParOf" srcId="{C50B149C-CF8E-4295-81A4-28CB3A779A22}" destId="{F1CE3C64-1228-4793-BA71-9F856A3190A0}" srcOrd="5" destOrd="0" presId="urn:microsoft.com/office/officeart/2005/8/layout/hChevron3"/>
    <dgm:cxn modelId="{908D98BA-4F36-4C56-81C0-EB1BB8415339}" type="presParOf" srcId="{C50B149C-CF8E-4295-81A4-28CB3A779A22}" destId="{97C0F61C-999C-49F1-9C9D-EFBE3C9929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Améliorations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4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97C0F61C-999C-49F1-9C9D-EFBE3C992983}" type="pres">
      <dgm:prSet presAssocID="{41B744B3-C780-4250-B8D0-00640162DBC3}" presName="parTxOnly" presStyleLbl="node1" presStyleIdx="3" presStyleCnt="4" custScaleX="1170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2875EFC-FA70-4449-9FD0-1CDC0EF672D9}" type="presOf" srcId="{41B744B3-C780-4250-B8D0-00640162DBC3}" destId="{97C0F61C-999C-49F1-9C9D-EFBE3C992983}" srcOrd="0" destOrd="0" presId="urn:microsoft.com/office/officeart/2005/8/layout/hChevron3"/>
    <dgm:cxn modelId="{CA5E54A6-EF98-4309-892A-F7093D422770}" type="presOf" srcId="{7C4CCB48-C0F2-47BD-897F-68F1F33A02A5}" destId="{C50B149C-CF8E-4295-81A4-28CB3A779A22}" srcOrd="0" destOrd="0" presId="urn:microsoft.com/office/officeart/2005/8/layout/hChevron3"/>
    <dgm:cxn modelId="{24D18191-1EDA-4DEB-B13F-A9BAF88AF22D}" type="presOf" srcId="{B79DC575-3C2D-48A8-9770-FB2CF303BE2E}" destId="{5B7BAEE7-9BDE-4C08-A7FD-DC23867DD1ED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0AAD73FB-77C1-4FEB-B509-12346F119841}" type="presOf" srcId="{6DC2D603-4A83-4B94-BACF-0E5CBC38F484}" destId="{7F426AB6-763A-4D75-A6B8-E43036075AEF}" srcOrd="0" destOrd="0" presId="urn:microsoft.com/office/officeart/2005/8/layout/hChevron3"/>
    <dgm:cxn modelId="{D483A8DA-0407-41D3-8196-7A3F9347EB03}" srcId="{7C4CCB48-C0F2-47BD-897F-68F1F33A02A5}" destId="{41B744B3-C780-4250-B8D0-00640162DBC3}" srcOrd="3" destOrd="0" parTransId="{8C934944-DCE4-44A4-8951-42536D8C25C9}" sibTransId="{94FD9536-7E43-4EB9-B0D1-91344A0E93B5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C2986E00-A77E-466F-B945-09163CA415AD}" type="presOf" srcId="{9FA9866B-A3E7-4E80-AA77-731149C349AC}" destId="{8F7B9323-272C-4866-AEC4-589EA987C9B0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50D80ABB-044A-44FC-BE32-C566828A97F5}" type="presParOf" srcId="{C50B149C-CF8E-4295-81A4-28CB3A779A22}" destId="{7F426AB6-763A-4D75-A6B8-E43036075AEF}" srcOrd="0" destOrd="0" presId="urn:microsoft.com/office/officeart/2005/8/layout/hChevron3"/>
    <dgm:cxn modelId="{911BF21F-620A-4BE2-A650-50ABC25B6C3A}" type="presParOf" srcId="{C50B149C-CF8E-4295-81A4-28CB3A779A22}" destId="{EA29D319-73A4-4C4F-9B6F-5A3FAA9E7350}" srcOrd="1" destOrd="0" presId="urn:microsoft.com/office/officeart/2005/8/layout/hChevron3"/>
    <dgm:cxn modelId="{1F2A30C3-2A09-41D6-BE4D-9A892AC71D66}" type="presParOf" srcId="{C50B149C-CF8E-4295-81A4-28CB3A779A22}" destId="{5B7BAEE7-9BDE-4C08-A7FD-DC23867DD1ED}" srcOrd="2" destOrd="0" presId="urn:microsoft.com/office/officeart/2005/8/layout/hChevron3"/>
    <dgm:cxn modelId="{2C8D1E15-758D-4B2F-A5D8-003118781090}" type="presParOf" srcId="{C50B149C-CF8E-4295-81A4-28CB3A779A22}" destId="{364D59EF-4EE7-4957-9C65-AEDA3797AD57}" srcOrd="3" destOrd="0" presId="urn:microsoft.com/office/officeart/2005/8/layout/hChevron3"/>
    <dgm:cxn modelId="{464BC71A-BCD8-4289-9B30-CBD7A342B89B}" type="presParOf" srcId="{C50B149C-CF8E-4295-81A4-28CB3A779A22}" destId="{8F7B9323-272C-4866-AEC4-589EA987C9B0}" srcOrd="4" destOrd="0" presId="urn:microsoft.com/office/officeart/2005/8/layout/hChevron3"/>
    <dgm:cxn modelId="{41DE393C-111C-4214-8CCF-F95C641AD89B}" type="presParOf" srcId="{C50B149C-CF8E-4295-81A4-28CB3A779A22}" destId="{F1CE3C64-1228-4793-BA71-9F856A3190A0}" srcOrd="5" destOrd="0" presId="urn:microsoft.com/office/officeart/2005/8/layout/hChevron3"/>
    <dgm:cxn modelId="{08DCEB22-B298-4378-B671-E2D6BA302146}" type="presParOf" srcId="{C50B149C-CF8E-4295-81A4-28CB3A779A22}" destId="{97C0F61C-999C-49F1-9C9D-EFBE3C9929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4759" y="0"/>
          <a:ext cx="2558355" cy="751261"/>
        </a:xfrm>
        <a:prstGeom prst="homePlate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4759" y="0"/>
        <a:ext cx="2370540" cy="751261"/>
      </dsp:txXfrm>
    </dsp:sp>
    <dsp:sp modelId="{5B7BAEE7-9BDE-4C08-A7FD-DC23867DD1ED}">
      <dsp:nvSpPr>
        <dsp:cNvPr id="0" name=""/>
        <dsp:cNvSpPr/>
      </dsp:nvSpPr>
      <dsp:spPr>
        <a:xfrm>
          <a:off x="2051444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2427075" y="0"/>
        <a:ext cx="1807094" cy="751261"/>
      </dsp:txXfrm>
    </dsp:sp>
    <dsp:sp modelId="{ABA5D23A-51C8-4FBE-9DC6-5F452EB0D6E9}">
      <dsp:nvSpPr>
        <dsp:cNvPr id="0" name=""/>
        <dsp:cNvSpPr/>
      </dsp:nvSpPr>
      <dsp:spPr>
        <a:xfrm>
          <a:off x="4098128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4473759" y="0"/>
        <a:ext cx="1807094" cy="751261"/>
      </dsp:txXfrm>
    </dsp:sp>
    <dsp:sp modelId="{97C0F61C-999C-49F1-9C9D-EFBE3C992983}">
      <dsp:nvSpPr>
        <dsp:cNvPr id="0" name=""/>
        <dsp:cNvSpPr/>
      </dsp:nvSpPr>
      <dsp:spPr>
        <a:xfrm>
          <a:off x="6144812" y="0"/>
          <a:ext cx="2994427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6520443" y="0"/>
        <a:ext cx="2243166" cy="751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4759" y="0"/>
          <a:ext cx="2558355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4759" y="0"/>
        <a:ext cx="2370540" cy="751261"/>
      </dsp:txXfrm>
    </dsp:sp>
    <dsp:sp modelId="{5B7BAEE7-9BDE-4C08-A7FD-DC23867DD1ED}">
      <dsp:nvSpPr>
        <dsp:cNvPr id="0" name=""/>
        <dsp:cNvSpPr/>
      </dsp:nvSpPr>
      <dsp:spPr>
        <a:xfrm>
          <a:off x="2051444" y="0"/>
          <a:ext cx="2558355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2427075" y="0"/>
        <a:ext cx="1807094" cy="751261"/>
      </dsp:txXfrm>
    </dsp:sp>
    <dsp:sp modelId="{8F7B9323-272C-4866-AEC4-589EA987C9B0}">
      <dsp:nvSpPr>
        <dsp:cNvPr id="0" name=""/>
        <dsp:cNvSpPr/>
      </dsp:nvSpPr>
      <dsp:spPr>
        <a:xfrm>
          <a:off x="4098128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4473759" y="0"/>
        <a:ext cx="1807094" cy="751261"/>
      </dsp:txXfrm>
    </dsp:sp>
    <dsp:sp modelId="{97C0F61C-999C-49F1-9C9D-EFBE3C992983}">
      <dsp:nvSpPr>
        <dsp:cNvPr id="0" name=""/>
        <dsp:cNvSpPr/>
      </dsp:nvSpPr>
      <dsp:spPr>
        <a:xfrm>
          <a:off x="6144812" y="0"/>
          <a:ext cx="2994427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6520443" y="0"/>
        <a:ext cx="2243166" cy="75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2412" y="0"/>
          <a:ext cx="2567285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412" y="0"/>
        <a:ext cx="2379470" cy="751261"/>
      </dsp:txXfrm>
    </dsp:sp>
    <dsp:sp modelId="{5B7BAEE7-9BDE-4C08-A7FD-DC23867DD1ED}">
      <dsp:nvSpPr>
        <dsp:cNvPr id="0" name=""/>
        <dsp:cNvSpPr/>
      </dsp:nvSpPr>
      <dsp:spPr>
        <a:xfrm>
          <a:off x="2056240" y="0"/>
          <a:ext cx="256728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431871" y="0"/>
        <a:ext cx="1816024" cy="751261"/>
      </dsp:txXfrm>
    </dsp:sp>
    <dsp:sp modelId="{8F7B9323-272C-4866-AEC4-589EA987C9B0}">
      <dsp:nvSpPr>
        <dsp:cNvPr id="0" name=""/>
        <dsp:cNvSpPr/>
      </dsp:nvSpPr>
      <dsp:spPr>
        <a:xfrm>
          <a:off x="4110068" y="0"/>
          <a:ext cx="2567285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4485699" y="0"/>
        <a:ext cx="1816024" cy="751261"/>
      </dsp:txXfrm>
    </dsp:sp>
    <dsp:sp modelId="{97C0F61C-999C-49F1-9C9D-EFBE3C992983}">
      <dsp:nvSpPr>
        <dsp:cNvPr id="0" name=""/>
        <dsp:cNvSpPr/>
      </dsp:nvSpPr>
      <dsp:spPr>
        <a:xfrm>
          <a:off x="6163896" y="0"/>
          <a:ext cx="297769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6539527" y="0"/>
        <a:ext cx="2226430" cy="751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4759" y="0"/>
          <a:ext cx="2558355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4759" y="0"/>
        <a:ext cx="2370540" cy="751261"/>
      </dsp:txXfrm>
    </dsp:sp>
    <dsp:sp modelId="{5B7BAEE7-9BDE-4C08-A7FD-DC23867DD1ED}">
      <dsp:nvSpPr>
        <dsp:cNvPr id="0" name=""/>
        <dsp:cNvSpPr/>
      </dsp:nvSpPr>
      <dsp:spPr>
        <a:xfrm>
          <a:off x="2051444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427075" y="0"/>
        <a:ext cx="1807094" cy="751261"/>
      </dsp:txXfrm>
    </dsp:sp>
    <dsp:sp modelId="{8F7B9323-272C-4866-AEC4-589EA987C9B0}">
      <dsp:nvSpPr>
        <dsp:cNvPr id="0" name=""/>
        <dsp:cNvSpPr/>
      </dsp:nvSpPr>
      <dsp:spPr>
        <a:xfrm>
          <a:off x="4098128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4473759" y="0"/>
        <a:ext cx="1807094" cy="751261"/>
      </dsp:txXfrm>
    </dsp:sp>
    <dsp:sp modelId="{97C0F61C-999C-49F1-9C9D-EFBE3C992983}">
      <dsp:nvSpPr>
        <dsp:cNvPr id="0" name=""/>
        <dsp:cNvSpPr/>
      </dsp:nvSpPr>
      <dsp:spPr>
        <a:xfrm>
          <a:off x="6144812" y="0"/>
          <a:ext cx="2994427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Améliorations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6520443" y="0"/>
        <a:ext cx="2243166" cy="75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D93C-8D17-4235-8FD3-D8D502624C6C}" type="datetimeFigureOut">
              <a:rPr lang="fr-FR" smtClean="0"/>
              <a:t>19/06/2014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6409-E50D-49E5-9BA7-73E22C4EDF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54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DFF5-C62D-44F6-82F0-F6C097988AF4}" type="datetimeFigureOut">
              <a:rPr lang="fr-FR" smtClean="0"/>
              <a:t>19/06/2014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857B-7028-454B-80BC-6A1CC95FEA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29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21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971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80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Architecture :</a:t>
            </a:r>
          </a:p>
          <a:p>
            <a:r>
              <a:rPr lang="fr-FR" dirty="0" smtClean="0"/>
              <a:t>Diviser</a:t>
            </a:r>
            <a:r>
              <a:rPr lang="fr-FR" baseline="0" dirty="0" smtClean="0"/>
              <a:t> en 3 « tiers » (données, serveur et client)</a:t>
            </a:r>
          </a:p>
          <a:p>
            <a:r>
              <a:rPr lang="fr-FR" baseline="0" dirty="0" smtClean="0"/>
              <a:t>Tiers données : assure la persistance (on y stocke les utilisateurs, les parties,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 -&gt; régulièrement sauvegardés pour ne pas perdre de données (MySQL)</a:t>
            </a:r>
          </a:p>
          <a:p>
            <a:r>
              <a:rPr lang="fr-FR" baseline="0" dirty="0" smtClean="0"/>
              <a:t>Tiers serveur : assure l’ensemble des traitements, il est l’autorité durant la partie et assure la communication entre les clients (Java)</a:t>
            </a:r>
          </a:p>
          <a:p>
            <a:r>
              <a:rPr lang="fr-FR" baseline="0" dirty="0" smtClean="0"/>
              <a:t>Tiers client : composés de différents plateformes (Clients lourds (Java), Clients mobiles (principalement Android - Java) et Clients Web (PHP / JS) )</a:t>
            </a:r>
          </a:p>
          <a:p>
            <a:r>
              <a:rPr lang="fr-FR" baseline="0" dirty="0" smtClean="0"/>
              <a:t>Le dernier récupère sa structure sur un serveur web, puis interagi avec le serveur de calcul comme les autres clients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site internet permet, en plus de jouer, aux différentes personnes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se créer un compte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trouver les règles du jeu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contacter le support ou rechercher un problème dans un FAQ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D’être informé des dernières nouveautés (tournois, mise à jour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télécharger le kit de fabrication (</a:t>
            </a:r>
            <a:r>
              <a:rPr lang="fr-FR" baseline="0" dirty="0" err="1" smtClean="0"/>
              <a:t>PDFs</a:t>
            </a:r>
            <a:r>
              <a:rPr lang="fr-FR" baseline="0" dirty="0" smtClean="0"/>
              <a:t> à imprimer) pour faire son « plateau maison »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Parler du mode déconnecté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03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8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Le serveur web apache et le serveur de calcul java sont hébergés sur une machine virtuelle.</a:t>
            </a:r>
          </a:p>
          <a:p>
            <a:r>
              <a:rPr lang="fr-FR" dirty="0" smtClean="0"/>
              <a:t>Celle-ci</a:t>
            </a:r>
            <a:r>
              <a:rPr lang="fr-FR" baseline="0" dirty="0" smtClean="0"/>
              <a:t> propose les 2 serveurs depuis 2 ports différents (mais les serveurs peuvent être séparés, si souhaité).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Deux machines virtuelles ont été déployés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« 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 » est qui est utilisé pour le développement du client web et les présentations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cours de développement (version plus avancée)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machines virtuelles sont des </a:t>
            </a:r>
            <a:r>
              <a:rPr lang="fr-FR" baseline="0" dirty="0" err="1" smtClean="0"/>
              <a:t>Ubuntu</a:t>
            </a:r>
            <a:r>
              <a:rPr lang="fr-FR" baseline="0" smtClean="0"/>
              <a:t> Server version 12.04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8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93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336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6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68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2809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/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/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/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/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8401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31755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446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0172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Masters/_rels/slideMaster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Masters/_rels/slideMaster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1956668197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19/06/2014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ED8F09B3-ABC2-4EEE-90E7-5E66F96215DD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/22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3302220116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19/06/2014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/22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77471148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19/06/2014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/22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4028256359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19/06/2014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/22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Déplacement du laurier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84" y="1845762"/>
            <a:ext cx="4113033" cy="42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73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Déplacement du pion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79" y="1866611"/>
            <a:ext cx="4093443" cy="42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006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du moteur de jeu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IA</a:t>
            </a:r>
          </a:p>
          <a:p>
            <a:pPr lvl="1"/>
            <a:r>
              <a:rPr lang="fr-FR" dirty="0" smtClean="0"/>
              <a:t>Ajouter l’analyse des combats et des tenailles</a:t>
            </a:r>
          </a:p>
          <a:p>
            <a:pPr lvl="1"/>
            <a:r>
              <a:rPr lang="fr-FR" dirty="0" smtClean="0"/>
              <a:t>Analyser les couples pions --&gt; arrivée</a:t>
            </a:r>
          </a:p>
          <a:p>
            <a:pPr lvl="1"/>
            <a:r>
              <a:rPr lang="fr-FR" dirty="0" smtClean="0"/>
              <a:t>Peaufiner les diverses fonctions et les poids</a:t>
            </a:r>
          </a:p>
          <a:p>
            <a:r>
              <a:rPr lang="fr-FR" dirty="0" smtClean="0"/>
              <a:t>Règles</a:t>
            </a:r>
          </a:p>
          <a:p>
            <a:pPr lvl="1"/>
            <a:r>
              <a:rPr lang="fr-FR" dirty="0" smtClean="0"/>
              <a:t>Ajouter les actions relatives aux cartes</a:t>
            </a:r>
          </a:p>
          <a:p>
            <a:pPr lvl="1"/>
            <a:r>
              <a:rPr lang="fr-FR" dirty="0" smtClean="0"/>
              <a:t>Ajouter les règles au cavalier et au volcan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1970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251520" y="1835532"/>
            <a:ext cx="8640960" cy="3537684"/>
            <a:chOff x="251520" y="1043444"/>
            <a:chExt cx="8640960" cy="3537684"/>
          </a:xfrm>
        </p:grpSpPr>
        <p:sp>
          <p:nvSpPr>
            <p:cNvPr id="20" name="Rectangle 19"/>
            <p:cNvSpPr/>
            <p:nvPr/>
          </p:nvSpPr>
          <p:spPr>
            <a:xfrm>
              <a:off x="1835696" y="1412776"/>
              <a:ext cx="7056784" cy="3168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55976" y="1916832"/>
              <a:ext cx="4320480" cy="23762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76256" y="2457082"/>
              <a:ext cx="1368152" cy="16199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latin typeface="Ubuntu" pitchFamily="34" charset="0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1520" y="1770927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2195736" y="2058959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860032" y="2635023"/>
              <a:ext cx="936104" cy="6168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7020272" y="2628808"/>
              <a:ext cx="1080120" cy="6230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Joueur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251520" y="2313066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261508" y="2855859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1" name="Rectangle à coins arrondis 30"/>
            <p:cNvSpPr/>
            <p:nvPr/>
          </p:nvSpPr>
          <p:spPr>
            <a:xfrm>
              <a:off x="2195736" y="2601098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2195736" y="3143891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860032" y="3296106"/>
              <a:ext cx="936104" cy="6168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020272" y="3296106"/>
              <a:ext cx="1080120" cy="6230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Joueur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876256" y="206084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Jeu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355976" y="1556792"/>
              <a:ext cx="432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Salon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826598" y="1043444"/>
              <a:ext cx="706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Serveur</a:t>
              </a:r>
              <a:endParaRPr lang="fr-FR" dirty="0">
                <a:latin typeface="Ubuntu" pitchFamily="34" charset="0"/>
              </a:endParaRPr>
            </a:p>
          </p:txBody>
        </p:sp>
        <p:cxnSp>
          <p:nvCxnSpPr>
            <p:cNvPr id="41" name="Connecteur droit avec flèche 40"/>
            <p:cNvCxnSpPr>
              <a:stCxn id="23" idx="3"/>
              <a:endCxn id="24" idx="1"/>
            </p:cNvCxnSpPr>
            <p:nvPr/>
          </p:nvCxnSpPr>
          <p:spPr>
            <a:xfrm>
              <a:off x="1187624" y="2022955"/>
              <a:ext cx="1008112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27" idx="3"/>
              <a:endCxn id="31" idx="1"/>
            </p:cNvCxnSpPr>
            <p:nvPr/>
          </p:nvCxnSpPr>
          <p:spPr>
            <a:xfrm>
              <a:off x="1187624" y="2565094"/>
              <a:ext cx="1008112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8" idx="3"/>
              <a:endCxn id="33" idx="1"/>
            </p:cNvCxnSpPr>
            <p:nvPr/>
          </p:nvCxnSpPr>
          <p:spPr>
            <a:xfrm>
              <a:off x="1197612" y="3107887"/>
              <a:ext cx="998124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stCxn id="24" idx="3"/>
              <a:endCxn id="25" idx="1"/>
            </p:cNvCxnSpPr>
            <p:nvPr/>
          </p:nvCxnSpPr>
          <p:spPr>
            <a:xfrm>
              <a:off x="3131840" y="2310987"/>
              <a:ext cx="1728192" cy="6324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31" idx="3"/>
              <a:endCxn id="35" idx="1"/>
            </p:cNvCxnSpPr>
            <p:nvPr/>
          </p:nvCxnSpPr>
          <p:spPr>
            <a:xfrm>
              <a:off x="3131840" y="2853126"/>
              <a:ext cx="1728192" cy="75142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25" idx="3"/>
              <a:endCxn id="26" idx="1"/>
            </p:cNvCxnSpPr>
            <p:nvPr/>
          </p:nvCxnSpPr>
          <p:spPr>
            <a:xfrm flipV="1">
              <a:off x="5796136" y="2940356"/>
              <a:ext cx="1224136" cy="31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4618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4860033" y="1124744"/>
            <a:ext cx="4033142" cy="5041106"/>
          </a:xfrm>
        </p:spPr>
        <p:txBody>
          <a:bodyPr/>
          <a:lstStyle/>
          <a:p>
            <a:r>
              <a:rPr lang="fr-FR" dirty="0" smtClean="0"/>
              <a:t>Interprétation et exécution des commandes</a:t>
            </a:r>
          </a:p>
          <a:p>
            <a:endParaRPr lang="fr-FR" dirty="0" smtClean="0"/>
          </a:p>
          <a:p>
            <a:r>
              <a:rPr lang="fr-FR" dirty="0" smtClean="0"/>
              <a:t>Vérification des commandes</a:t>
            </a:r>
          </a:p>
          <a:p>
            <a:endParaRPr lang="fr-FR" dirty="0"/>
          </a:p>
          <a:p>
            <a:r>
              <a:rPr lang="fr-FR" dirty="0" smtClean="0"/>
              <a:t>Gestion des </a:t>
            </a:r>
            <a:r>
              <a:rPr lang="fr-FR" dirty="0"/>
              <a:t>e</a:t>
            </a:r>
            <a:r>
              <a:rPr lang="fr-FR" dirty="0" smtClean="0"/>
              <a:t>rreurs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3528" y="1052736"/>
            <a:ext cx="417646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Client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51520" y="1772816"/>
            <a:ext cx="4320480" cy="3636404"/>
          </a:xfrm>
          <a:prstGeom prst="roundRect">
            <a:avLst>
              <a:gd name="adj" fmla="val 74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Ubuntu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67544" y="1988840"/>
            <a:ext cx="38884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Ubuntu" pitchFamily="34" charset="0"/>
              </a:rPr>
              <a:t>onMessage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67544" y="2877988"/>
            <a:ext cx="38884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Identification de la commande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67544" y="3763988"/>
            <a:ext cx="38884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Récupération de l’utilisateur et de sa salle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7544" y="4653136"/>
            <a:ext cx="38884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Exécution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23528" y="5661248"/>
            <a:ext cx="417646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Client</a:t>
            </a:r>
            <a:endParaRPr lang="fr-FR" dirty="0">
              <a:latin typeface="Ubuntu" pitchFamily="34" charset="0"/>
            </a:endParaRPr>
          </a:p>
        </p:txBody>
      </p:sp>
      <p:cxnSp>
        <p:nvCxnSpPr>
          <p:cNvPr id="13" name="Connecteur droit avec flèche 12"/>
          <p:cNvCxnSpPr>
            <a:stCxn id="5" idx="2"/>
            <a:endCxn id="7" idx="0"/>
          </p:cNvCxnSpPr>
          <p:nvPr/>
        </p:nvCxnSpPr>
        <p:spPr>
          <a:xfrm>
            <a:off x="2411760" y="15567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2"/>
            <a:endCxn id="8" idx="0"/>
          </p:cNvCxnSpPr>
          <p:nvPr/>
        </p:nvCxnSpPr>
        <p:spPr>
          <a:xfrm>
            <a:off x="2411760" y="2492896"/>
            <a:ext cx="0" cy="385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8" idx="2"/>
            <a:endCxn id="9" idx="0"/>
          </p:cNvCxnSpPr>
          <p:nvPr/>
        </p:nvCxnSpPr>
        <p:spPr>
          <a:xfrm>
            <a:off x="2411760" y="3382044"/>
            <a:ext cx="0" cy="381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10" idx="0"/>
          </p:cNvCxnSpPr>
          <p:nvPr/>
        </p:nvCxnSpPr>
        <p:spPr>
          <a:xfrm>
            <a:off x="2411760" y="4268044"/>
            <a:ext cx="0" cy="385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2"/>
            <a:endCxn id="11" idx="0"/>
          </p:cNvCxnSpPr>
          <p:nvPr/>
        </p:nvCxnSpPr>
        <p:spPr>
          <a:xfrm>
            <a:off x="2411760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407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87058"/>
              </p:ext>
            </p:extLst>
          </p:nvPr>
        </p:nvGraphicFramePr>
        <p:xfrm>
          <a:off x="251521" y="1844825"/>
          <a:ext cx="8640961" cy="43204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51"/>
                <a:gridCol w="3636405"/>
                <a:gridCol w="3636405"/>
              </a:tblGrid>
              <a:tr h="510567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Catégorie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Description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Validation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92621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Client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Web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Compression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et mise en cache des données</a:t>
                      </a:r>
                      <a:endParaRPr lang="fr-FR" sz="1800" dirty="0" smtClean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Chargement des pages plus rapide et pas forcément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rechargées en entier.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753406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Client Web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latin typeface="Ubuntu" pitchFamily="34" charset="0"/>
                        </a:rPr>
                        <a:t>Timer</a:t>
                      </a:r>
                      <a:endParaRPr lang="fr-FR" sz="1800" dirty="0" smtClean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Le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t</a:t>
                      </a:r>
                      <a:r>
                        <a:rPr lang="fr-FR" sz="1800" dirty="0" smtClean="0">
                          <a:latin typeface="Ubuntu" pitchFamily="34" charset="0"/>
                        </a:rPr>
                        <a:t>emps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restant avant la fin du tour est visible.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92621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Client Web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Configuration de partie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La configuration est visible et mise à jour pour les personnes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ayant rejoint la partie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204078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Client Web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Affichage des joueurs pendant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la partie</a:t>
                      </a:r>
                      <a:endParaRPr lang="fr-FR" sz="1800" dirty="0" smtClean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Les joueurs et leur pions sont affichés avec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la couleur de leur équipe au dessus du plateau de jeu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901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Inscription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Connexion / Déconnexion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Chat global et de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Création et configuration de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Rejoindre une partie</a:t>
            </a:r>
          </a:p>
          <a:p>
            <a:pPr>
              <a:lnSpc>
                <a:spcPct val="150000"/>
              </a:lnSpc>
            </a:pPr>
            <a:r>
              <a:rPr lang="fr-FR" dirty="0"/>
              <a:t>Ajouter des IA dans la partie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36585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Jouer le laurier, les pions, les armures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Identification </a:t>
            </a:r>
            <a:r>
              <a:rPr lang="fr-FR" dirty="0"/>
              <a:t>des joueurs sur le </a:t>
            </a:r>
            <a:r>
              <a:rPr lang="fr-FR" dirty="0" smtClean="0"/>
              <a:t>plateau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Timer</a:t>
            </a:r>
            <a:r>
              <a:rPr lang="fr-FR" dirty="0"/>
              <a:t> de fin de </a:t>
            </a:r>
            <a:r>
              <a:rPr lang="fr-FR" dirty="0" smtClean="0"/>
              <a:t>tour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Finir une partie</a:t>
            </a:r>
          </a:p>
        </p:txBody>
      </p:sp>
    </p:spTree>
    <p:extLst>
      <p:ext uri="{BB962C8B-B14F-4D97-AF65-F5344CB8AC3E}">
        <p14:creationId xmlns:p14="http://schemas.microsoft.com/office/powerpoint/2010/main" val="40978302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78129"/>
              </p:ext>
            </p:extLst>
          </p:nvPr>
        </p:nvGraphicFramePr>
        <p:xfrm>
          <a:off x="251520" y="1988840"/>
          <a:ext cx="8640960" cy="37032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61721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Catégorie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Description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Validation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54302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Java (affichage)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Chat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envoyer des messages et les visualiser sur tous les autres clients</a:t>
                      </a:r>
                    </a:p>
                  </a:txBody>
                  <a:tcPr/>
                </a:tc>
              </a:tr>
              <a:tr h="154302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Java (affichage)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Rejoindre une partie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visualiser la configuration de la partie qu’on a rejoint</a:t>
                      </a:r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8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</a:t>
            </a:r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Inscription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Connexion / Déconnexion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Chat global et de partie</a:t>
            </a:r>
          </a:p>
          <a:p>
            <a:pPr>
              <a:lnSpc>
                <a:spcPct val="150000"/>
              </a:lnSpc>
            </a:pPr>
            <a:r>
              <a:rPr lang="fr-FR" dirty="0"/>
              <a:t>Création et configuration de partie</a:t>
            </a:r>
          </a:p>
          <a:p>
            <a:pPr>
              <a:lnSpc>
                <a:spcPct val="150000"/>
              </a:lnSpc>
            </a:pPr>
            <a:r>
              <a:rPr lang="fr-FR" dirty="0"/>
              <a:t>Rejoindre une </a:t>
            </a:r>
            <a:r>
              <a:rPr lang="fr-FR" dirty="0" smtClean="0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754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73818"/>
              </p:ext>
            </p:extLst>
          </p:nvPr>
        </p:nvGraphicFramePr>
        <p:xfrm>
          <a:off x="238750" y="5517232"/>
          <a:ext cx="865373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577"/>
                <a:gridCol w="2884577"/>
                <a:gridCol w="288457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Conseil 7</a:t>
                      </a:r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: Vincent</a:t>
                      </a:r>
                      <a:r>
                        <a:rPr lang="fr-F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Moitry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Joël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Collinet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Félix Erb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Célia Kocher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Adam Rimelé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Carlo Spiga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Maxime Zimmer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520" y="3421449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Client : M. Vincent Vigon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Tuteur : M. Pierre Kraemer</a:t>
            </a:r>
            <a:endParaRPr lang="fr-FR" sz="2000" dirty="0">
              <a:latin typeface="Ubuntu" pitchFamily="34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51520" y="1349896"/>
            <a:ext cx="8640960" cy="150304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>Octavio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2800" dirty="0" smtClean="0">
                <a:latin typeface="Ubuntu" pitchFamily="34" charset="0"/>
              </a:rPr>
              <a:t>Projet Acrobatt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7276"/>
              </p:ext>
            </p:extLst>
          </p:nvPr>
        </p:nvGraphicFramePr>
        <p:xfrm>
          <a:off x="251520" y="1844822"/>
          <a:ext cx="8640960" cy="4176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43334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Catégorie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Description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Validation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467445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Android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Création et configuration de partie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créer et configurer une partie avec des équipes, des joueurs, des robots et des légions</a:t>
                      </a:r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083372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Android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Rejoindre une partie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visualiser la configuration de la partie qu’on a rejoint</a:t>
                      </a:r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19229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Android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Jouer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déplacer les pions et le laurier, voir les animations à chaque fin de tour</a:t>
                      </a:r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07617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Android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Inscription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Connexion / Déconnexion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Chat global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Création et configuration de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Rejoindre une partie</a:t>
            </a:r>
          </a:p>
          <a:p>
            <a:pPr>
              <a:lnSpc>
                <a:spcPct val="150000"/>
              </a:lnSpc>
            </a:pPr>
            <a:r>
              <a:rPr lang="fr-FR" dirty="0"/>
              <a:t>Ajouter des IA dans la partie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883732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Android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Jouer le laurier, les pions, les armures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Identification </a:t>
            </a:r>
            <a:r>
              <a:rPr lang="fr-FR" dirty="0"/>
              <a:t>des joueurs sur le </a:t>
            </a:r>
            <a:r>
              <a:rPr lang="fr-FR" dirty="0" smtClean="0"/>
              <a:t>plateau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Finir une partie</a:t>
            </a:r>
          </a:p>
        </p:txBody>
      </p:sp>
    </p:spTree>
    <p:extLst>
      <p:ext uri="{BB962C8B-B14F-4D97-AF65-F5344CB8AC3E}">
        <p14:creationId xmlns:p14="http://schemas.microsoft.com/office/powerpoint/2010/main" val="2031795254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03446"/>
              </p:ext>
            </p:extLst>
          </p:nvPr>
        </p:nvGraphicFramePr>
        <p:xfrm>
          <a:off x="251520" y="1772817"/>
          <a:ext cx="8640960" cy="41764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2288"/>
                <a:gridCol w="6048672"/>
              </a:tblGrid>
              <a:tr h="49134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Améliorations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22837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Web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Ajouter un tutoriel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Ajouter un mode super-utilisateur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Faire plus de tests</a:t>
                      </a:r>
                    </a:p>
                  </a:txBody>
                  <a:tcPr/>
                </a:tc>
              </a:tr>
              <a:tr h="122837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Java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Finaliser l’affichage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Permettre la création et la configuration d’une partie par son administrateur</a:t>
                      </a:r>
                    </a:p>
                  </a:txBody>
                  <a:tcPr/>
                </a:tc>
              </a:tr>
              <a:tr h="1228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Ubuntu" pitchFamily="34" charset="0"/>
                        </a:rPr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fr-FR" dirty="0" smtClean="0">
                          <a:latin typeface="Ubuntu" pitchFamily="34" charset="0"/>
                        </a:rPr>
                        <a:t>Permettre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la connexion à d’autres serveurs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17714"/>
      </p:ext>
    </p:extLst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72008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Merci pour votre</a:t>
            </a:r>
            <a:r>
              <a:rPr lang="fr-FR" baseline="0" dirty="0" smtClean="0">
                <a:solidFill>
                  <a:schemeClr val="accent6">
                    <a:lumMod val="75000"/>
                  </a:schemeClr>
                </a:solidFill>
              </a:rPr>
              <a:t> attention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6" y="1844824"/>
            <a:ext cx="6508848" cy="43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93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Langages &amp; outils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77674"/>
              </p:ext>
            </p:extLst>
          </p:nvPr>
        </p:nvGraphicFramePr>
        <p:xfrm>
          <a:off x="251520" y="1988840"/>
          <a:ext cx="8640960" cy="410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4104456"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WebSocket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JSON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HTML 5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CSS 3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JavaScript (</a:t>
                      </a:r>
                      <a:r>
                        <a:rPr lang="fr-FR" sz="2800" dirty="0" err="1" smtClean="0"/>
                        <a:t>jQuery</a:t>
                      </a:r>
                      <a:r>
                        <a:rPr lang="fr-FR" sz="2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Github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Trello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Netbeans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Eclipse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Sublime</a:t>
                      </a:r>
                      <a:r>
                        <a:rPr lang="fr-FR" sz="2800" baseline="0" dirty="0" smtClean="0"/>
                        <a:t> </a:t>
                      </a:r>
                      <a:r>
                        <a:rPr lang="fr-FR" sz="2800" baseline="0" dirty="0" err="1" smtClean="0"/>
                        <a:t>Text</a:t>
                      </a: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baseline="0" dirty="0" smtClean="0"/>
                        <a:t>Chrome &amp; Firefox</a:t>
                      </a:r>
                      <a:endParaRPr lang="fr-FR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304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1799902"/>
          </a:xfrm>
        </p:spPr>
        <p:txBody>
          <a:bodyPr/>
          <a:lstStyle/>
          <a:p>
            <a:r>
              <a:rPr lang="fr-FR" dirty="0" smtClean="0"/>
              <a:t>Deux machines </a:t>
            </a:r>
            <a:r>
              <a:rPr lang="fr-FR" dirty="0" err="1" smtClean="0"/>
              <a:t>Ubuntu</a:t>
            </a:r>
            <a:r>
              <a:rPr lang="fr-FR" dirty="0" smtClean="0"/>
              <a:t> 12.04</a:t>
            </a:r>
          </a:p>
          <a:p>
            <a:endParaRPr lang="fr-FR" dirty="0" smtClean="0"/>
          </a:p>
          <a:p>
            <a:r>
              <a:rPr lang="fr-FR" dirty="0" smtClean="0"/>
              <a:t>Deux serveurs (Java et Web) sur la VM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086572"/>
            <a:ext cx="5667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14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772816"/>
            <a:ext cx="7812360" cy="43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66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7633"/>
              </p:ext>
            </p:extLst>
          </p:nvPr>
        </p:nvGraphicFramePr>
        <p:xfrm>
          <a:off x="251520" y="1988840"/>
          <a:ext cx="8640000" cy="28613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0"/>
                <a:gridCol w="2880000"/>
                <a:gridCol w="2880000"/>
              </a:tblGrid>
              <a:tr h="410824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Catégorie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Description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Validation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423486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Serveur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IA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Analyse technique de l’IA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avancée</a:t>
                      </a:r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02706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Serveur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Génération de la documentation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7493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Règles fonctionnelles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Intelligence Artificielle basique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Structure simple et assez souple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7527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Poids du laurier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2" y="2041376"/>
            <a:ext cx="6896056" cy="40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6326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mière diap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ssi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rv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Ubuntu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i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méliora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4806</TotalTime>
  <Words>608</Words>
  <Application>Microsoft Office PowerPoint</Application>
  <PresentationFormat>Affichage à l'écran (4:3)</PresentationFormat>
  <Paragraphs>201</Paragraphs>
  <Slides>24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Première diapo</vt:lpstr>
      <vt:lpstr>Dossier</vt:lpstr>
      <vt:lpstr>Serveur</vt:lpstr>
      <vt:lpstr>Client</vt:lpstr>
      <vt:lpstr>Améliorations</vt:lpstr>
      <vt:lpstr>Présentation PowerPoint</vt:lpstr>
      <vt:lpstr>Octavio  Projet Acrobatt</vt:lpstr>
      <vt:lpstr>Matériel &amp; logiciel</vt:lpstr>
      <vt:lpstr>Langages &amp; outils</vt:lpstr>
      <vt:lpstr>Matériel &amp; logiciel</vt:lpstr>
      <vt:lpstr>Ergonomie</vt:lpstr>
      <vt:lpstr>Objectifs validés</vt:lpstr>
      <vt:lpstr>Moteur</vt:lpstr>
      <vt:lpstr>Poids du laurier</vt:lpstr>
      <vt:lpstr>Déplacement du laurier</vt:lpstr>
      <vt:lpstr>Déplacement du pion</vt:lpstr>
      <vt:lpstr>Améliorations du moteur de jeu</vt:lpstr>
      <vt:lpstr>Présentation PowerPoint</vt:lpstr>
      <vt:lpstr>Présentation PowerPoint</vt:lpstr>
      <vt:lpstr>Objectifs validés</vt:lpstr>
      <vt:lpstr>Client web</vt:lpstr>
      <vt:lpstr>Client Web</vt:lpstr>
      <vt:lpstr>Objectifs validés</vt:lpstr>
      <vt:lpstr>Client Java</vt:lpstr>
      <vt:lpstr>Objectifs validés</vt:lpstr>
      <vt:lpstr>Client Android</vt:lpstr>
      <vt:lpstr>Client Android</vt:lpstr>
      <vt:lpstr>Améliorations</vt:lpstr>
      <vt:lpstr>Merci pour votre attention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Celia</cp:lastModifiedBy>
  <cp:revision>244</cp:revision>
  <dcterms:created xsi:type="dcterms:W3CDTF">2012-11-26T14:58:08Z</dcterms:created>
  <dcterms:modified xsi:type="dcterms:W3CDTF">2014-06-19T18:43:34Z</dcterms:modified>
</cp:coreProperties>
</file>