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1" r:id="rId4"/>
    <p:sldId id="275" r:id="rId5"/>
    <p:sldId id="276" r:id="rId6"/>
    <p:sldId id="277" r:id="rId7"/>
    <p:sldId id="274" r:id="rId8"/>
    <p:sldId id="272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48F1DB63-4853-42D5-84A3-C7041F23BA33}">
          <p14:sldIdLst>
            <p14:sldId id="256"/>
            <p14:sldId id="273"/>
          </p14:sldIdLst>
        </p14:section>
        <p14:section name="Architecture" id="{8ADFDB1B-F8C5-419D-A7DE-0A0CEEA564D1}">
          <p14:sldIdLst>
            <p14:sldId id="261"/>
            <p14:sldId id="275"/>
            <p14:sldId id="276"/>
            <p14:sldId id="277"/>
          </p14:sldIdLst>
        </p14:section>
        <p14:section name="Conclusion" id="{890FCF7D-7738-4C86-A0C0-3FCF91170919}">
          <p14:sldIdLst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B6C"/>
    <a:srgbClr val="D67204"/>
    <a:srgbClr val="FA8606"/>
    <a:srgbClr val="F7994B"/>
    <a:srgbClr val="F68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77330" autoAdjust="0"/>
  </p:normalViewPr>
  <p:slideViewPr>
    <p:cSldViewPr>
      <p:cViewPr varScale="1">
        <p:scale>
          <a:sx n="90" d="100"/>
          <a:sy n="90" d="100"/>
        </p:scale>
        <p:origin x="22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CF09DF-A840-4707-AC44-889899028794}" type="presOf" srcId="{F1135759-F115-42B5-860F-AEB46439CDE5}" destId="{7911E2E7-2627-471E-AB2C-5AA910CE9681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731C3164-F2C2-4B52-9E3D-67B059F1A909}" type="presOf" srcId="{180C341F-255C-44A2-8CB1-9F65DC853C47}" destId="{78EDF3AE-B3A5-4ADD-8D56-731F1A2BDD36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C8D72CA8-28DA-4453-B4C8-D28AFAB8E1C2}" type="presOf" srcId="{772812CA-4199-419C-89D9-C929137C56E7}" destId="{B5DDE724-6AE3-4B31-80CF-92C5EDE53DBF}" srcOrd="0" destOrd="0" presId="urn:microsoft.com/office/officeart/2005/8/layout/hChevron3"/>
    <dgm:cxn modelId="{BAC2B0F9-C0AB-46F1-AADA-153898A87935}" type="presOf" srcId="{CE6AD165-47D3-4F17-B6E9-22C7A34E051E}" destId="{5EAA882B-DC6A-427F-8F2D-9DA14DD0D170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D43A933C-7343-4138-AA7B-3565008A9763}" type="presOf" srcId="{61C993BD-A7A8-4D3C-9914-A75DED14861E}" destId="{1592D397-8A22-433A-96C5-CEDBC9D6D623}" srcOrd="0" destOrd="0" presId="urn:microsoft.com/office/officeart/2005/8/layout/hChevron3"/>
    <dgm:cxn modelId="{87821590-8981-41BE-91DE-9210D7A806DF}" type="presParOf" srcId="{5EAA882B-DC6A-427F-8F2D-9DA14DD0D170}" destId="{B5DDE724-6AE3-4B31-80CF-92C5EDE53DBF}" srcOrd="0" destOrd="0" presId="urn:microsoft.com/office/officeart/2005/8/layout/hChevron3"/>
    <dgm:cxn modelId="{81A4A856-3D79-42F5-86F9-563BB581676D}" type="presParOf" srcId="{5EAA882B-DC6A-427F-8F2D-9DA14DD0D170}" destId="{CDD036BF-70FB-42A1-B948-01BF0BB795B9}" srcOrd="1" destOrd="0" presId="urn:microsoft.com/office/officeart/2005/8/layout/hChevron3"/>
    <dgm:cxn modelId="{4F9B2F54-4138-4694-B469-D3BE96FC7451}" type="presParOf" srcId="{5EAA882B-DC6A-427F-8F2D-9DA14DD0D170}" destId="{7911E2E7-2627-471E-AB2C-5AA910CE9681}" srcOrd="2" destOrd="0" presId="urn:microsoft.com/office/officeart/2005/8/layout/hChevron3"/>
    <dgm:cxn modelId="{6B1A2669-BAA1-475E-92E0-8A11AFB967DF}" type="presParOf" srcId="{5EAA882B-DC6A-427F-8F2D-9DA14DD0D170}" destId="{E0D283C9-0177-403E-9C8A-AE07CB6B0C12}" srcOrd="3" destOrd="0" presId="urn:microsoft.com/office/officeart/2005/8/layout/hChevron3"/>
    <dgm:cxn modelId="{C59C6825-FB56-43F9-8FA1-B9B3771D0213}" type="presParOf" srcId="{5EAA882B-DC6A-427F-8F2D-9DA14DD0D170}" destId="{78EDF3AE-B3A5-4ADD-8D56-731F1A2BDD36}" srcOrd="4" destOrd="0" presId="urn:microsoft.com/office/officeart/2005/8/layout/hChevron3"/>
    <dgm:cxn modelId="{91AA4CD7-AC47-45BC-BD58-610BB3BE44C1}" type="presParOf" srcId="{5EAA882B-DC6A-427F-8F2D-9DA14DD0D170}" destId="{D09E714C-43CE-43E9-A691-D16385C101C4}" srcOrd="5" destOrd="0" presId="urn:microsoft.com/office/officeart/2005/8/layout/hChevron3"/>
    <dgm:cxn modelId="{8E8DEB18-1756-4D08-9128-4B3BD8418EAE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A9E30625-F59D-430A-A169-42DC86AE4377}" type="presOf" srcId="{772812CA-4199-419C-89D9-C929137C56E7}" destId="{B5DDE724-6AE3-4B31-80CF-92C5EDE53DBF}" srcOrd="0" destOrd="0" presId="urn:microsoft.com/office/officeart/2005/8/layout/hChevron3"/>
    <dgm:cxn modelId="{448C1788-1B5F-4E06-8FAB-5BDD1DD8FC98}" type="presOf" srcId="{61C993BD-A7A8-4D3C-9914-A75DED14861E}" destId="{1592D397-8A22-433A-96C5-CEDBC9D6D623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9E70E35C-DBA9-441E-B700-902A25C130F8}" type="presOf" srcId="{F1135759-F115-42B5-860F-AEB46439CDE5}" destId="{7911E2E7-2627-471E-AB2C-5AA910CE9681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80037274-CF81-4F99-B491-52F2A75D94B1}" type="presOf" srcId="{180C341F-255C-44A2-8CB1-9F65DC853C47}" destId="{78EDF3AE-B3A5-4ADD-8D56-731F1A2BDD36}" srcOrd="0" destOrd="0" presId="urn:microsoft.com/office/officeart/2005/8/layout/hChevron3"/>
    <dgm:cxn modelId="{D1D0F883-402B-4E73-8FF3-B8F6D97DCAA5}" type="presOf" srcId="{CE6AD165-47D3-4F17-B6E9-22C7A34E051E}" destId="{5EAA882B-DC6A-427F-8F2D-9DA14DD0D170}" srcOrd="0" destOrd="0" presId="urn:microsoft.com/office/officeart/2005/8/layout/hChevron3"/>
    <dgm:cxn modelId="{E5701C33-1881-4E7D-8C71-A7CA8F562F88}" type="presParOf" srcId="{5EAA882B-DC6A-427F-8F2D-9DA14DD0D170}" destId="{B5DDE724-6AE3-4B31-80CF-92C5EDE53DBF}" srcOrd="0" destOrd="0" presId="urn:microsoft.com/office/officeart/2005/8/layout/hChevron3"/>
    <dgm:cxn modelId="{5951D6B6-1CC5-4D4B-AABC-A21314EF5CFD}" type="presParOf" srcId="{5EAA882B-DC6A-427F-8F2D-9DA14DD0D170}" destId="{CDD036BF-70FB-42A1-B948-01BF0BB795B9}" srcOrd="1" destOrd="0" presId="urn:microsoft.com/office/officeart/2005/8/layout/hChevron3"/>
    <dgm:cxn modelId="{9180606E-84CD-4A7B-BFB2-4EAA6A07526A}" type="presParOf" srcId="{5EAA882B-DC6A-427F-8F2D-9DA14DD0D170}" destId="{7911E2E7-2627-471E-AB2C-5AA910CE9681}" srcOrd="2" destOrd="0" presId="urn:microsoft.com/office/officeart/2005/8/layout/hChevron3"/>
    <dgm:cxn modelId="{9F2D4EB9-2F55-4B0B-8854-1243F2496AB7}" type="presParOf" srcId="{5EAA882B-DC6A-427F-8F2D-9DA14DD0D170}" destId="{E0D283C9-0177-403E-9C8A-AE07CB6B0C12}" srcOrd="3" destOrd="0" presId="urn:microsoft.com/office/officeart/2005/8/layout/hChevron3"/>
    <dgm:cxn modelId="{B76D8EDA-9C55-46F9-B8C9-DA800DD2E027}" type="presParOf" srcId="{5EAA882B-DC6A-427F-8F2D-9DA14DD0D170}" destId="{78EDF3AE-B3A5-4ADD-8D56-731F1A2BDD36}" srcOrd="4" destOrd="0" presId="urn:microsoft.com/office/officeart/2005/8/layout/hChevron3"/>
    <dgm:cxn modelId="{6CF6EC28-F541-43D3-9E27-2FC51E096736}" type="presParOf" srcId="{5EAA882B-DC6A-427F-8F2D-9DA14DD0D170}" destId="{D09E714C-43CE-43E9-A691-D16385C101C4}" srcOrd="5" destOrd="0" presId="urn:microsoft.com/office/officeart/2005/8/layout/hChevron3"/>
    <dgm:cxn modelId="{934A308F-52BC-4173-A3DE-CD6D35F728A5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6591C6A6-23AC-45E5-A054-803A1A251A1F}" type="presOf" srcId="{61C993BD-A7A8-4D3C-9914-A75DED14861E}" destId="{1592D397-8A22-433A-96C5-CEDBC9D6D623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6FC54602-D54C-4F4C-8B97-80919D1DC042}" type="presOf" srcId="{772812CA-4199-419C-89D9-C929137C56E7}" destId="{B5DDE724-6AE3-4B31-80CF-92C5EDE53DBF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9FF7E362-4932-4755-98BF-037DEE4AF149}" type="presOf" srcId="{180C341F-255C-44A2-8CB1-9F65DC853C47}" destId="{78EDF3AE-B3A5-4ADD-8D56-731F1A2BDD36}" srcOrd="0" destOrd="0" presId="urn:microsoft.com/office/officeart/2005/8/layout/hChevron3"/>
    <dgm:cxn modelId="{45AE60E2-6EB8-43A9-A78F-BBB7E1C9E261}" type="presOf" srcId="{F1135759-F115-42B5-860F-AEB46439CDE5}" destId="{7911E2E7-2627-471E-AB2C-5AA910CE9681}" srcOrd="0" destOrd="0" presId="urn:microsoft.com/office/officeart/2005/8/layout/hChevron3"/>
    <dgm:cxn modelId="{2DA5F3A0-127E-486A-8DA7-A0A42E1E616F}" type="presOf" srcId="{CE6AD165-47D3-4F17-B6E9-22C7A34E051E}" destId="{5EAA882B-DC6A-427F-8F2D-9DA14DD0D170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EC28E786-5D4B-418C-864B-5218F6058649}" type="presParOf" srcId="{5EAA882B-DC6A-427F-8F2D-9DA14DD0D170}" destId="{B5DDE724-6AE3-4B31-80CF-92C5EDE53DBF}" srcOrd="0" destOrd="0" presId="urn:microsoft.com/office/officeart/2005/8/layout/hChevron3"/>
    <dgm:cxn modelId="{F28A50E9-891B-4F8D-947B-753151E499B7}" type="presParOf" srcId="{5EAA882B-DC6A-427F-8F2D-9DA14DD0D170}" destId="{CDD036BF-70FB-42A1-B948-01BF0BB795B9}" srcOrd="1" destOrd="0" presId="urn:microsoft.com/office/officeart/2005/8/layout/hChevron3"/>
    <dgm:cxn modelId="{36AEABA5-E0C1-4702-B7F0-097A49583190}" type="presParOf" srcId="{5EAA882B-DC6A-427F-8F2D-9DA14DD0D170}" destId="{7911E2E7-2627-471E-AB2C-5AA910CE9681}" srcOrd="2" destOrd="0" presId="urn:microsoft.com/office/officeart/2005/8/layout/hChevron3"/>
    <dgm:cxn modelId="{A1DE2651-65B1-4323-A4FA-854C1AAE27B2}" type="presParOf" srcId="{5EAA882B-DC6A-427F-8F2D-9DA14DD0D170}" destId="{E0D283C9-0177-403E-9C8A-AE07CB6B0C12}" srcOrd="3" destOrd="0" presId="urn:microsoft.com/office/officeart/2005/8/layout/hChevron3"/>
    <dgm:cxn modelId="{24D0A4CC-6202-4C27-99AC-46C29AA78FDD}" type="presParOf" srcId="{5EAA882B-DC6A-427F-8F2D-9DA14DD0D170}" destId="{78EDF3AE-B3A5-4ADD-8D56-731F1A2BDD36}" srcOrd="4" destOrd="0" presId="urn:microsoft.com/office/officeart/2005/8/layout/hChevron3"/>
    <dgm:cxn modelId="{799F65E8-EAA3-4560-853B-A3C0EA9C2D27}" type="presParOf" srcId="{5EAA882B-DC6A-427F-8F2D-9DA14DD0D170}" destId="{D09E714C-43CE-43E9-A691-D16385C101C4}" srcOrd="5" destOrd="0" presId="urn:microsoft.com/office/officeart/2005/8/layout/hChevron3"/>
    <dgm:cxn modelId="{28C5EC3B-91AA-4E30-8175-8BFA198728FD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E4E8E015-66ED-42BE-AD06-E955F2677B5A}" type="presOf" srcId="{772812CA-4199-419C-89D9-C929137C56E7}" destId="{B5DDE724-6AE3-4B31-80CF-92C5EDE53DBF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B46903B9-F6DD-4563-869A-96E238351124}" type="presOf" srcId="{CE6AD165-47D3-4F17-B6E9-22C7A34E051E}" destId="{5EAA882B-DC6A-427F-8F2D-9DA14DD0D170}" srcOrd="0" destOrd="0" presId="urn:microsoft.com/office/officeart/2005/8/layout/hChevron3"/>
    <dgm:cxn modelId="{3F5DC34D-6B93-4010-A4B0-0E9D52F887CF}" type="presOf" srcId="{61C993BD-A7A8-4D3C-9914-A75DED14861E}" destId="{1592D397-8A22-433A-96C5-CEDBC9D6D623}" srcOrd="0" destOrd="0" presId="urn:microsoft.com/office/officeart/2005/8/layout/hChevron3"/>
    <dgm:cxn modelId="{4FE7FFCD-E85C-458B-9F6A-5BEB32D1489B}" type="presOf" srcId="{180C341F-255C-44A2-8CB1-9F65DC853C47}" destId="{78EDF3AE-B3A5-4ADD-8D56-731F1A2BDD36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80ACBF26-2A64-4062-A7D7-EB9FB0D08760}" type="presOf" srcId="{F1135759-F115-42B5-860F-AEB46439CDE5}" destId="{7911E2E7-2627-471E-AB2C-5AA910CE9681}" srcOrd="0" destOrd="0" presId="urn:microsoft.com/office/officeart/2005/8/layout/hChevron3"/>
    <dgm:cxn modelId="{CA23B228-52F3-4B95-9FA6-2E126473DD79}" type="presParOf" srcId="{5EAA882B-DC6A-427F-8F2D-9DA14DD0D170}" destId="{B5DDE724-6AE3-4B31-80CF-92C5EDE53DBF}" srcOrd="0" destOrd="0" presId="urn:microsoft.com/office/officeart/2005/8/layout/hChevron3"/>
    <dgm:cxn modelId="{91959F10-415A-4CB4-B0B7-942C79473698}" type="presParOf" srcId="{5EAA882B-DC6A-427F-8F2D-9DA14DD0D170}" destId="{CDD036BF-70FB-42A1-B948-01BF0BB795B9}" srcOrd="1" destOrd="0" presId="urn:microsoft.com/office/officeart/2005/8/layout/hChevron3"/>
    <dgm:cxn modelId="{74686AD0-C589-4BA9-9B04-44BA841B8CE3}" type="presParOf" srcId="{5EAA882B-DC6A-427F-8F2D-9DA14DD0D170}" destId="{7911E2E7-2627-471E-AB2C-5AA910CE9681}" srcOrd="2" destOrd="0" presId="urn:microsoft.com/office/officeart/2005/8/layout/hChevron3"/>
    <dgm:cxn modelId="{FCF7BEAD-432C-4F0E-A049-D497184129F9}" type="presParOf" srcId="{5EAA882B-DC6A-427F-8F2D-9DA14DD0D170}" destId="{E0D283C9-0177-403E-9C8A-AE07CB6B0C12}" srcOrd="3" destOrd="0" presId="urn:microsoft.com/office/officeart/2005/8/layout/hChevron3"/>
    <dgm:cxn modelId="{1807B931-30E4-4565-93D1-7FE9677E3823}" type="presParOf" srcId="{5EAA882B-DC6A-427F-8F2D-9DA14DD0D170}" destId="{78EDF3AE-B3A5-4ADD-8D56-731F1A2BDD36}" srcOrd="4" destOrd="0" presId="urn:microsoft.com/office/officeart/2005/8/layout/hChevron3"/>
    <dgm:cxn modelId="{19F28F16-A747-4202-8750-7AD77F07F8B6}" type="presParOf" srcId="{5EAA882B-DC6A-427F-8F2D-9DA14DD0D170}" destId="{D09E714C-43CE-43E9-A691-D16385C101C4}" srcOrd="5" destOrd="0" presId="urn:microsoft.com/office/officeart/2005/8/layout/hChevron3"/>
    <dgm:cxn modelId="{DB953B7B-E382-4F9A-84FF-D6EBF57A16E2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01FAE549-1F97-4CAF-8774-C6D0F69C35F3}" type="presOf" srcId="{180C341F-255C-44A2-8CB1-9F65DC853C47}" destId="{78EDF3AE-B3A5-4ADD-8D56-731F1A2BDD36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DC66D1E3-5D15-4E9C-8280-B7E5BB88EA3D}" type="presOf" srcId="{CE6AD165-47D3-4F17-B6E9-22C7A34E051E}" destId="{5EAA882B-DC6A-427F-8F2D-9DA14DD0D170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459BE7F6-35ED-454F-9CCC-65C848988F51}" type="presOf" srcId="{F1135759-F115-42B5-860F-AEB46439CDE5}" destId="{7911E2E7-2627-471E-AB2C-5AA910CE9681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6E99424B-1476-46BC-B0C3-9707326B52E6}" type="presOf" srcId="{772812CA-4199-419C-89D9-C929137C56E7}" destId="{B5DDE724-6AE3-4B31-80CF-92C5EDE53DBF}" srcOrd="0" destOrd="0" presId="urn:microsoft.com/office/officeart/2005/8/layout/hChevron3"/>
    <dgm:cxn modelId="{379F44C2-7845-42AC-945B-E80F5CC29FAB}" type="presOf" srcId="{61C993BD-A7A8-4D3C-9914-A75DED14861E}" destId="{1592D397-8A22-433A-96C5-CEDBC9D6D623}" srcOrd="0" destOrd="0" presId="urn:microsoft.com/office/officeart/2005/8/layout/hChevron3"/>
    <dgm:cxn modelId="{C05477D0-682F-47AF-AD01-8A8DEF4AB84D}" type="presParOf" srcId="{5EAA882B-DC6A-427F-8F2D-9DA14DD0D170}" destId="{B5DDE724-6AE3-4B31-80CF-92C5EDE53DBF}" srcOrd="0" destOrd="0" presId="urn:microsoft.com/office/officeart/2005/8/layout/hChevron3"/>
    <dgm:cxn modelId="{B607FD56-920F-4675-9CF8-8A049D3ED296}" type="presParOf" srcId="{5EAA882B-DC6A-427F-8F2D-9DA14DD0D170}" destId="{CDD036BF-70FB-42A1-B948-01BF0BB795B9}" srcOrd="1" destOrd="0" presId="urn:microsoft.com/office/officeart/2005/8/layout/hChevron3"/>
    <dgm:cxn modelId="{2BDBDE25-FA05-4606-BC06-4790A749ABB8}" type="presParOf" srcId="{5EAA882B-DC6A-427F-8F2D-9DA14DD0D170}" destId="{7911E2E7-2627-471E-AB2C-5AA910CE9681}" srcOrd="2" destOrd="0" presId="urn:microsoft.com/office/officeart/2005/8/layout/hChevron3"/>
    <dgm:cxn modelId="{655BC515-331E-41AD-AD10-5B51A085A13D}" type="presParOf" srcId="{5EAA882B-DC6A-427F-8F2D-9DA14DD0D170}" destId="{E0D283C9-0177-403E-9C8A-AE07CB6B0C12}" srcOrd="3" destOrd="0" presId="urn:microsoft.com/office/officeart/2005/8/layout/hChevron3"/>
    <dgm:cxn modelId="{CCF4F9DB-64DB-47F0-B2EC-BBDEAA169165}" type="presParOf" srcId="{5EAA882B-DC6A-427F-8F2D-9DA14DD0D170}" destId="{78EDF3AE-B3A5-4ADD-8D56-731F1A2BDD36}" srcOrd="4" destOrd="0" presId="urn:microsoft.com/office/officeart/2005/8/layout/hChevron3"/>
    <dgm:cxn modelId="{70C1E55A-5E38-4A14-A531-2CA1DEA94043}" type="presParOf" srcId="{5EAA882B-DC6A-427F-8F2D-9DA14DD0D170}" destId="{D09E714C-43CE-43E9-A691-D16385C101C4}" srcOrd="5" destOrd="0" presId="urn:microsoft.com/office/officeart/2005/8/layout/hChevron3"/>
    <dgm:cxn modelId="{8B02148E-9197-479A-950B-AB1D2BDA1D60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A8E34961-AF55-4473-AD29-B602C2247B13}" type="presOf" srcId="{180C341F-255C-44A2-8CB1-9F65DC853C47}" destId="{78EDF3AE-B3A5-4ADD-8D56-731F1A2BDD36}" srcOrd="0" destOrd="0" presId="urn:microsoft.com/office/officeart/2005/8/layout/hChevron3"/>
    <dgm:cxn modelId="{AF091ED0-0E46-4E79-9690-946121CE5F3F}" type="presOf" srcId="{CE6AD165-47D3-4F17-B6E9-22C7A34E051E}" destId="{5EAA882B-DC6A-427F-8F2D-9DA14DD0D170}" srcOrd="0" destOrd="0" presId="urn:microsoft.com/office/officeart/2005/8/layout/hChevron3"/>
    <dgm:cxn modelId="{31823B6F-332C-41B7-9FE9-8A049DB5DF09}" type="presOf" srcId="{F1135759-F115-42B5-860F-AEB46439CDE5}" destId="{7911E2E7-2627-471E-AB2C-5AA910CE9681}" srcOrd="0" destOrd="0" presId="urn:microsoft.com/office/officeart/2005/8/layout/hChevron3"/>
    <dgm:cxn modelId="{490392FF-7BB0-4BEE-AA00-D409A5CEF679}" type="presOf" srcId="{61C993BD-A7A8-4D3C-9914-A75DED14861E}" destId="{1592D397-8A22-433A-96C5-CEDBC9D6D623}" srcOrd="0" destOrd="0" presId="urn:microsoft.com/office/officeart/2005/8/layout/hChevron3"/>
    <dgm:cxn modelId="{71DF2D0B-951A-456A-9535-EFE653B9AA9A}" type="presOf" srcId="{772812CA-4199-419C-89D9-C929137C56E7}" destId="{B5DDE724-6AE3-4B31-80CF-92C5EDE53DBF}" srcOrd="0" destOrd="0" presId="urn:microsoft.com/office/officeart/2005/8/layout/hChevron3"/>
    <dgm:cxn modelId="{0B812323-1E5B-42EA-BB80-3F68E4BD3E31}" type="presParOf" srcId="{5EAA882B-DC6A-427F-8F2D-9DA14DD0D170}" destId="{B5DDE724-6AE3-4B31-80CF-92C5EDE53DBF}" srcOrd="0" destOrd="0" presId="urn:microsoft.com/office/officeart/2005/8/layout/hChevron3"/>
    <dgm:cxn modelId="{49C7C1A4-77EC-4AFE-9B16-134C113478FF}" type="presParOf" srcId="{5EAA882B-DC6A-427F-8F2D-9DA14DD0D170}" destId="{CDD036BF-70FB-42A1-B948-01BF0BB795B9}" srcOrd="1" destOrd="0" presId="urn:microsoft.com/office/officeart/2005/8/layout/hChevron3"/>
    <dgm:cxn modelId="{B0953DB5-5AEF-41C3-9019-ACD9A66B3EAE}" type="presParOf" srcId="{5EAA882B-DC6A-427F-8F2D-9DA14DD0D170}" destId="{7911E2E7-2627-471E-AB2C-5AA910CE9681}" srcOrd="2" destOrd="0" presId="urn:microsoft.com/office/officeart/2005/8/layout/hChevron3"/>
    <dgm:cxn modelId="{2B64F1F8-518E-4D9E-B0D2-D3BFB34D9330}" type="presParOf" srcId="{5EAA882B-DC6A-427F-8F2D-9DA14DD0D170}" destId="{E0D283C9-0177-403E-9C8A-AE07CB6B0C12}" srcOrd="3" destOrd="0" presId="urn:microsoft.com/office/officeart/2005/8/layout/hChevron3"/>
    <dgm:cxn modelId="{66DFE8C7-B4AF-454E-BEBD-D607804305CA}" type="presParOf" srcId="{5EAA882B-DC6A-427F-8F2D-9DA14DD0D170}" destId="{78EDF3AE-B3A5-4ADD-8D56-731F1A2BDD36}" srcOrd="4" destOrd="0" presId="urn:microsoft.com/office/officeart/2005/8/layout/hChevron3"/>
    <dgm:cxn modelId="{945C78AB-B629-478E-8099-D8D87DB6A201}" type="presParOf" srcId="{5EAA882B-DC6A-427F-8F2D-9DA14DD0D170}" destId="{D09E714C-43CE-43E9-A691-D16385C101C4}" srcOrd="5" destOrd="0" presId="urn:microsoft.com/office/officeart/2005/8/layout/hChevron3"/>
    <dgm:cxn modelId="{824ED63C-92FB-4C39-990F-2249C5FCBF39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0C904A-B8A3-4227-AC09-B26EEDB23C39}" type="presOf" srcId="{61C993BD-A7A8-4D3C-9914-A75DED14861E}" destId="{1592D397-8A22-433A-96C5-CEDBC9D6D623}" srcOrd="0" destOrd="0" presId="urn:microsoft.com/office/officeart/2005/8/layout/hChevron3"/>
    <dgm:cxn modelId="{6E726AB8-613F-4667-8FA6-2DCC0578034F}" type="presOf" srcId="{CE6AD165-47D3-4F17-B6E9-22C7A34E051E}" destId="{5EAA882B-DC6A-427F-8F2D-9DA14DD0D170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3CACC90B-4DE2-4DEB-B034-E9EC73A1AF12}" type="presOf" srcId="{F1135759-F115-42B5-860F-AEB46439CDE5}" destId="{7911E2E7-2627-471E-AB2C-5AA910CE9681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F06FE638-C4A2-4A93-BF45-743A24FD95DF}" type="presOf" srcId="{772812CA-4199-419C-89D9-C929137C56E7}" destId="{B5DDE724-6AE3-4B31-80CF-92C5EDE53DBF}" srcOrd="0" destOrd="0" presId="urn:microsoft.com/office/officeart/2005/8/layout/hChevron3"/>
    <dgm:cxn modelId="{7CD8D6E1-0435-4672-AABA-E9DF7C8C3797}" type="presOf" srcId="{180C341F-255C-44A2-8CB1-9F65DC853C47}" destId="{78EDF3AE-B3A5-4ADD-8D56-731F1A2BDD36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C68BDF38-51BE-4C87-8604-DD7FBF3690A7}" type="presParOf" srcId="{5EAA882B-DC6A-427F-8F2D-9DA14DD0D170}" destId="{B5DDE724-6AE3-4B31-80CF-92C5EDE53DBF}" srcOrd="0" destOrd="0" presId="urn:microsoft.com/office/officeart/2005/8/layout/hChevron3"/>
    <dgm:cxn modelId="{C3090458-464B-44E1-B1EB-B5075D579332}" type="presParOf" srcId="{5EAA882B-DC6A-427F-8F2D-9DA14DD0D170}" destId="{CDD036BF-70FB-42A1-B948-01BF0BB795B9}" srcOrd="1" destOrd="0" presId="urn:microsoft.com/office/officeart/2005/8/layout/hChevron3"/>
    <dgm:cxn modelId="{CED9BB91-1F6A-43BB-B7BE-595B00B16F18}" type="presParOf" srcId="{5EAA882B-DC6A-427F-8F2D-9DA14DD0D170}" destId="{7911E2E7-2627-471E-AB2C-5AA910CE9681}" srcOrd="2" destOrd="0" presId="urn:microsoft.com/office/officeart/2005/8/layout/hChevron3"/>
    <dgm:cxn modelId="{6F8C94B7-DB74-43B4-9600-8EF5C5F3BC8E}" type="presParOf" srcId="{5EAA882B-DC6A-427F-8F2D-9DA14DD0D170}" destId="{E0D283C9-0177-403E-9C8A-AE07CB6B0C12}" srcOrd="3" destOrd="0" presId="urn:microsoft.com/office/officeart/2005/8/layout/hChevron3"/>
    <dgm:cxn modelId="{5ABA131C-C77B-4E10-AA83-6F4E3CC5F3F3}" type="presParOf" srcId="{5EAA882B-DC6A-427F-8F2D-9DA14DD0D170}" destId="{78EDF3AE-B3A5-4ADD-8D56-731F1A2BDD36}" srcOrd="4" destOrd="0" presId="urn:microsoft.com/office/officeart/2005/8/layout/hChevron3"/>
    <dgm:cxn modelId="{AD750064-111F-4010-BD90-86EA25513C0B}" type="presParOf" srcId="{5EAA882B-DC6A-427F-8F2D-9DA14DD0D170}" destId="{D09E714C-43CE-43E9-A691-D16385C101C4}" srcOrd="5" destOrd="0" presId="urn:microsoft.com/office/officeart/2005/8/layout/hChevron3"/>
    <dgm:cxn modelId="{E20D7E23-BFEB-482F-8D4A-5276B5842327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13/03/2014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 en place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4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Ubuntu Server version 12.04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9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chat nous a permis de tester l’architecture</a:t>
            </a:r>
            <a:r>
              <a:rPr lang="fr-FR" baseline="0" dirty="0" smtClean="0"/>
              <a:t> avec un chat, qui échange les données via des </a:t>
            </a:r>
            <a:r>
              <a:rPr lang="fr-FR" baseline="0" dirty="0" err="1" smtClean="0"/>
              <a:t>websockets</a:t>
            </a:r>
            <a:endParaRPr lang="fr-FR" baseline="0" dirty="0" smtClean="0"/>
          </a:p>
          <a:p>
            <a:r>
              <a:rPr lang="fr-FR" baseline="0" dirty="0" smtClean="0"/>
              <a:t>Cet exemple nous permettra de reproduire facilement et rapidement le système d’échanges de données lors de la création du jeu.</a:t>
            </a:r>
          </a:p>
          <a:p>
            <a:r>
              <a:rPr lang="fr-FR" baseline="0" dirty="0" smtClean="0"/>
              <a:t>L’exemple nous a aussi permis de valider l’ensemble de l’architecture, puisqu’il comprend une gestion des utilisateurs, avec connexion / déconnexion / inscription, et que ces utilisateurs sont ensuite enregistrés par le serveur dans la BDD</a:t>
            </a:r>
          </a:p>
          <a:p>
            <a:r>
              <a:rPr lang="fr-FR" baseline="0" dirty="0" smtClean="0"/>
              <a:t>Une première version du site a par la même aussi été réalisée.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serveur nécessite un certain degrés d’avancement, avant de pouvoir échanger avec un client 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15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serveur</a:t>
            </a:r>
            <a:r>
              <a:rPr lang="fr-FR" baseline="0" dirty="0" smtClean="0"/>
              <a:t> est l’entité qui gère le jeu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Il vérifie les coups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Traite les déplacements / combats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Renvoi aux clients les informations nécessaire pour jouer le prochain tour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Détermine le vainqueur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 serveur est aussi chargé de la persistance des données, en effet, il est le seul à accéder à la BDD et y stocke les différentes informations.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Dans une version, plus aboutie du jeu, il est prévu de stocker l’ensemble des informations d’une partie, afin de permettre aux utilisateurs de la revoir.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Une planification à long terme est prévue pour le serveur puisque nous avons aussi envisagés les traitements liés au jeu avec les cartes bonus,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Une grande préparation, pour un meilleur</a:t>
            </a:r>
            <a:r>
              <a:rPr lang="fr-FR" baseline="0" dirty="0" smtClean="0"/>
              <a:t> développement</a:t>
            </a:r>
          </a:p>
          <a:p>
            <a:r>
              <a:rPr lang="fr-FR" baseline="0" dirty="0" smtClean="0"/>
              <a:t>-&gt; Le serveur dispose de l’ensemble des classes métiers. Les traitements algorithmiques vont maintenant être mis en place.</a:t>
            </a:r>
          </a:p>
          <a:p>
            <a:r>
              <a:rPr lang="fr-FR" baseline="0" dirty="0" smtClean="0"/>
              <a:t>-&gt; Le protocole est réseau est définitivement validé grâce au chat et va maintenant pouvoir être mis en place pour le traitement des parties.</a:t>
            </a:r>
          </a:p>
          <a:p>
            <a:r>
              <a:rPr lang="fr-FR" baseline="0" dirty="0" smtClean="0"/>
              <a:t>-&gt; Le client web a été commencé</a:t>
            </a:r>
          </a:p>
          <a:p>
            <a:r>
              <a:rPr lang="fr-FR" baseline="0" dirty="0" smtClean="0"/>
              <a:t>-&gt; Le projet est dans les temps 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1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DD92F-D760-4C32-ABF7-14E17CFA4BD0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C894-8EF8-4FCE-9563-F72949051A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7D9B6-2AE8-4AF0-B546-B0A8FB328DB3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05BE-12A0-4065-A8AB-AB42AA4B697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34B4-2D96-4013-8F34-60F357F68BBE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6B90E-8F0F-457F-9176-8AAABA3B8F2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03AEF-F2A4-4C70-8973-2AA87D289519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52A1-315D-426E-A335-9CDC503438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6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26080-AE4D-4A38-82DB-E834EBB094BA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C3A3-605F-454F-860D-8F861FF265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F7AB-8970-447F-8CC7-1D56613D1DFC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D8FB-AD65-4F94-A582-D8DEC48593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0E8BB-A61E-4783-93A7-D94709034D60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AC0C-3680-4628-B71C-6FCABA9462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6386D-E634-46CA-918E-8F7F6684B47C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EDBE-D055-4D50-B539-238CA14777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4C34-A292-479B-994F-D8249372BCE8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8CE5-B29F-4EA7-80C4-00BB30312D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9D7B-7BE0-4C19-8957-78CE2963FC4D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5D2E5-AB02-4781-9BC5-EBE9A5D863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4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CF023-6F87-4178-BB87-9554264E0538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7FEBF-4627-41BE-B5F8-0AFDB2BAB6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8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753F63-CAE6-4C2B-AB2B-8160E1ED7492}" type="datetimeFigureOut">
              <a:rPr lang="fr-FR"/>
              <a:pPr>
                <a:defRPr/>
              </a:pPr>
              <a:t>13/03/2014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FBD376-1B9D-4B10-AEDE-EF433938156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 bwMode="auto">
          <a:xfrm>
            <a:off x="696913" y="191598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Acrobatt</a:t>
            </a:r>
            <a:endParaRPr lang="fr-FR" dirty="0" smtClean="0"/>
          </a:p>
        </p:txBody>
      </p:sp>
      <p:sp>
        <p:nvSpPr>
          <p:cNvPr id="16" name="ZoneTexte 1"/>
          <p:cNvSpPr txBox="1">
            <a:spLocks noChangeArrowheads="1"/>
          </p:cNvSpPr>
          <p:nvPr/>
        </p:nvSpPr>
        <p:spPr bwMode="auto">
          <a:xfrm>
            <a:off x="179512" y="4206279"/>
            <a:ext cx="30963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Equipe :</a:t>
            </a:r>
          </a:p>
          <a:p>
            <a:pPr eaLnBrk="1" hangingPunct="1"/>
            <a:r>
              <a:rPr lang="fr-FR" dirty="0" smtClean="0"/>
              <a:t>Joël </a:t>
            </a:r>
            <a:r>
              <a:rPr lang="fr-FR" dirty="0" err="1" smtClean="0"/>
              <a:t>Collinet</a:t>
            </a:r>
            <a:endParaRPr lang="fr-FR" dirty="0" smtClean="0"/>
          </a:p>
          <a:p>
            <a:pPr eaLnBrk="1" hangingPunct="1"/>
            <a:r>
              <a:rPr lang="fr-FR" dirty="0" smtClean="0"/>
              <a:t>Félix </a:t>
            </a:r>
            <a:r>
              <a:rPr lang="fr-FR" dirty="0" err="1" smtClean="0"/>
              <a:t>Erb</a:t>
            </a:r>
            <a:endParaRPr lang="fr-FR" dirty="0" smtClean="0"/>
          </a:p>
          <a:p>
            <a:pPr eaLnBrk="1" hangingPunct="1"/>
            <a:r>
              <a:rPr lang="fr-FR" dirty="0" smtClean="0"/>
              <a:t>Célia Kocher</a:t>
            </a:r>
            <a:endParaRPr lang="fr-FR" dirty="0"/>
          </a:p>
          <a:p>
            <a:pPr eaLnBrk="1" hangingPunct="1"/>
            <a:r>
              <a:rPr lang="fr-FR" dirty="0"/>
              <a:t>Vincent </a:t>
            </a:r>
            <a:r>
              <a:rPr lang="fr-FR" dirty="0" smtClean="0"/>
              <a:t>Moitry (Chef de projet)</a:t>
            </a:r>
          </a:p>
          <a:p>
            <a:pPr eaLnBrk="1" hangingPunct="1"/>
            <a:r>
              <a:rPr lang="fr-FR" dirty="0" smtClean="0"/>
              <a:t>Adam </a:t>
            </a:r>
            <a:r>
              <a:rPr lang="fr-FR" dirty="0" err="1" smtClean="0"/>
              <a:t>Rimelé</a:t>
            </a:r>
            <a:endParaRPr lang="fr-FR" dirty="0" smtClean="0"/>
          </a:p>
          <a:p>
            <a:pPr eaLnBrk="1" hangingPunct="1"/>
            <a:r>
              <a:rPr lang="fr-FR" dirty="0" smtClean="0"/>
              <a:t>Carlo </a:t>
            </a:r>
            <a:r>
              <a:rPr lang="fr-FR" dirty="0" err="1" smtClean="0"/>
              <a:t>Spiga</a:t>
            </a:r>
            <a:endParaRPr lang="fr-FR" dirty="0" smtClean="0"/>
          </a:p>
          <a:p>
            <a:pPr eaLnBrk="1" hangingPunct="1"/>
            <a:r>
              <a:rPr lang="fr-FR" dirty="0" smtClean="0"/>
              <a:t>Maxime Zimmer</a:t>
            </a:r>
            <a:endParaRPr lang="fr-FR" dirty="0"/>
          </a:p>
        </p:txBody>
      </p:sp>
      <p:sp>
        <p:nvSpPr>
          <p:cNvPr id="18" name="ZoneTexte 4"/>
          <p:cNvSpPr txBox="1">
            <a:spLocks noChangeArrowheads="1"/>
          </p:cNvSpPr>
          <p:nvPr/>
        </p:nvSpPr>
        <p:spPr bwMode="auto">
          <a:xfrm>
            <a:off x="6299465" y="5868272"/>
            <a:ext cx="25916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Client : M. </a:t>
            </a:r>
            <a:r>
              <a:rPr lang="fr-FR" dirty="0"/>
              <a:t>Vincent Vigon</a:t>
            </a:r>
          </a:p>
          <a:p>
            <a:pPr eaLnBrk="1" hangingPunct="1"/>
            <a:r>
              <a:rPr lang="fr-FR" dirty="0" smtClean="0"/>
              <a:t>Tuteur : M. Pierre </a:t>
            </a:r>
            <a:r>
              <a:rPr lang="fr-FR" dirty="0" err="1" smtClean="0"/>
              <a:t>Kramer</a:t>
            </a:r>
            <a:endParaRPr lang="fr-FR" dirty="0"/>
          </a:p>
        </p:txBody>
      </p:sp>
      <p:sp>
        <p:nvSpPr>
          <p:cNvPr id="22" name="Titre 1"/>
          <p:cNvSpPr txBox="1">
            <a:spLocks/>
          </p:cNvSpPr>
          <p:nvPr/>
        </p:nvSpPr>
        <p:spPr bwMode="auto">
          <a:xfrm>
            <a:off x="468313" y="2708076"/>
            <a:ext cx="8229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 smtClean="0"/>
              <a:t>La </a:t>
            </a:r>
            <a:r>
              <a:rPr lang="en-US" sz="3600" dirty="0" err="1" smtClean="0"/>
              <a:t>clémence</a:t>
            </a:r>
            <a:r>
              <a:rPr lang="en-US" sz="3600" dirty="0" smtClean="0"/>
              <a:t> </a:t>
            </a:r>
            <a:r>
              <a:rPr lang="en-US" sz="3600" dirty="0" err="1" smtClean="0"/>
              <a:t>d’Auguste</a:t>
            </a:r>
            <a:endParaRPr lang="fr-FR" sz="3500" dirty="0"/>
          </a:p>
        </p:txBody>
      </p:sp>
      <p:sp>
        <p:nvSpPr>
          <p:cNvPr id="10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1/6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me 7"/>
          <p:cNvGraphicFramePr/>
          <p:nvPr>
            <p:extLst>
              <p:ext uri="{D42A27DB-BD31-4B8C-83A1-F6EECF244321}">
                <p14:modId xmlns:p14="http://schemas.microsoft.com/office/powerpoint/2010/main" val="1191398452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26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fr-FR" dirty="0"/>
          </a:p>
        </p:txBody>
      </p:sp>
      <p:sp>
        <p:nvSpPr>
          <p:cNvPr id="5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2/6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95527291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7" y="1561155"/>
            <a:ext cx="7329066" cy="48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machines virtuelles Ubuntu 12.04</a:t>
            </a:r>
            <a:br>
              <a:rPr lang="fr-FR" dirty="0" smtClean="0"/>
            </a:br>
            <a:r>
              <a:rPr lang="fr-FR" sz="2400" dirty="0" smtClean="0"/>
              <a:t>(test serveur / </a:t>
            </a:r>
            <a:r>
              <a:rPr lang="fr-FR" sz="2400" dirty="0" err="1" smtClean="0"/>
              <a:t>prod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dirty="0" smtClean="0"/>
              <a:t>Deux serveurs (java et web) sur la VM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3942556"/>
            <a:ext cx="5667375" cy="1790700"/>
          </a:xfrm>
          <a:prstGeom prst="rect">
            <a:avLst/>
          </a:prstGeom>
        </p:spPr>
      </p:pic>
      <p:sp>
        <p:nvSpPr>
          <p:cNvPr id="5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3/6</a:t>
            </a:r>
          </a:p>
        </p:txBody>
      </p:sp>
      <p:graphicFrame>
        <p:nvGraphicFramePr>
          <p:cNvPr id="7" name="Diagramme 7"/>
          <p:cNvGraphicFramePr/>
          <p:nvPr>
            <p:extLst>
              <p:ext uri="{D42A27DB-BD31-4B8C-83A1-F6EECF244321}">
                <p14:modId xmlns:p14="http://schemas.microsoft.com/office/powerpoint/2010/main" val="445718952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80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chat (démo)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test de l’architecture</a:t>
            </a:r>
            <a:br>
              <a:rPr lang="fr-FR" dirty="0" smtClean="0"/>
            </a:br>
            <a:r>
              <a:rPr lang="fr-FR" sz="2400" dirty="0" smtClean="0"/>
              <a:t>Un chat avec une gestion des utilisateurs</a:t>
            </a:r>
          </a:p>
          <a:p>
            <a:endParaRPr lang="fr-FR" sz="1200" dirty="0"/>
          </a:p>
          <a:p>
            <a:r>
              <a:rPr lang="fr-FR" dirty="0" smtClean="0"/>
              <a:t>Création des premiers échanges</a:t>
            </a:r>
            <a:br>
              <a:rPr lang="fr-FR" dirty="0" smtClean="0"/>
            </a:br>
            <a:r>
              <a:rPr lang="fr-FR" sz="2400" dirty="0" smtClean="0"/>
              <a:t>(ils seront dupliqués pour le traitement des données)</a:t>
            </a:r>
          </a:p>
          <a:p>
            <a:endParaRPr lang="fr-FR" sz="1200" dirty="0"/>
          </a:p>
          <a:p>
            <a:r>
              <a:rPr lang="fr-FR" dirty="0" smtClean="0"/>
              <a:t>Validation intégrale de l’architecture</a:t>
            </a:r>
            <a:br>
              <a:rPr lang="fr-FR" dirty="0" smtClean="0"/>
            </a:br>
            <a:r>
              <a:rPr lang="fr-FR" sz="2400" dirty="0" smtClean="0"/>
              <a:t>(du client au web au serveur et jusqu’à la BDD pour le stockage des utilisateurs)</a:t>
            </a:r>
          </a:p>
          <a:p>
            <a:endParaRPr lang="fr-FR" sz="1200" dirty="0"/>
          </a:p>
          <a:p>
            <a:r>
              <a:rPr lang="fr-FR" dirty="0" smtClean="0"/>
              <a:t>Première version du site</a:t>
            </a:r>
            <a:endParaRPr lang="fr-FR" dirty="0"/>
          </a:p>
        </p:txBody>
      </p:sp>
      <p:sp>
        <p:nvSpPr>
          <p:cNvPr id="4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4/6</a:t>
            </a:r>
          </a:p>
        </p:txBody>
      </p:sp>
      <p:graphicFrame>
        <p:nvGraphicFramePr>
          <p:cNvPr id="6" name="Diagramme 7"/>
          <p:cNvGraphicFramePr/>
          <p:nvPr>
            <p:extLst>
              <p:ext uri="{D42A27DB-BD31-4B8C-83A1-F6EECF244321}">
                <p14:modId xmlns:p14="http://schemas.microsoft.com/office/powerpoint/2010/main" val="894746088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65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Entité de traitement du jeu</a:t>
            </a:r>
          </a:p>
          <a:p>
            <a:endParaRPr lang="fr-FR" sz="1200" dirty="0" smtClean="0"/>
          </a:p>
          <a:p>
            <a:r>
              <a:rPr lang="fr-FR" dirty="0" smtClean="0"/>
              <a:t>Gère la persistance des données</a:t>
            </a:r>
          </a:p>
          <a:p>
            <a:endParaRPr lang="fr-FR" sz="1200" dirty="0" smtClean="0"/>
          </a:p>
          <a:p>
            <a:r>
              <a:rPr lang="fr-FR" dirty="0" smtClean="0"/>
              <a:t>Une planification à </a:t>
            </a:r>
            <a:r>
              <a:rPr lang="fr-FR" smtClean="0"/>
              <a:t>long terme </a:t>
            </a:r>
            <a:r>
              <a:rPr lang="fr-FR" dirty="0" smtClean="0"/>
              <a:t>(cartes, …)</a:t>
            </a:r>
          </a:p>
          <a:p>
            <a:endParaRPr lang="fr-FR" sz="1200" dirty="0" smtClean="0"/>
          </a:p>
          <a:p>
            <a:r>
              <a:rPr lang="fr-FR" dirty="0" smtClean="0"/>
              <a:t>… A finir</a:t>
            </a:r>
          </a:p>
          <a:p>
            <a:endParaRPr lang="fr-FR" sz="1200" dirty="0"/>
          </a:p>
          <a:p>
            <a:r>
              <a:rPr lang="fr-FR" dirty="0" smtClean="0"/>
              <a:t>…</a:t>
            </a:r>
          </a:p>
        </p:txBody>
      </p:sp>
      <p:sp>
        <p:nvSpPr>
          <p:cNvPr id="4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5/6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7"/>
          <p:cNvGraphicFramePr/>
          <p:nvPr>
            <p:extLst>
              <p:ext uri="{D42A27DB-BD31-4B8C-83A1-F6EECF244321}">
                <p14:modId xmlns:p14="http://schemas.microsoft.com/office/powerpoint/2010/main" val="1172830909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157" cy="4781128"/>
          </a:xfrm>
        </p:spPr>
        <p:txBody>
          <a:bodyPr/>
          <a:lstStyle/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développement a été préparé de manière à minimiser les problèmes par la suite</a:t>
            </a:r>
          </a:p>
          <a:p>
            <a:pPr>
              <a:buClr>
                <a:srgbClr val="D67204"/>
              </a:buClr>
            </a:pPr>
            <a:endParaRPr lang="fr-FR" sz="1200" dirty="0"/>
          </a:p>
          <a:p>
            <a:pPr>
              <a:buClr>
                <a:srgbClr val="D67204"/>
              </a:buClr>
            </a:pPr>
            <a:r>
              <a:rPr lang="fr-FR" dirty="0" smtClean="0"/>
              <a:t>Le serveur est en bonne voie</a:t>
            </a:r>
          </a:p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protocole réseau a été testé et fonctionne</a:t>
            </a:r>
            <a:endParaRPr lang="fr-FR" dirty="0"/>
          </a:p>
          <a:p>
            <a:pPr>
              <a:buClr>
                <a:srgbClr val="D67204"/>
              </a:buClr>
            </a:pPr>
            <a:endParaRPr lang="fr-FR" sz="1200" dirty="0"/>
          </a:p>
          <a:p>
            <a:pPr>
              <a:buClr>
                <a:srgbClr val="D67204"/>
              </a:buClr>
            </a:pPr>
            <a:r>
              <a:rPr lang="fr-FR" dirty="0" smtClean="0"/>
              <a:t>Le client web a été débuté</a:t>
            </a:r>
          </a:p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projet évolue selon notre planning</a:t>
            </a:r>
            <a:endParaRPr lang="fr-FR" dirty="0"/>
          </a:p>
        </p:txBody>
      </p:sp>
      <p:sp>
        <p:nvSpPr>
          <p:cNvPr id="7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6/6</a:t>
            </a:r>
          </a:p>
        </p:txBody>
      </p:sp>
      <p:graphicFrame>
        <p:nvGraphicFramePr>
          <p:cNvPr id="11" name="Diagramme 7"/>
          <p:cNvGraphicFramePr/>
          <p:nvPr>
            <p:extLst>
              <p:ext uri="{D42A27DB-BD31-4B8C-83A1-F6EECF244321}">
                <p14:modId xmlns:p14="http://schemas.microsoft.com/office/powerpoint/2010/main" val="224779711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9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1336" y="2060848"/>
            <a:ext cx="5554960" cy="2520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Merci de votre attention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Avez-vous</a:t>
            </a:r>
            <a:r>
              <a:rPr lang="en-US" dirty="0" smtClean="0"/>
              <a:t> des questions ?</a:t>
            </a:r>
            <a:endParaRPr lang="en-US" dirty="0"/>
          </a:p>
        </p:txBody>
      </p:sp>
      <p:graphicFrame>
        <p:nvGraphicFramePr>
          <p:cNvPr id="10" name="Diagramme 7"/>
          <p:cNvGraphicFramePr/>
          <p:nvPr>
            <p:extLst>
              <p:ext uri="{D42A27DB-BD31-4B8C-83A1-F6EECF244321}">
                <p14:modId xmlns:p14="http://schemas.microsoft.com/office/powerpoint/2010/main" val="156484518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8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1333</TotalTime>
  <Words>577</Words>
  <Application>Microsoft Office PowerPoint</Application>
  <PresentationFormat>On-screen Show (4:3)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PowerPoint Presentation</vt:lpstr>
      <vt:lpstr>PowerPoint Presentation</vt:lpstr>
      <vt:lpstr>Architecture</vt:lpstr>
      <vt:lpstr>Système</vt:lpstr>
      <vt:lpstr>Le chat (démo)</vt:lpstr>
      <vt:lpstr>Le serveur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 MOITRY</cp:lastModifiedBy>
  <cp:revision>109</cp:revision>
  <dcterms:created xsi:type="dcterms:W3CDTF">2012-11-26T14:58:08Z</dcterms:created>
  <dcterms:modified xsi:type="dcterms:W3CDTF">2014-03-13T20:46:51Z</dcterms:modified>
</cp:coreProperties>
</file>