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58" r:id="rId5"/>
    <p:sldMasterId id="2147483660" r:id="rId6"/>
  </p:sldMasterIdLst>
  <p:notesMasterIdLst>
    <p:notesMasterId r:id="rId26"/>
  </p:notesMasterIdLst>
  <p:handoutMasterIdLst>
    <p:handoutMasterId r:id="rId27"/>
  </p:handoutMasterIdLst>
  <p:sldIdLst>
    <p:sldId id="256" r:id="rId7"/>
    <p:sldId id="261" r:id="rId8"/>
    <p:sldId id="275" r:id="rId9"/>
    <p:sldId id="277" r:id="rId10"/>
    <p:sldId id="271" r:id="rId11"/>
    <p:sldId id="267" r:id="rId12"/>
    <p:sldId id="289" r:id="rId13"/>
    <p:sldId id="284" r:id="rId14"/>
    <p:sldId id="290" r:id="rId15"/>
    <p:sldId id="291" r:id="rId16"/>
    <p:sldId id="264" r:id="rId17"/>
    <p:sldId id="286" r:id="rId18"/>
    <p:sldId id="268" r:id="rId19"/>
    <p:sldId id="269" r:id="rId20"/>
    <p:sldId id="287" r:id="rId21"/>
    <p:sldId id="285" r:id="rId22"/>
    <p:sldId id="265" r:id="rId23"/>
    <p:sldId id="288" r:id="rId24"/>
    <p:sldId id="266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89"/>
            <p14:sldId id="284"/>
            <p14:sldId id="290"/>
            <p14:sldId id="291"/>
          </p14:sldIdLst>
        </p14:section>
        <p14:section name="Clients" id="{1FF04F31-1DE5-442E-A3D7-73A3A0D968F5}">
          <p14:sldIdLst>
            <p14:sldId id="264"/>
            <p14:sldId id="286"/>
            <p14:sldId id="268"/>
            <p14:sldId id="269"/>
            <p14:sldId id="287"/>
          </p14:sldIdLst>
        </p14:section>
        <p14:section name="Démonstration" id="{EDF25AC6-14D4-44FB-9ACB-5A5153456B9C}">
          <p14:sldIdLst>
            <p14:sldId id="285"/>
          </p14:sldIdLst>
        </p14:section>
        <p14:section name="SCRUM" id="{F107106A-ADF2-4BA1-9257-7934959A9938}">
          <p14:sldIdLst>
            <p14:sldId id="265"/>
            <p14:sldId id="288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76403" autoAdjust="0"/>
  </p:normalViewPr>
  <p:slideViewPr>
    <p:cSldViewPr>
      <p:cViewPr varScale="1">
        <p:scale>
          <a:sx n="69" d="100"/>
          <a:sy n="69" d="100"/>
        </p:scale>
        <p:origin x="-24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elia\Downloads\Bac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Idéal</c:v>
                </c:pt>
              </c:strCache>
            </c:strRef>
          </c:tx>
          <c:marker>
            <c:symbol val="none"/>
          </c:marker>
          <c:cat>
            <c:strRef>
              <c:f>Feuil1!$B$1:$F$1</c:f>
              <c:strCache>
                <c:ptCount val="5"/>
                <c:pt idx="0">
                  <c:v>S0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</c:strCache>
            </c:strRef>
          </c:cat>
          <c:val>
            <c:numRef>
              <c:f>Feuil1!$B$2:$F$2</c:f>
              <c:numCache>
                <c:formatCode>General</c:formatCode>
                <c:ptCount val="5"/>
                <c:pt idx="0">
                  <c:v>0</c:v>
                </c:pt>
                <c:pt idx="1">
                  <c:v>55</c:v>
                </c:pt>
                <c:pt idx="2">
                  <c:v>105</c:v>
                </c:pt>
                <c:pt idx="3">
                  <c:v>155</c:v>
                </c:pt>
                <c:pt idx="4">
                  <c:v>196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Feuil1!$A$3</c:f>
              <c:strCache>
                <c:ptCount val="1"/>
                <c:pt idx="0">
                  <c:v>Réalisé</c:v>
                </c:pt>
              </c:strCache>
            </c:strRef>
          </c:tx>
          <c:marker>
            <c:symbol val="none"/>
          </c:marker>
          <c:dLbls>
            <c:dLbl>
              <c:idx val="4"/>
              <c:layout>
                <c:manualLayout>
                  <c:x val="-7.385429396733696E-3"/>
                  <c:y val="1.7032605696141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Feuil1!$B$1:$F$1</c:f>
              <c:strCache>
                <c:ptCount val="5"/>
                <c:pt idx="0">
                  <c:v>S0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</c:strCache>
            </c:strRef>
          </c:cat>
          <c:val>
            <c:numRef>
              <c:f>Feuil1!$B$3:$F$3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54</c:v>
                </c:pt>
                <c:pt idx="3">
                  <c:v>78</c:v>
                </c:pt>
                <c:pt idx="4">
                  <c:v>170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294912"/>
        <c:axId val="88343296"/>
      </c:lineChart>
      <c:catAx>
        <c:axId val="86294912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8343296"/>
        <c:crosses val="autoZero"/>
        <c:auto val="1"/>
        <c:lblAlgn val="ctr"/>
        <c:lblOffset val="100"/>
        <c:noMultiLvlLbl val="0"/>
      </c:catAx>
      <c:valAx>
        <c:axId val="88343296"/>
        <c:scaling>
          <c:orientation val="maxMin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Nombre d'heures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6294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035758CC-F2FF-477E-A994-45139ABE015C}" type="presOf" srcId="{716B6D78-35AF-4B91-93EF-BBB8188A2942}" destId="{6A8464DA-9C63-4036-A69F-AD9E625F4936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BDAD22C2-0F6B-4592-A287-CC39776D30F7}" type="presParOf" srcId="{C50B149C-CF8E-4295-81A4-28CB3A779A22}" destId="{6A8464DA-9C63-4036-A69F-AD9E625F4936}" srcOrd="6" destOrd="0" presId="urn:microsoft.com/office/officeart/2005/8/layout/hChevron3"/>
    <dgm:cxn modelId="{46971022-8823-4A6E-8092-8C51AD2838D9}" type="presParOf" srcId="{C50B149C-CF8E-4295-81A4-28CB3A779A22}" destId="{6B304848-1C8F-48AF-AFD3-B76660EDFA72}" srcOrd="7" destOrd="0" presId="urn:microsoft.com/office/officeart/2005/8/layout/hChevron3"/>
    <dgm:cxn modelId="{80C4B46E-5E5E-41F1-BD23-AD5E6848235E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6885FF-8AEE-42B7-8729-C066CFD38553}" type="presOf" srcId="{716B6D78-35AF-4B91-93EF-BBB8188A2942}" destId="{6A8464DA-9C63-4036-A69F-AD9E625F4936}" srcOrd="0" destOrd="0" presId="urn:microsoft.com/office/officeart/2005/8/layout/hChevron3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451C297D-BC9F-4567-9E7C-069B4D57D74F}" type="presParOf" srcId="{C50B149C-CF8E-4295-81A4-28CB3A779A22}" destId="{6A8464DA-9C63-4036-A69F-AD9E625F4936}" srcOrd="6" destOrd="0" presId="urn:microsoft.com/office/officeart/2005/8/layout/hChevron3"/>
    <dgm:cxn modelId="{B4B0DD93-D678-49C1-B03C-A1DB777CEEF2}" type="presParOf" srcId="{C50B149C-CF8E-4295-81A4-28CB3A779A22}" destId="{6B304848-1C8F-48AF-AFD3-B76660EDFA72}" srcOrd="7" destOrd="0" presId="urn:microsoft.com/office/officeart/2005/8/layout/hChevron3"/>
    <dgm:cxn modelId="{854BF4FA-9582-422C-9CFC-AB20D8A23998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C67B92ED-8477-4280-80E8-208B782435D5}" type="presOf" srcId="{716B6D78-35AF-4B91-93EF-BBB8188A2942}" destId="{6A8464DA-9C63-4036-A69F-AD9E625F4936}" srcOrd="0" destOrd="0" presId="urn:microsoft.com/office/officeart/2005/8/layout/hChevron3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B3AF1D91-9310-45A7-9EF7-00A993185217}" type="presParOf" srcId="{C50B149C-CF8E-4295-81A4-28CB3A779A22}" destId="{6A8464DA-9C63-4036-A69F-AD9E625F4936}" srcOrd="6" destOrd="0" presId="urn:microsoft.com/office/officeart/2005/8/layout/hChevron3"/>
    <dgm:cxn modelId="{78236B8D-366F-41E7-9C92-6A8EF3BD8700}" type="presParOf" srcId="{C50B149C-CF8E-4295-81A4-28CB3A779A22}" destId="{6B304848-1C8F-48AF-AFD3-B76660EDFA72}" srcOrd="7" destOrd="0" presId="urn:microsoft.com/office/officeart/2005/8/layout/hChevron3"/>
    <dgm:cxn modelId="{908D98BA-4F36-4C56-81C0-EB1BB8415339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Démo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9810CC-B9C0-4180-BD5A-28E6E0C48E11}" type="presOf" srcId="{B79DC575-3C2D-48A8-9770-FB2CF303BE2E}" destId="{5B7BAEE7-9BDE-4C08-A7FD-DC23867DD1ED}" srcOrd="0" destOrd="0" presId="urn:microsoft.com/office/officeart/2005/8/layout/hChevron3"/>
    <dgm:cxn modelId="{FBEFAF3E-34E6-459B-B2C3-8A2034ABD307}" type="presOf" srcId="{716B6D78-35AF-4B91-93EF-BBB8188A2942}" destId="{6A8464DA-9C63-4036-A69F-AD9E625F4936}" srcOrd="0" destOrd="0" presId="urn:microsoft.com/office/officeart/2005/8/layout/hChevron3"/>
    <dgm:cxn modelId="{08BFD68D-8448-46DE-BB5C-EFE021E15E77}" type="presOf" srcId="{6DC2D603-4A83-4B94-BACF-0E5CBC38F484}" destId="{7F426AB6-763A-4D75-A6B8-E43036075AEF}" srcOrd="0" destOrd="0" presId="urn:microsoft.com/office/officeart/2005/8/layout/hChevron3"/>
    <dgm:cxn modelId="{9399D3B7-3870-42CF-A636-B0436AE676CF}" type="presOf" srcId="{9FA9866B-A3E7-4E80-AA77-731149C349AC}" destId="{8F7B9323-272C-4866-AEC4-589EA987C9B0}" srcOrd="0" destOrd="0" presId="urn:microsoft.com/office/officeart/2005/8/layout/hChevron3"/>
    <dgm:cxn modelId="{7F3DD2F0-DAB7-47E3-9D92-6DD2A9FC43C6}" type="presOf" srcId="{7C4CCB48-C0F2-47BD-897F-68F1F33A02A5}" destId="{C50B149C-CF8E-4295-81A4-28CB3A779A22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8DE02B0D-743E-42E7-B4F1-B4F638E5C284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A2A84379-4D39-445E-ADC4-1CC6C54EBC33}" type="presParOf" srcId="{C50B149C-CF8E-4295-81A4-28CB3A779A22}" destId="{7F426AB6-763A-4D75-A6B8-E43036075AEF}" srcOrd="0" destOrd="0" presId="urn:microsoft.com/office/officeart/2005/8/layout/hChevron3"/>
    <dgm:cxn modelId="{8B0E4DCD-9F20-495C-978D-E663261FD633}" type="presParOf" srcId="{C50B149C-CF8E-4295-81A4-28CB3A779A22}" destId="{EA29D319-73A4-4C4F-9B6F-5A3FAA9E7350}" srcOrd="1" destOrd="0" presId="urn:microsoft.com/office/officeart/2005/8/layout/hChevron3"/>
    <dgm:cxn modelId="{A01444B4-7742-48D8-BFE9-1E48C25DAB09}" type="presParOf" srcId="{C50B149C-CF8E-4295-81A4-28CB3A779A22}" destId="{5B7BAEE7-9BDE-4C08-A7FD-DC23867DD1ED}" srcOrd="2" destOrd="0" presId="urn:microsoft.com/office/officeart/2005/8/layout/hChevron3"/>
    <dgm:cxn modelId="{37275B13-CA3B-44CC-8E40-CA58ED562F93}" type="presParOf" srcId="{C50B149C-CF8E-4295-81A4-28CB3A779A22}" destId="{364D59EF-4EE7-4957-9C65-AEDA3797AD57}" srcOrd="3" destOrd="0" presId="urn:microsoft.com/office/officeart/2005/8/layout/hChevron3"/>
    <dgm:cxn modelId="{08CF54F1-756D-432F-A114-C2B5F0423A57}" type="presParOf" srcId="{C50B149C-CF8E-4295-81A4-28CB3A779A22}" destId="{8F7B9323-272C-4866-AEC4-589EA987C9B0}" srcOrd="4" destOrd="0" presId="urn:microsoft.com/office/officeart/2005/8/layout/hChevron3"/>
    <dgm:cxn modelId="{90E2E5C8-FDE5-4654-BB3A-FA076B838786}" type="presParOf" srcId="{C50B149C-CF8E-4295-81A4-28CB3A779A22}" destId="{F1CE3C64-1228-4793-BA71-9F856A3190A0}" srcOrd="5" destOrd="0" presId="urn:microsoft.com/office/officeart/2005/8/layout/hChevron3"/>
    <dgm:cxn modelId="{8FA28101-0E4B-40BA-9EA2-7DEFEBC352D0}" type="presParOf" srcId="{C50B149C-CF8E-4295-81A4-28CB3A779A22}" destId="{6A8464DA-9C63-4036-A69F-AD9E625F4936}" srcOrd="6" destOrd="0" presId="urn:microsoft.com/office/officeart/2005/8/layout/hChevron3"/>
    <dgm:cxn modelId="{44EF3554-34D1-42DB-A6E2-944C872C663B}" type="presParOf" srcId="{C50B149C-CF8E-4295-81A4-28CB3A779A22}" destId="{6B304848-1C8F-48AF-AFD3-B76660EDFA72}" srcOrd="7" destOrd="0" presId="urn:microsoft.com/office/officeart/2005/8/layout/hChevron3"/>
    <dgm:cxn modelId="{361D837C-FBD6-424A-AB15-DE58867F791C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Démo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52EEBC76-2C03-48E7-879D-A880FCBA2293}" type="presOf" srcId="{716B6D78-35AF-4B91-93EF-BBB8188A2942}" destId="{6A8464DA-9C63-4036-A69F-AD9E625F4936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466940E1-E271-40DC-A5BA-331579C7D28D}" type="presParOf" srcId="{C50B149C-CF8E-4295-81A4-28CB3A779A22}" destId="{6A8464DA-9C63-4036-A69F-AD9E625F4936}" srcOrd="6" destOrd="0" presId="urn:microsoft.com/office/officeart/2005/8/layout/hChevron3"/>
    <dgm:cxn modelId="{181C2CB7-C9D6-4A10-8B7E-3CA86D4045D3}" type="presParOf" srcId="{C50B149C-CF8E-4295-81A4-28CB3A779A22}" destId="{6B304848-1C8F-48AF-AFD3-B76660EDFA72}" srcOrd="7" destOrd="0" presId="urn:microsoft.com/office/officeart/2005/8/layout/hChevron3"/>
    <dgm:cxn modelId="{08DCEB22-B298-4378-B671-E2D6BA302146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ABA5D23A-51C8-4FBE-9DC6-5F452EB0D6E9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Démo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Démo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11/04/2014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11/04/2014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07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Joël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04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62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17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Adam et</a:t>
            </a:r>
            <a:r>
              <a:rPr lang="fr-FR" baseline="0" dirty="0" smtClean="0"/>
              <a:t> Félix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4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9490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238294509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500887141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89488448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175017681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655088050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La Clémence d’Auguste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/>
          <p:cNvGrpSpPr/>
          <p:nvPr/>
        </p:nvGrpSpPr>
        <p:grpSpPr>
          <a:xfrm>
            <a:off x="251520" y="1043444"/>
            <a:ext cx="8640960" cy="3537684"/>
            <a:chOff x="251520" y="1043444"/>
            <a:chExt cx="8640960" cy="3537684"/>
          </a:xfrm>
        </p:grpSpPr>
        <p:sp>
          <p:nvSpPr>
            <p:cNvPr id="26" name="Rectangle 25"/>
            <p:cNvSpPr/>
            <p:nvPr/>
          </p:nvSpPr>
          <p:spPr>
            <a:xfrm>
              <a:off x="1835696" y="1412776"/>
              <a:ext cx="7056784" cy="3168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55976" y="1916832"/>
              <a:ext cx="4320480" cy="2376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76256" y="2457082"/>
              <a:ext cx="1368152" cy="16199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Ubuntu" pitchFamily="34" charset="0"/>
              </a:endParaRPr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251520" y="1770927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195736" y="2058959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860032" y="2635023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7020272" y="2628808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251520" y="2313066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61508" y="2855859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2195736" y="2601098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2195736" y="3143891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860032" y="3296106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7020272" y="3296106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876256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Jeu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55976" y="1556792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Salon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826598" y="1043444"/>
              <a:ext cx="706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Serveur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31" name="Connecteur droit avec flèche 30"/>
            <p:cNvCxnSpPr>
              <a:stCxn id="4" idx="3"/>
              <a:endCxn id="9" idx="1"/>
            </p:cNvCxnSpPr>
            <p:nvPr/>
          </p:nvCxnSpPr>
          <p:spPr>
            <a:xfrm>
              <a:off x="1187624" y="2022955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13" idx="3"/>
              <a:endCxn id="15" idx="1"/>
            </p:cNvCxnSpPr>
            <p:nvPr/>
          </p:nvCxnSpPr>
          <p:spPr>
            <a:xfrm>
              <a:off x="1187624" y="2565094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14" idx="3"/>
              <a:endCxn id="16" idx="1"/>
            </p:cNvCxnSpPr>
            <p:nvPr/>
          </p:nvCxnSpPr>
          <p:spPr>
            <a:xfrm>
              <a:off x="1197612" y="3107887"/>
              <a:ext cx="998124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9" idx="3"/>
              <a:endCxn id="10" idx="1"/>
            </p:cNvCxnSpPr>
            <p:nvPr/>
          </p:nvCxnSpPr>
          <p:spPr>
            <a:xfrm>
              <a:off x="3131840" y="2310987"/>
              <a:ext cx="1728192" cy="6324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5" idx="3"/>
              <a:endCxn id="18" idx="1"/>
            </p:cNvCxnSpPr>
            <p:nvPr/>
          </p:nvCxnSpPr>
          <p:spPr>
            <a:xfrm>
              <a:off x="3131840" y="2853126"/>
              <a:ext cx="1728192" cy="75142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10" idx="3"/>
              <a:endCxn id="11" idx="1"/>
            </p:cNvCxnSpPr>
            <p:nvPr/>
          </p:nvCxnSpPr>
          <p:spPr>
            <a:xfrm flipV="1">
              <a:off x="5796136" y="2940356"/>
              <a:ext cx="1224136" cy="31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Espace réservé du texte 44"/>
          <p:cNvSpPr>
            <a:spLocks noGrp="1"/>
          </p:cNvSpPr>
          <p:nvPr>
            <p:ph type="body" sz="quarter" idx="10"/>
          </p:nvPr>
        </p:nvSpPr>
        <p:spPr>
          <a:xfrm>
            <a:off x="250825" y="4653136"/>
            <a:ext cx="8642350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Authentification puis interaction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Persistance : uniquement les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0107"/>
              </p:ext>
            </p:extLst>
          </p:nvPr>
        </p:nvGraphicFramePr>
        <p:xfrm>
          <a:off x="251521" y="2132856"/>
          <a:ext cx="864096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des</a:t>
                      </a:r>
                      <a:r>
                        <a:rPr lang="fr-FR" baseline="0" dirty="0" smtClean="0"/>
                        <a:t> parties disponibles et non commencées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</a:t>
                      </a:r>
                      <a:r>
                        <a:rPr lang="fr-FR" baseline="0" dirty="0" smtClean="0"/>
                        <a:t> un plateau de taille fixe et voir les cases sur lesquelles on peut déplacer le pion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Chater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S’inscrire / se connecter / se déconnecter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Consulter la liste des parties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Démarrer une partie</a:t>
            </a:r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34835"/>
              </p:ext>
            </p:extLst>
          </p:nvPr>
        </p:nvGraphicFramePr>
        <p:xfrm>
          <a:off x="251520" y="2132856"/>
          <a:ext cx="8640960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r>
                        <a:rPr lang="fr-FR" baseline="0" dirty="0" smtClean="0"/>
                        <a:t>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la partie de la liste des parties disponibles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Rejoindre</a:t>
                      </a:r>
                      <a:r>
                        <a:rPr lang="fr-FR" baseline="0" dirty="0" smtClean="0"/>
                        <a:t> 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le joueur à la liste en attendant, pouvoir configurer son équipe et ses légions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complète des parties disponibles </a:t>
                      </a:r>
                      <a:r>
                        <a:rPr lang="fr-FR" baseline="0" dirty="0" smtClean="0"/>
                        <a:t>et </a:t>
                      </a:r>
                      <a:r>
                        <a:rPr lang="fr-FR" dirty="0" smtClean="0"/>
                        <a:t>non commencées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38176"/>
              </p:ext>
            </p:extLst>
          </p:nvPr>
        </p:nvGraphicFramePr>
        <p:xfrm>
          <a:off x="251520" y="2132856"/>
          <a:ext cx="864096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LibGDX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Comprendre comment fonctionne </a:t>
                      </a:r>
                      <a:r>
                        <a:rPr lang="fr-FR" dirty="0" err="1" smtClean="0"/>
                        <a:t>LibGDX</a:t>
                      </a:r>
                      <a:r>
                        <a:rPr lang="fr-FR" dirty="0" smtClean="0"/>
                        <a:t> pour l'utiliser dans l'application Android et l'application PC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</a:t>
                      </a:r>
                      <a:r>
                        <a:rPr lang="fr-FR" baseline="0" dirty="0" smtClean="0"/>
                        <a:t> se connecter au jeu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242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Chater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S’inscrire / se connecter / se déconnecter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Consulter la liste des parties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Démarrer une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814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Burn-down chart</a:t>
            </a:r>
            <a:endParaRPr lang="fr-FR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60949"/>
              </p:ext>
            </p:extLst>
          </p:nvPr>
        </p:nvGraphicFramePr>
        <p:xfrm>
          <a:off x="971600" y="1772816"/>
          <a:ext cx="72008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9106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Pouvoir jouer (client web)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Faire tous les affichages du client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Lier les affichages au moteur Java (client)</a:t>
            </a:r>
            <a:endParaRPr lang="fr-FR" sz="1600" dirty="0" smtClean="0"/>
          </a:p>
          <a:p>
            <a:pPr>
              <a:lnSpc>
                <a:spcPct val="150000"/>
              </a:lnSpc>
            </a:pP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Éventuellement débuter le mode déconnecté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Éventuellement commencer l’IA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94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1780477"/>
            <a:ext cx="6825009" cy="45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9" y="1879503"/>
            <a:ext cx="8475542" cy="42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99279"/>
              </p:ext>
            </p:extLst>
          </p:nvPr>
        </p:nvGraphicFramePr>
        <p:xfrm>
          <a:off x="251520" y="2132856"/>
          <a:ext cx="8640000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353494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618614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r>
                        <a:rPr lang="fr-FR" baseline="0" dirty="0" smtClean="0"/>
                        <a:t>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la partie de la liste des parties disponibles</a:t>
                      </a:r>
                      <a:endParaRPr lang="fr-FR" dirty="0"/>
                    </a:p>
                  </a:txBody>
                  <a:tcPr/>
                </a:tc>
              </a:tr>
              <a:tr h="114885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Rejoindre</a:t>
                      </a:r>
                      <a:r>
                        <a:rPr lang="fr-FR" baseline="0" dirty="0" smtClean="0"/>
                        <a:t> 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le joueur à la liste en attendant, pouvoir configurer son équipe et ses légions</a:t>
                      </a:r>
                      <a:endParaRPr lang="fr-FR" dirty="0"/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complète des parties disponibles </a:t>
                      </a:r>
                      <a:r>
                        <a:rPr lang="fr-FR" baseline="0" dirty="0" smtClean="0"/>
                        <a:t>et </a:t>
                      </a:r>
                      <a:r>
                        <a:rPr lang="fr-FR" dirty="0" smtClean="0"/>
                        <a:t>non commencées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5838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Règles mises en place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Déroulement de la partie du début à la fin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11661" y="4123215"/>
            <a:ext cx="8911075" cy="1484428"/>
            <a:chOff x="111661" y="4123215"/>
            <a:chExt cx="8911075" cy="148442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11661" y="4130677"/>
              <a:ext cx="1671348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Instanciation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411760" y="4123215"/>
              <a:ext cx="208823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Nouveau tour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5292080" y="4123215"/>
              <a:ext cx="208823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Réception d’actions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7978620" y="4123215"/>
              <a:ext cx="1044116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Fin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4" idx="3"/>
              <a:endCxn id="5" idx="1"/>
            </p:cNvCxnSpPr>
            <p:nvPr/>
          </p:nvCxnSpPr>
          <p:spPr>
            <a:xfrm flipV="1">
              <a:off x="1783009" y="4483255"/>
              <a:ext cx="628751" cy="74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" idx="3"/>
              <a:endCxn id="6" idx="1"/>
            </p:cNvCxnSpPr>
            <p:nvPr/>
          </p:nvCxnSpPr>
          <p:spPr>
            <a:xfrm>
              <a:off x="4499992" y="4483255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6" idx="3"/>
              <a:endCxn id="7" idx="1"/>
            </p:cNvCxnSpPr>
            <p:nvPr/>
          </p:nvCxnSpPr>
          <p:spPr>
            <a:xfrm>
              <a:off x="7380312" y="4483255"/>
              <a:ext cx="59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èche courbée vers la gauche 23"/>
            <p:cNvSpPr/>
            <p:nvPr/>
          </p:nvSpPr>
          <p:spPr>
            <a:xfrm rot="5400000">
              <a:off x="4353654" y="2292953"/>
              <a:ext cx="882499" cy="5746881"/>
            </a:xfrm>
            <a:prstGeom prst="curvedLeftArrow">
              <a:avLst>
                <a:gd name="adj1" fmla="val 25000"/>
                <a:gd name="adj2" fmla="val 51582"/>
                <a:gd name="adj3" fmla="val 2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5954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" y="923776"/>
            <a:ext cx="8999984" cy="53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16832"/>
            <a:ext cx="8642350" cy="4176712"/>
          </a:xfrm>
        </p:spPr>
        <p:txBody>
          <a:bodyPr/>
          <a:lstStyle/>
          <a:p>
            <a:r>
              <a:rPr lang="fr-FR" b="1" dirty="0" err="1" smtClean="0"/>
              <a:t>Ubuntu</a:t>
            </a:r>
            <a:r>
              <a:rPr lang="fr-FR" b="1" dirty="0" smtClean="0"/>
              <a:t> 12.04 </a:t>
            </a:r>
            <a:r>
              <a:rPr lang="fr-FR" dirty="0" smtClean="0"/>
              <a:t>lançant un exécutable JAR</a:t>
            </a:r>
          </a:p>
          <a:p>
            <a:r>
              <a:rPr lang="fr-FR" dirty="0" smtClean="0"/>
              <a:t>Base de données </a:t>
            </a:r>
            <a:r>
              <a:rPr lang="fr-FR" b="1" dirty="0" smtClean="0"/>
              <a:t>MySQL</a:t>
            </a:r>
            <a:endParaRPr lang="fr-FR" sz="1800" b="1" dirty="0" smtClean="0"/>
          </a:p>
          <a:p>
            <a:endParaRPr lang="fr-FR" sz="1800" dirty="0" smtClean="0"/>
          </a:p>
          <a:p>
            <a:r>
              <a:rPr lang="fr-FR" b="1" dirty="0" smtClean="0"/>
              <a:t>Fonctionnalités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Enregistrement de logs</a:t>
            </a:r>
          </a:p>
          <a:p>
            <a:pPr lvl="1"/>
            <a:r>
              <a:rPr lang="fr-FR" dirty="0" smtClean="0"/>
              <a:t>Gestion des salons et des utilisateurs</a:t>
            </a:r>
          </a:p>
          <a:p>
            <a:pPr lvl="1"/>
            <a:r>
              <a:rPr lang="fr-FR" dirty="0" smtClean="0"/>
              <a:t>Liaison entre les joueurs et le moteur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dirty="0" smtClean="0"/>
              <a:t>Mode hors-ligne prévu</a:t>
            </a:r>
          </a:p>
        </p:txBody>
      </p:sp>
    </p:spTree>
    <p:extLst>
      <p:ext uri="{BB962C8B-B14F-4D97-AF65-F5344CB8AC3E}">
        <p14:creationId xmlns:p14="http://schemas.microsoft.com/office/powerpoint/2010/main" val="2353733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é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3338</TotalTime>
  <Words>583</Words>
  <Application>Microsoft Office PowerPoint</Application>
  <PresentationFormat>Affichage à l'écran (4:3)</PresentationFormat>
  <Paragraphs>199</Paragraphs>
  <Slides>19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Première diapo</vt:lpstr>
      <vt:lpstr>Dossier</vt:lpstr>
      <vt:lpstr>Serveur</vt:lpstr>
      <vt:lpstr>Client</vt:lpstr>
      <vt:lpstr>Démo</vt:lpstr>
      <vt:lpstr>SCRUM</vt:lpstr>
      <vt:lpstr>La Clémence d’Auguste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Le jeu</vt:lpstr>
      <vt:lpstr>Présentation PowerPoint</vt:lpstr>
      <vt:lpstr>Serveur</vt:lpstr>
      <vt:lpstr>Présentation PowerPoint</vt:lpstr>
      <vt:lpstr>Objectifs validés</vt:lpstr>
      <vt:lpstr>Client web</vt:lpstr>
      <vt:lpstr>Objectifs validés</vt:lpstr>
      <vt:lpstr>Objectifs validés</vt:lpstr>
      <vt:lpstr>Client Java</vt:lpstr>
      <vt:lpstr>Démonstration</vt:lpstr>
      <vt:lpstr>Burn-down chart</vt:lpstr>
      <vt:lpstr>Objectifs du prochain sprint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189</cp:revision>
  <dcterms:created xsi:type="dcterms:W3CDTF">2012-11-26T14:58:08Z</dcterms:created>
  <dcterms:modified xsi:type="dcterms:W3CDTF">2014-04-11T11:06:32Z</dcterms:modified>
</cp:coreProperties>
</file>