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49" r:id="rId2"/>
    <p:sldMasterId id="2147483654" r:id="rId3"/>
    <p:sldMasterId id="2147483656" r:id="rId4"/>
    <p:sldMasterId id="2147483658" r:id="rId5"/>
    <p:sldMasterId id="2147483660" r:id="rId6"/>
  </p:sldMasterIdLst>
  <p:notesMasterIdLst>
    <p:notesMasterId r:id="rId27"/>
  </p:notesMasterIdLst>
  <p:handoutMasterIdLst>
    <p:handoutMasterId r:id="rId28"/>
  </p:handoutMasterIdLst>
  <p:sldIdLst>
    <p:sldId id="292" r:id="rId7"/>
    <p:sldId id="256" r:id="rId8"/>
    <p:sldId id="261" r:id="rId9"/>
    <p:sldId id="275" r:id="rId10"/>
    <p:sldId id="277" r:id="rId11"/>
    <p:sldId id="271" r:id="rId12"/>
    <p:sldId id="267" r:id="rId13"/>
    <p:sldId id="284" r:id="rId14"/>
    <p:sldId id="291" r:id="rId15"/>
    <p:sldId id="264" r:id="rId16"/>
    <p:sldId id="286" r:id="rId17"/>
    <p:sldId id="268" r:id="rId18"/>
    <p:sldId id="287" r:id="rId19"/>
    <p:sldId id="294" r:id="rId20"/>
    <p:sldId id="295" r:id="rId21"/>
    <p:sldId id="296" r:id="rId22"/>
    <p:sldId id="288" r:id="rId23"/>
    <p:sldId id="297" r:id="rId24"/>
    <p:sldId id="293" r:id="rId25"/>
    <p:sldId id="266" r:id="rId2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ésentation" id="{F27FEE45-4FAE-45A5-83FB-2FD763988D53}">
          <p14:sldIdLst>
            <p14:sldId id="292"/>
            <p14:sldId id="256"/>
          </p14:sldIdLst>
        </p14:section>
        <p14:section name="Dossiers" id="{1CC06A5E-A89B-41F9-A5C9-CDAC52F44DAE}">
          <p14:sldIdLst>
            <p14:sldId id="261"/>
            <p14:sldId id="275"/>
            <p14:sldId id="277"/>
            <p14:sldId id="271"/>
          </p14:sldIdLst>
        </p14:section>
        <p14:section name="Serveur" id="{D0BC9CDA-2764-4060-9B5F-571A3DB1720B}">
          <p14:sldIdLst>
            <p14:sldId id="267"/>
            <p14:sldId id="284"/>
            <p14:sldId id="291"/>
          </p14:sldIdLst>
        </p14:section>
        <p14:section name="Clients" id="{1FF04F31-1DE5-442E-A3D7-73A3A0D968F5}">
          <p14:sldIdLst>
            <p14:sldId id="264"/>
            <p14:sldId id="286"/>
            <p14:sldId id="268"/>
            <p14:sldId id="287"/>
            <p14:sldId id="294"/>
            <p14:sldId id="295"/>
          </p14:sldIdLst>
        </p14:section>
        <p14:section name="Cordova" id="{EDF25AC6-14D4-44FB-9ACB-5A5153456B9C}">
          <p14:sldIdLst>
            <p14:sldId id="296"/>
          </p14:sldIdLst>
        </p14:section>
        <p14:section name="SCRUM" id="{F107106A-ADF2-4BA1-9257-7934959A9938}">
          <p14:sldIdLst>
            <p14:sldId id="288"/>
            <p14:sldId id="297"/>
            <p14:sldId id="293"/>
          </p14:sldIdLst>
        </p14:section>
        <p14:section name="Conclusion" id="{A54B6310-6978-47D7-A209-C5297666E234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204"/>
    <a:srgbClr val="FA8606"/>
    <a:srgbClr val="F8AB6C"/>
    <a:srgbClr val="F68D36"/>
    <a:srgbClr val="F79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55" autoAdjust="0"/>
    <p:restoredTop sz="76403" autoAdjust="0"/>
  </p:normalViewPr>
  <p:slideViewPr>
    <p:cSldViewPr>
      <p:cViewPr varScale="1">
        <p:scale>
          <a:sx n="69" d="100"/>
          <a:sy n="69" d="100"/>
        </p:scale>
        <p:origin x="-24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5C99FDBD-770A-491C-8590-BEB35FD15220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1B60EEC-47A5-458E-950F-7E76F6FDFBAD}" type="parTrans" cxnId="{79FBB6DA-E897-40C8-BE6A-F70BA7B284FA}">
      <dgm:prSet/>
      <dgm:spPr/>
      <dgm:t>
        <a:bodyPr/>
        <a:lstStyle/>
        <a:p>
          <a:endParaRPr lang="fr-FR" sz="2400"/>
        </a:p>
      </dgm:t>
    </dgm:pt>
    <dgm:pt modelId="{CAD60A61-95FE-492D-B460-97A8E4E1F5A9}" type="sibTrans" cxnId="{79FBB6DA-E897-40C8-BE6A-F70BA7B284FA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 custLinFactNeighborY="-54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ABA5D23A-51C8-4FBE-9DC6-5F452EB0D6E9}" type="pres">
      <dgm:prSet presAssocID="{5C99FDBD-770A-491C-8590-BEB35FD1522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D74344-387E-44FE-A325-BBE87D23A009}" type="pres">
      <dgm:prSet presAssocID="{CAD60A61-95FE-492D-B460-97A8E4E1F5A9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CF8A2599-BEC8-491C-9596-8CA30AF8C724}" type="presOf" srcId="{B79DC575-3C2D-48A8-9770-FB2CF303BE2E}" destId="{5B7BAEE7-9BDE-4C08-A7FD-DC23867DD1ED}" srcOrd="0" destOrd="0" presId="urn:microsoft.com/office/officeart/2005/8/layout/hChevron3"/>
    <dgm:cxn modelId="{035758CC-F2FF-477E-A994-45139ABE015C}" type="presOf" srcId="{716B6D78-35AF-4B91-93EF-BBB8188A2942}" destId="{6A8464DA-9C63-4036-A69F-AD9E625F4936}" srcOrd="0" destOrd="0" presId="urn:microsoft.com/office/officeart/2005/8/layout/hChevron3"/>
    <dgm:cxn modelId="{7E7A5D1F-57B9-43CD-B6D5-BF5D2AD66E02}" type="presOf" srcId="{6DC2D603-4A83-4B94-BACF-0E5CBC38F484}" destId="{7F426AB6-763A-4D75-A6B8-E43036075AEF}" srcOrd="0" destOrd="0" presId="urn:microsoft.com/office/officeart/2005/8/layout/hChevron3"/>
    <dgm:cxn modelId="{79FBB6DA-E897-40C8-BE6A-F70BA7B284FA}" srcId="{7C4CCB48-C0F2-47BD-897F-68F1F33A02A5}" destId="{5C99FDBD-770A-491C-8590-BEB35FD15220}" srcOrd="2" destOrd="0" parTransId="{31B60EEC-47A5-458E-950F-7E76F6FDFBAD}" sibTransId="{CAD60A61-95FE-492D-B460-97A8E4E1F5A9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E057909-A0AA-4E8B-88BF-7A917B66F337}" type="presOf" srcId="{41B744B3-C780-4250-B8D0-00640162DBC3}" destId="{97C0F61C-999C-49F1-9C9D-EFBE3C992983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76815753-D28E-47BA-8DBF-49E9BA10181E}" type="presOf" srcId="{7C4CCB48-C0F2-47BD-897F-68F1F33A02A5}" destId="{C50B149C-CF8E-4295-81A4-28CB3A779A22}" srcOrd="0" destOrd="0" presId="urn:microsoft.com/office/officeart/2005/8/layout/hChevron3"/>
    <dgm:cxn modelId="{B021F3D5-5786-49E1-AE52-D6C909CB8B71}" type="presOf" srcId="{5C99FDBD-770A-491C-8590-BEB35FD15220}" destId="{ABA5D23A-51C8-4FBE-9DC6-5F452EB0D6E9}" srcOrd="0" destOrd="0" presId="urn:microsoft.com/office/officeart/2005/8/layout/hChevron3"/>
    <dgm:cxn modelId="{D63D6B92-0D79-4713-80EF-BAA32ECEB5BB}" type="presParOf" srcId="{C50B149C-CF8E-4295-81A4-28CB3A779A22}" destId="{7F426AB6-763A-4D75-A6B8-E43036075AEF}" srcOrd="0" destOrd="0" presId="urn:microsoft.com/office/officeart/2005/8/layout/hChevron3"/>
    <dgm:cxn modelId="{3DE2F671-BCA7-48A6-854D-E9FD525BCD61}" type="presParOf" srcId="{C50B149C-CF8E-4295-81A4-28CB3A779A22}" destId="{EA29D319-73A4-4C4F-9B6F-5A3FAA9E7350}" srcOrd="1" destOrd="0" presId="urn:microsoft.com/office/officeart/2005/8/layout/hChevron3"/>
    <dgm:cxn modelId="{2F7D2D64-17E2-4A6A-B758-69BEECE2CC10}" type="presParOf" srcId="{C50B149C-CF8E-4295-81A4-28CB3A779A22}" destId="{5B7BAEE7-9BDE-4C08-A7FD-DC23867DD1ED}" srcOrd="2" destOrd="0" presId="urn:microsoft.com/office/officeart/2005/8/layout/hChevron3"/>
    <dgm:cxn modelId="{3B8BD104-74F7-4F3B-8AA7-29396496098E}" type="presParOf" srcId="{C50B149C-CF8E-4295-81A4-28CB3A779A22}" destId="{364D59EF-4EE7-4957-9C65-AEDA3797AD57}" srcOrd="3" destOrd="0" presId="urn:microsoft.com/office/officeart/2005/8/layout/hChevron3"/>
    <dgm:cxn modelId="{D96AC673-53F5-42FC-89C9-BBE8AF5CE44E}" type="presParOf" srcId="{C50B149C-CF8E-4295-81A4-28CB3A779A22}" destId="{ABA5D23A-51C8-4FBE-9DC6-5F452EB0D6E9}" srcOrd="4" destOrd="0" presId="urn:microsoft.com/office/officeart/2005/8/layout/hChevron3"/>
    <dgm:cxn modelId="{B1C2C17A-B633-43AF-B2C7-2BF3EA5E37BE}" type="presParOf" srcId="{C50B149C-CF8E-4295-81A4-28CB3A779A22}" destId="{66D74344-387E-44FE-A325-BBE87D23A009}" srcOrd="5" destOrd="0" presId="urn:microsoft.com/office/officeart/2005/8/layout/hChevron3"/>
    <dgm:cxn modelId="{BDAD22C2-0F6B-4592-A287-CC39776D30F7}" type="presParOf" srcId="{C50B149C-CF8E-4295-81A4-28CB3A779A22}" destId="{6A8464DA-9C63-4036-A69F-AD9E625F4936}" srcOrd="6" destOrd="0" presId="urn:microsoft.com/office/officeart/2005/8/layout/hChevron3"/>
    <dgm:cxn modelId="{46971022-8823-4A6E-8092-8C51AD2838D9}" type="presParOf" srcId="{C50B149C-CF8E-4295-81A4-28CB3A779A22}" destId="{6B304848-1C8F-48AF-AFD3-B76660EDFA72}" srcOrd="7" destOrd="0" presId="urn:microsoft.com/office/officeart/2005/8/layout/hChevron3"/>
    <dgm:cxn modelId="{80C4B46E-5E5E-41F1-BD23-AD5E6848235E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6885FF-8AEE-42B7-8729-C066CFD38553}" type="presOf" srcId="{716B6D78-35AF-4B91-93EF-BBB8188A2942}" destId="{6A8464DA-9C63-4036-A69F-AD9E625F4936}" srcOrd="0" destOrd="0" presId="urn:microsoft.com/office/officeart/2005/8/layout/hChevron3"/>
    <dgm:cxn modelId="{B37FE64B-0AD5-4092-804D-AD71C5E30EAF}" type="presOf" srcId="{B79DC575-3C2D-48A8-9770-FB2CF303BE2E}" destId="{5B7BAEE7-9BDE-4C08-A7FD-DC23867DD1ED}" srcOrd="0" destOrd="0" presId="urn:microsoft.com/office/officeart/2005/8/layout/hChevron3"/>
    <dgm:cxn modelId="{0205DAE1-FFDA-4CD1-ADC4-62ED2F4212F6}" type="presOf" srcId="{41B744B3-C780-4250-B8D0-00640162DBC3}" destId="{97C0F61C-999C-49F1-9C9D-EFBE3C992983}" srcOrd="0" destOrd="0" presId="urn:microsoft.com/office/officeart/2005/8/layout/hChevron3"/>
    <dgm:cxn modelId="{04F624F2-9352-429F-99F8-D1268D9334A1}" type="presOf" srcId="{9FA9866B-A3E7-4E80-AA77-731149C349AC}" destId="{8F7B9323-272C-4866-AEC4-589EA987C9B0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58C3335-97E1-4432-ABCC-5A0E88C0D33D}" type="presOf" srcId="{6DC2D603-4A83-4B94-BACF-0E5CBC38F484}" destId="{7F426AB6-763A-4D75-A6B8-E43036075AEF}" srcOrd="0" destOrd="0" presId="urn:microsoft.com/office/officeart/2005/8/layout/hChevron3"/>
    <dgm:cxn modelId="{6B021D3F-0CBF-459A-8757-74E40719302C}" type="presOf" srcId="{7C4CCB48-C0F2-47BD-897F-68F1F33A02A5}" destId="{C50B149C-CF8E-4295-81A4-28CB3A779A22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8908E68B-5D07-46ED-BFD6-2EF1D7A8213D}" type="presParOf" srcId="{C50B149C-CF8E-4295-81A4-28CB3A779A22}" destId="{7F426AB6-763A-4D75-A6B8-E43036075AEF}" srcOrd="0" destOrd="0" presId="urn:microsoft.com/office/officeart/2005/8/layout/hChevron3"/>
    <dgm:cxn modelId="{3664A31E-58B1-46C3-80E7-F8C223EBA4CD}" type="presParOf" srcId="{C50B149C-CF8E-4295-81A4-28CB3A779A22}" destId="{EA29D319-73A4-4C4F-9B6F-5A3FAA9E7350}" srcOrd="1" destOrd="0" presId="urn:microsoft.com/office/officeart/2005/8/layout/hChevron3"/>
    <dgm:cxn modelId="{F5153FCF-2BF6-437F-B8E0-ECAB42F9A704}" type="presParOf" srcId="{C50B149C-CF8E-4295-81A4-28CB3A779A22}" destId="{5B7BAEE7-9BDE-4C08-A7FD-DC23867DD1ED}" srcOrd="2" destOrd="0" presId="urn:microsoft.com/office/officeart/2005/8/layout/hChevron3"/>
    <dgm:cxn modelId="{B8234449-B351-4B9B-AD1D-356CFC1C6C25}" type="presParOf" srcId="{C50B149C-CF8E-4295-81A4-28CB3A779A22}" destId="{364D59EF-4EE7-4957-9C65-AEDA3797AD57}" srcOrd="3" destOrd="0" presId="urn:microsoft.com/office/officeart/2005/8/layout/hChevron3"/>
    <dgm:cxn modelId="{395F82D9-A3FD-49B8-B6BC-0C289F7DB003}" type="presParOf" srcId="{C50B149C-CF8E-4295-81A4-28CB3A779A22}" destId="{8F7B9323-272C-4866-AEC4-589EA987C9B0}" srcOrd="4" destOrd="0" presId="urn:microsoft.com/office/officeart/2005/8/layout/hChevron3"/>
    <dgm:cxn modelId="{93D59386-C850-46DE-BE1C-9F7C4A931671}" type="presParOf" srcId="{C50B149C-CF8E-4295-81A4-28CB3A779A22}" destId="{F1CE3C64-1228-4793-BA71-9F856A3190A0}" srcOrd="5" destOrd="0" presId="urn:microsoft.com/office/officeart/2005/8/layout/hChevron3"/>
    <dgm:cxn modelId="{451C297D-BC9F-4567-9E7C-069B4D57D74F}" type="presParOf" srcId="{C50B149C-CF8E-4295-81A4-28CB3A779A22}" destId="{6A8464DA-9C63-4036-A69F-AD9E625F4936}" srcOrd="6" destOrd="0" presId="urn:microsoft.com/office/officeart/2005/8/layout/hChevron3"/>
    <dgm:cxn modelId="{B4B0DD93-D678-49C1-B03C-A1DB777CEEF2}" type="presParOf" srcId="{C50B149C-CF8E-4295-81A4-28CB3A779A22}" destId="{6B304848-1C8F-48AF-AFD3-B76660EDFA72}" srcOrd="7" destOrd="0" presId="urn:microsoft.com/office/officeart/2005/8/layout/hChevron3"/>
    <dgm:cxn modelId="{854BF4FA-9582-422C-9CFC-AB20D8A23998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2D9E5244-5860-4BFF-B677-69FD380EDFB8}" type="presOf" srcId="{6DC2D603-4A83-4B94-BACF-0E5CBC38F484}" destId="{7F426AB6-763A-4D75-A6B8-E43036075AEF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606039A0-16EB-4EDC-9C43-68A214284A12}" type="presOf" srcId="{B79DC575-3C2D-48A8-9770-FB2CF303BE2E}" destId="{5B7BAEE7-9BDE-4C08-A7FD-DC23867DD1ED}" srcOrd="0" destOrd="0" presId="urn:microsoft.com/office/officeart/2005/8/layout/hChevron3"/>
    <dgm:cxn modelId="{3D43856A-1EFC-46E6-A934-FA8C99BD5133}" type="presOf" srcId="{7C4CCB48-C0F2-47BD-897F-68F1F33A02A5}" destId="{C50B149C-CF8E-4295-81A4-28CB3A779A22}" srcOrd="0" destOrd="0" presId="urn:microsoft.com/office/officeart/2005/8/layout/hChevron3"/>
    <dgm:cxn modelId="{A2313306-19AD-4EF7-B851-52474F56DA74}" type="presOf" srcId="{41B744B3-C780-4250-B8D0-00640162DBC3}" destId="{97C0F61C-999C-49F1-9C9D-EFBE3C992983}" srcOrd="0" destOrd="0" presId="urn:microsoft.com/office/officeart/2005/8/layout/hChevron3"/>
    <dgm:cxn modelId="{A890B53F-504F-4FA6-BC2C-0262067B5C04}" type="presOf" srcId="{9FA9866B-A3E7-4E80-AA77-731149C349AC}" destId="{8F7B9323-272C-4866-AEC4-589EA987C9B0}" srcOrd="0" destOrd="0" presId="urn:microsoft.com/office/officeart/2005/8/layout/hChevron3"/>
    <dgm:cxn modelId="{C67B92ED-8477-4280-80E8-208B782435D5}" type="presOf" srcId="{716B6D78-35AF-4B91-93EF-BBB8188A2942}" destId="{6A8464DA-9C63-4036-A69F-AD9E625F4936}" srcOrd="0" destOrd="0" presId="urn:microsoft.com/office/officeart/2005/8/layout/hChevron3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E584AC37-8B72-4312-8E02-645F7FD6A9EB}" type="presParOf" srcId="{C50B149C-CF8E-4295-81A4-28CB3A779A22}" destId="{7F426AB6-763A-4D75-A6B8-E43036075AEF}" srcOrd="0" destOrd="0" presId="urn:microsoft.com/office/officeart/2005/8/layout/hChevron3"/>
    <dgm:cxn modelId="{E34FFA0F-ECAF-424D-ACE5-F2AAFBD5DA7D}" type="presParOf" srcId="{C50B149C-CF8E-4295-81A4-28CB3A779A22}" destId="{EA29D319-73A4-4C4F-9B6F-5A3FAA9E7350}" srcOrd="1" destOrd="0" presId="urn:microsoft.com/office/officeart/2005/8/layout/hChevron3"/>
    <dgm:cxn modelId="{4DAAF234-D2DF-4DB7-A8BB-6875221D0494}" type="presParOf" srcId="{C50B149C-CF8E-4295-81A4-28CB3A779A22}" destId="{5B7BAEE7-9BDE-4C08-A7FD-DC23867DD1ED}" srcOrd="2" destOrd="0" presId="urn:microsoft.com/office/officeart/2005/8/layout/hChevron3"/>
    <dgm:cxn modelId="{D9828F7C-7782-4478-AAFF-EF01186617C7}" type="presParOf" srcId="{C50B149C-CF8E-4295-81A4-28CB3A779A22}" destId="{364D59EF-4EE7-4957-9C65-AEDA3797AD57}" srcOrd="3" destOrd="0" presId="urn:microsoft.com/office/officeart/2005/8/layout/hChevron3"/>
    <dgm:cxn modelId="{75D728D4-A4B3-4968-9E11-61D5ECADEC00}" type="presParOf" srcId="{C50B149C-CF8E-4295-81A4-28CB3A779A22}" destId="{8F7B9323-272C-4866-AEC4-589EA987C9B0}" srcOrd="4" destOrd="0" presId="urn:microsoft.com/office/officeart/2005/8/layout/hChevron3"/>
    <dgm:cxn modelId="{170A51D9-3851-4B38-8C98-42580B7B8B83}" type="presParOf" srcId="{C50B149C-CF8E-4295-81A4-28CB3A779A22}" destId="{F1CE3C64-1228-4793-BA71-9F856A3190A0}" srcOrd="5" destOrd="0" presId="urn:microsoft.com/office/officeart/2005/8/layout/hChevron3"/>
    <dgm:cxn modelId="{B3AF1D91-9310-45A7-9EF7-00A993185217}" type="presParOf" srcId="{C50B149C-CF8E-4295-81A4-28CB3A779A22}" destId="{6A8464DA-9C63-4036-A69F-AD9E625F4936}" srcOrd="6" destOrd="0" presId="urn:microsoft.com/office/officeart/2005/8/layout/hChevron3"/>
    <dgm:cxn modelId="{78236B8D-366F-41E7-9C92-6A8EF3BD8700}" type="presParOf" srcId="{C50B149C-CF8E-4295-81A4-28CB3A779A22}" destId="{6B304848-1C8F-48AF-AFD3-B76660EDFA72}" srcOrd="7" destOrd="0" presId="urn:microsoft.com/office/officeart/2005/8/layout/hChevron3"/>
    <dgm:cxn modelId="{908D98BA-4F36-4C56-81C0-EB1BB8415339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Cordova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59810CC-B9C0-4180-BD5A-28E6E0C48E11}" type="presOf" srcId="{B79DC575-3C2D-48A8-9770-FB2CF303BE2E}" destId="{5B7BAEE7-9BDE-4C08-A7FD-DC23867DD1ED}" srcOrd="0" destOrd="0" presId="urn:microsoft.com/office/officeart/2005/8/layout/hChevron3"/>
    <dgm:cxn modelId="{FBEFAF3E-34E6-459B-B2C3-8A2034ABD307}" type="presOf" srcId="{716B6D78-35AF-4B91-93EF-BBB8188A2942}" destId="{6A8464DA-9C63-4036-A69F-AD9E625F4936}" srcOrd="0" destOrd="0" presId="urn:microsoft.com/office/officeart/2005/8/layout/hChevron3"/>
    <dgm:cxn modelId="{08BFD68D-8448-46DE-BB5C-EFE021E15E77}" type="presOf" srcId="{6DC2D603-4A83-4B94-BACF-0E5CBC38F484}" destId="{7F426AB6-763A-4D75-A6B8-E43036075AEF}" srcOrd="0" destOrd="0" presId="urn:microsoft.com/office/officeart/2005/8/layout/hChevron3"/>
    <dgm:cxn modelId="{9399D3B7-3870-42CF-A636-B0436AE676CF}" type="presOf" srcId="{9FA9866B-A3E7-4E80-AA77-731149C349AC}" destId="{8F7B9323-272C-4866-AEC4-589EA987C9B0}" srcOrd="0" destOrd="0" presId="urn:microsoft.com/office/officeart/2005/8/layout/hChevron3"/>
    <dgm:cxn modelId="{7F3DD2F0-DAB7-47E3-9D92-6DD2A9FC43C6}" type="presOf" srcId="{7C4CCB48-C0F2-47BD-897F-68F1F33A02A5}" destId="{C50B149C-CF8E-4295-81A4-28CB3A779A22}" srcOrd="0" destOrd="0" presId="urn:microsoft.com/office/officeart/2005/8/layout/hChevron3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8DE02B0D-743E-42E7-B4F1-B4F638E5C284}" type="presOf" srcId="{41B744B3-C780-4250-B8D0-00640162DBC3}" destId="{97C0F61C-999C-49F1-9C9D-EFBE3C992983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A2A84379-4D39-445E-ADC4-1CC6C54EBC33}" type="presParOf" srcId="{C50B149C-CF8E-4295-81A4-28CB3A779A22}" destId="{7F426AB6-763A-4D75-A6B8-E43036075AEF}" srcOrd="0" destOrd="0" presId="urn:microsoft.com/office/officeart/2005/8/layout/hChevron3"/>
    <dgm:cxn modelId="{8B0E4DCD-9F20-495C-978D-E663261FD633}" type="presParOf" srcId="{C50B149C-CF8E-4295-81A4-28CB3A779A22}" destId="{EA29D319-73A4-4C4F-9B6F-5A3FAA9E7350}" srcOrd="1" destOrd="0" presId="urn:microsoft.com/office/officeart/2005/8/layout/hChevron3"/>
    <dgm:cxn modelId="{A01444B4-7742-48D8-BFE9-1E48C25DAB09}" type="presParOf" srcId="{C50B149C-CF8E-4295-81A4-28CB3A779A22}" destId="{5B7BAEE7-9BDE-4C08-A7FD-DC23867DD1ED}" srcOrd="2" destOrd="0" presId="urn:microsoft.com/office/officeart/2005/8/layout/hChevron3"/>
    <dgm:cxn modelId="{37275B13-CA3B-44CC-8E40-CA58ED562F93}" type="presParOf" srcId="{C50B149C-CF8E-4295-81A4-28CB3A779A22}" destId="{364D59EF-4EE7-4957-9C65-AEDA3797AD57}" srcOrd="3" destOrd="0" presId="urn:microsoft.com/office/officeart/2005/8/layout/hChevron3"/>
    <dgm:cxn modelId="{08CF54F1-756D-432F-A114-C2B5F0423A57}" type="presParOf" srcId="{C50B149C-CF8E-4295-81A4-28CB3A779A22}" destId="{8F7B9323-272C-4866-AEC4-589EA987C9B0}" srcOrd="4" destOrd="0" presId="urn:microsoft.com/office/officeart/2005/8/layout/hChevron3"/>
    <dgm:cxn modelId="{90E2E5C8-FDE5-4654-BB3A-FA076B838786}" type="presParOf" srcId="{C50B149C-CF8E-4295-81A4-28CB3A779A22}" destId="{F1CE3C64-1228-4793-BA71-9F856A3190A0}" srcOrd="5" destOrd="0" presId="urn:microsoft.com/office/officeart/2005/8/layout/hChevron3"/>
    <dgm:cxn modelId="{8FA28101-0E4B-40BA-9EA2-7DEFEBC352D0}" type="presParOf" srcId="{C50B149C-CF8E-4295-81A4-28CB3A779A22}" destId="{6A8464DA-9C63-4036-A69F-AD9E625F4936}" srcOrd="6" destOrd="0" presId="urn:microsoft.com/office/officeart/2005/8/layout/hChevron3"/>
    <dgm:cxn modelId="{44EF3554-34D1-42DB-A6E2-944C872C663B}" type="presParOf" srcId="{C50B149C-CF8E-4295-81A4-28CB3A779A22}" destId="{6B304848-1C8F-48AF-AFD3-B76660EDFA72}" srcOrd="7" destOrd="0" presId="urn:microsoft.com/office/officeart/2005/8/layout/hChevron3"/>
    <dgm:cxn modelId="{361D837C-FBD6-424A-AB15-DE58867F791C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SCRUM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b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Cordova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CA5E54A6-EF98-4309-892A-F7093D422770}" type="presOf" srcId="{7C4CCB48-C0F2-47BD-897F-68F1F33A02A5}" destId="{C50B149C-CF8E-4295-81A4-28CB3A779A22}" srcOrd="0" destOrd="0" presId="urn:microsoft.com/office/officeart/2005/8/layout/hChevron3"/>
    <dgm:cxn modelId="{24D18191-1EDA-4DEB-B13F-A9BAF88AF22D}" type="presOf" srcId="{B79DC575-3C2D-48A8-9770-FB2CF303BE2E}" destId="{5B7BAEE7-9BDE-4C08-A7FD-DC23867DD1ED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0AAD73FB-77C1-4FEB-B509-12346F119841}" type="presOf" srcId="{6DC2D603-4A83-4B94-BACF-0E5CBC38F484}" destId="{7F426AB6-763A-4D75-A6B8-E43036075AEF}" srcOrd="0" destOrd="0" presId="urn:microsoft.com/office/officeart/2005/8/layout/hChevron3"/>
    <dgm:cxn modelId="{52EEBC76-2C03-48E7-879D-A880FCBA2293}" type="presOf" srcId="{716B6D78-35AF-4B91-93EF-BBB8188A2942}" destId="{6A8464DA-9C63-4036-A69F-AD9E625F4936}" srcOrd="0" destOrd="0" presId="urn:microsoft.com/office/officeart/2005/8/layout/hChevron3"/>
    <dgm:cxn modelId="{B2875EFC-FA70-4449-9FD0-1CDC0EF672D9}" type="presOf" srcId="{41B744B3-C780-4250-B8D0-00640162DBC3}" destId="{97C0F61C-999C-49F1-9C9D-EFBE3C992983}" srcOrd="0" destOrd="0" presId="urn:microsoft.com/office/officeart/2005/8/layout/hChevron3"/>
    <dgm:cxn modelId="{C2986E00-A77E-466F-B945-09163CA415AD}" type="presOf" srcId="{9FA9866B-A3E7-4E80-AA77-731149C349AC}" destId="{8F7B9323-272C-4866-AEC4-589EA987C9B0}" srcOrd="0" destOrd="0" presId="urn:microsoft.com/office/officeart/2005/8/layout/hChevron3"/>
    <dgm:cxn modelId="{50D80ABB-044A-44FC-BE32-C566828A97F5}" type="presParOf" srcId="{C50B149C-CF8E-4295-81A4-28CB3A779A22}" destId="{7F426AB6-763A-4D75-A6B8-E43036075AEF}" srcOrd="0" destOrd="0" presId="urn:microsoft.com/office/officeart/2005/8/layout/hChevron3"/>
    <dgm:cxn modelId="{911BF21F-620A-4BE2-A650-50ABC25B6C3A}" type="presParOf" srcId="{C50B149C-CF8E-4295-81A4-28CB3A779A22}" destId="{EA29D319-73A4-4C4F-9B6F-5A3FAA9E7350}" srcOrd="1" destOrd="0" presId="urn:microsoft.com/office/officeart/2005/8/layout/hChevron3"/>
    <dgm:cxn modelId="{1F2A30C3-2A09-41D6-BE4D-9A892AC71D66}" type="presParOf" srcId="{C50B149C-CF8E-4295-81A4-28CB3A779A22}" destId="{5B7BAEE7-9BDE-4C08-A7FD-DC23867DD1ED}" srcOrd="2" destOrd="0" presId="urn:microsoft.com/office/officeart/2005/8/layout/hChevron3"/>
    <dgm:cxn modelId="{2C8D1E15-758D-4B2F-A5D8-003118781090}" type="presParOf" srcId="{C50B149C-CF8E-4295-81A4-28CB3A779A22}" destId="{364D59EF-4EE7-4957-9C65-AEDA3797AD57}" srcOrd="3" destOrd="0" presId="urn:microsoft.com/office/officeart/2005/8/layout/hChevron3"/>
    <dgm:cxn modelId="{464BC71A-BCD8-4289-9B30-CBD7A342B89B}" type="presParOf" srcId="{C50B149C-CF8E-4295-81A4-28CB3A779A22}" destId="{8F7B9323-272C-4866-AEC4-589EA987C9B0}" srcOrd="4" destOrd="0" presId="urn:microsoft.com/office/officeart/2005/8/layout/hChevron3"/>
    <dgm:cxn modelId="{41DE393C-111C-4214-8CCF-F95C641AD89B}" type="presParOf" srcId="{C50B149C-CF8E-4295-81A4-28CB3A779A22}" destId="{F1CE3C64-1228-4793-BA71-9F856A3190A0}" srcOrd="5" destOrd="0" presId="urn:microsoft.com/office/officeart/2005/8/layout/hChevron3"/>
    <dgm:cxn modelId="{466940E1-E271-40DC-A5BA-331579C7D28D}" type="presParOf" srcId="{C50B149C-CF8E-4295-81A4-28CB3A779A22}" destId="{6A8464DA-9C63-4036-A69F-AD9E625F4936}" srcOrd="6" destOrd="0" presId="urn:microsoft.com/office/officeart/2005/8/layout/hChevron3"/>
    <dgm:cxn modelId="{181C2CB7-C9D6-4A10-8B7E-3CA86D4045D3}" type="presParOf" srcId="{C50B149C-CF8E-4295-81A4-28CB3A779A22}" destId="{6B304848-1C8F-48AF-AFD3-B76660EDFA72}" srcOrd="7" destOrd="0" presId="urn:microsoft.com/office/officeart/2005/8/layout/hChevron3"/>
    <dgm:cxn modelId="{08DCEB22-B298-4378-B671-E2D6BA302146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ABA5D23A-51C8-4FBE-9DC6-5F452EB0D6E9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Cordova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Cordova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SCRUM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D93C-8D17-4235-8FD3-D8D502624C6C}" type="datetimeFigureOut">
              <a:rPr lang="fr-FR" smtClean="0"/>
              <a:t>13/06/2014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6409-E50D-49E5-9BA7-73E22C4EDF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545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1DFF5-C62D-44F6-82F0-F6C097988AF4}" type="datetimeFigureOut">
              <a:rPr lang="fr-FR" smtClean="0"/>
              <a:t>13/06/2014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857B-7028-454B-80BC-6A1CC95FEA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29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216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68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Joël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971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déco </a:t>
            </a:r>
            <a:r>
              <a:rPr lang="fr-FR" dirty="0" smtClean="0">
                <a:sym typeface="Wingdings" pitchFamily="2" charset="2"/>
              </a:rPr>
              <a:t> remplacé par les serveurs qu’on peut dl</a:t>
            </a:r>
          </a:p>
          <a:p>
            <a:r>
              <a:rPr lang="fr-FR" dirty="0" smtClean="0">
                <a:sym typeface="Wingdings" pitchFamily="2" charset="2"/>
              </a:rPr>
              <a:t>	télécharger</a:t>
            </a:r>
            <a:r>
              <a:rPr lang="fr-FR" baseline="0" dirty="0" smtClean="0">
                <a:sym typeface="Wingdings" pitchFamily="2" charset="2"/>
              </a:rPr>
              <a:t> serveur sur site, démarrer sur pc et après serveur </a:t>
            </a:r>
            <a:r>
              <a:rPr lang="fr-FR" baseline="0" dirty="0" err="1" smtClean="0">
                <a:sym typeface="Wingdings" pitchFamily="2" charset="2"/>
              </a:rPr>
              <a:t>dispo</a:t>
            </a:r>
            <a:r>
              <a:rPr lang="fr-FR" baseline="0" dirty="0" smtClean="0">
                <a:sym typeface="Wingdings" pitchFamily="2" charset="2"/>
              </a:rPr>
              <a:t> sur portable avec IP et port</a:t>
            </a:r>
          </a:p>
          <a:p>
            <a:r>
              <a:rPr lang="fr-FR" dirty="0" smtClean="0"/>
              <a:t>version</a:t>
            </a:r>
            <a:r>
              <a:rPr lang="fr-FR" baseline="0" dirty="0" smtClean="0"/>
              <a:t> déco au départ : version sans passer par le réseau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01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80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Architecture :</a:t>
            </a:r>
          </a:p>
          <a:p>
            <a:r>
              <a:rPr lang="fr-FR" dirty="0" smtClean="0"/>
              <a:t>Diviser</a:t>
            </a:r>
            <a:r>
              <a:rPr lang="fr-FR" baseline="0" dirty="0" smtClean="0"/>
              <a:t> en 3 « tiers » (données, serveur et client)</a:t>
            </a:r>
          </a:p>
          <a:p>
            <a:r>
              <a:rPr lang="fr-FR" baseline="0" dirty="0" smtClean="0"/>
              <a:t>Tiers données : assure la persistance (on y stocke les utilisateurs, les parties,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 -&gt; régulièrement sauvegardés pour ne pas perdre de données (MySQL)</a:t>
            </a:r>
          </a:p>
          <a:p>
            <a:r>
              <a:rPr lang="fr-FR" baseline="0" dirty="0" smtClean="0"/>
              <a:t>Tiers serveur : assure l’ensemble des traitements, il est l’autorité durant la partie et assure la communication entre les clients (Java)</a:t>
            </a:r>
          </a:p>
          <a:p>
            <a:r>
              <a:rPr lang="fr-FR" baseline="0" dirty="0" smtClean="0"/>
              <a:t>Tiers client : composés de différents plateformes (Clients lourds (Java), Clients mobiles (principalement Android - Java) et Clients Web (PHP / JS) )</a:t>
            </a:r>
          </a:p>
          <a:p>
            <a:r>
              <a:rPr lang="fr-FR" baseline="0" dirty="0" smtClean="0"/>
              <a:t>Le dernier récupère sa structure sur un serveur web, puis interagi avec le serveur de calcul comme les autres clients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site internet permet, en plus de jouer, aux différentes personnes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se créer un compte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trouver les règles du jeu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contacter le support ou rechercher un problème dans un FAQ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D’être informé des dernières nouveautés (tournois, mise à jour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télécharger le kit de fabrication (</a:t>
            </a:r>
            <a:r>
              <a:rPr lang="fr-FR" baseline="0" dirty="0" err="1" smtClean="0"/>
              <a:t>PDFs</a:t>
            </a:r>
            <a:r>
              <a:rPr lang="fr-FR" baseline="0" dirty="0" smtClean="0"/>
              <a:t> à imprimer) pour faire son « plateau maison »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Parler du mode déconnecté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03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83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Le serveur web apache et le serveur de calcul java sont hébergés sur une machine virtuelle.</a:t>
            </a:r>
          </a:p>
          <a:p>
            <a:r>
              <a:rPr lang="fr-FR" dirty="0" smtClean="0"/>
              <a:t>Celle-ci</a:t>
            </a:r>
            <a:r>
              <a:rPr lang="fr-FR" baseline="0" dirty="0" smtClean="0"/>
              <a:t> propose les 2 serveurs depuis 2 ports différents (mais les serveurs peuvent être séparés, si souhaité).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Deux machines virtuelles ont été déployés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« 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 » est qui est utilisé pour le développement du client web et les présentations 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cours de développement (version plus avancée)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machines virtuelles sont des </a:t>
            </a:r>
            <a:r>
              <a:rPr lang="fr-FR" baseline="0" dirty="0" err="1" smtClean="0"/>
              <a:t>Ubuntu</a:t>
            </a:r>
            <a:r>
              <a:rPr lang="fr-FR" baseline="0" smtClean="0"/>
              <a:t> Server version 12.04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88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89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</a:p>
          <a:p>
            <a:r>
              <a:rPr lang="fr-FR" dirty="0" smtClean="0"/>
              <a:t>Déplacement du laurier</a:t>
            </a:r>
          </a:p>
          <a:p>
            <a:r>
              <a:rPr lang="fr-FR" dirty="0" smtClean="0"/>
              <a:t>Abandon d’une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93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Adam et</a:t>
            </a:r>
            <a:r>
              <a:rPr lang="fr-FR" baseline="0" dirty="0" smtClean="0"/>
              <a:t> Félix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04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</a:p>
          <a:p>
            <a:r>
              <a:rPr lang="fr-FR" dirty="0" smtClean="0"/>
              <a:t>Déplacement des pions</a:t>
            </a:r>
          </a:p>
          <a:p>
            <a:r>
              <a:rPr lang="fr-FR" dirty="0" smtClean="0"/>
              <a:t>Lancement de la partie</a:t>
            </a:r>
          </a:p>
          <a:p>
            <a:r>
              <a:rPr lang="fr-FR" dirty="0" smtClean="0"/>
              <a:t>Suppression</a:t>
            </a:r>
            <a:r>
              <a:rPr lang="fr-FR" baseline="0" dirty="0" smtClean="0"/>
              <a:t> d’une partie</a:t>
            </a:r>
          </a:p>
          <a:p>
            <a:r>
              <a:rPr lang="fr-FR" baseline="0" dirty="0" smtClean="0"/>
              <a:t>Abandon d’une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33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Carlo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26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2809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/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/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/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/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8401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31755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446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9490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0172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Masters/_rels/slideMaster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Masters/_rels/slideMaster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Masters/_rels/slideMaster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Masters/_rels/slideMaster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67640072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13/06/2014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ED8F09B3-ABC2-4EEE-90E7-5E66F96215DD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964483728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13/06/2014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2284048510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13/06/2014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2904140668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13/06/2014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415914253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13/06/2014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6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39883"/>
              </p:ext>
            </p:extLst>
          </p:nvPr>
        </p:nvGraphicFramePr>
        <p:xfrm>
          <a:off x="251521" y="1988840"/>
          <a:ext cx="8640960" cy="38884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409309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1023272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r>
                        <a:rPr lang="fr-FR" baseline="0" dirty="0" smtClean="0"/>
                        <a:t>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Configuration d’une partie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Configuration</a:t>
                      </a:r>
                      <a:r>
                        <a:rPr lang="fr-FR" baseline="0" dirty="0" smtClean="0"/>
                        <a:t> possible et prise en compte pour la partie</a:t>
                      </a:r>
                      <a:endParaRPr lang="fr-FR" dirty="0"/>
                    </a:p>
                  </a:txBody>
                  <a:tcPr/>
                </a:tc>
              </a:tr>
              <a:tr h="71629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Plateau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Prise</a:t>
                      </a:r>
                      <a:r>
                        <a:rPr lang="fr-FR" baseline="0" dirty="0" smtClean="0"/>
                        <a:t> en compte des règles de déplacement</a:t>
                      </a:r>
                      <a:endParaRPr lang="fr-FR" dirty="0"/>
                    </a:p>
                  </a:txBody>
                  <a:tcPr/>
                </a:tc>
              </a:tr>
              <a:tr h="71629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Plateau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 des</a:t>
                      </a:r>
                      <a:r>
                        <a:rPr lang="fr-FR" baseline="0" dirty="0" smtClean="0"/>
                        <a:t> animations avant chaque nouveau tour</a:t>
                      </a:r>
                      <a:endParaRPr lang="fr-FR" dirty="0"/>
                    </a:p>
                  </a:txBody>
                  <a:tcPr/>
                </a:tc>
              </a:tr>
              <a:tr h="1023272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Chat en fonction de la partie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N’affiche que</a:t>
                      </a:r>
                      <a:r>
                        <a:rPr lang="fr-FR" baseline="0" dirty="0" smtClean="0"/>
                        <a:t> les messages envoyés par les joueurs de la partie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901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Configuration d’une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Interface de visualisation de la configuration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Chat de chaque partie dissocié du chat général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Plateau amélioré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Mode spectateur</a:t>
            </a:r>
          </a:p>
        </p:txBody>
      </p:sp>
    </p:spTree>
    <p:extLst>
      <p:ext uri="{BB962C8B-B14F-4D97-AF65-F5344CB8AC3E}">
        <p14:creationId xmlns:p14="http://schemas.microsoft.com/office/powerpoint/2010/main" val="10636585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05404"/>
              </p:ext>
            </p:extLst>
          </p:nvPr>
        </p:nvGraphicFramePr>
        <p:xfrm>
          <a:off x="251520" y="1988840"/>
          <a:ext cx="8640960" cy="216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617211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1543029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(affichage)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Pouvoir envoyer des messages et les visualiser sur tous les autres clients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89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Java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Le moteur permet plusieurs affichages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Affichage inutilisable avec LibGDX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Chat fonctionnel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0754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59043"/>
              </p:ext>
            </p:extLst>
          </p:nvPr>
        </p:nvGraphicFramePr>
        <p:xfrm>
          <a:off x="251521" y="1988841"/>
          <a:ext cx="8640960" cy="39721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s’inscrire</a:t>
                      </a:r>
                      <a:endParaRPr lang="fr-FR" dirty="0"/>
                    </a:p>
                  </a:txBody>
                  <a:tcPr/>
                </a:tc>
              </a:tr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Connexion / Déconnexion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se connecter et se déconnecter</a:t>
                      </a:r>
                      <a:endParaRPr lang="fr-FR" dirty="0"/>
                    </a:p>
                  </a:txBody>
                  <a:tcPr/>
                </a:tc>
              </a:tr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envoyer des messages sur le chat</a:t>
                      </a:r>
                      <a:endParaRPr lang="fr-FR" dirty="0"/>
                    </a:p>
                  </a:txBody>
                  <a:tcPr/>
                </a:tc>
              </a:tr>
              <a:tr h="1495551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Choix du serveur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 de</a:t>
                      </a:r>
                      <a:r>
                        <a:rPr lang="fr-FR" baseline="0" dirty="0" smtClean="0"/>
                        <a:t> choisir de jouer sur le serveur officiel ou un serveur téléchargé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7660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Android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Inscription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Connexion / Déconnexion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Chat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Choix du serveur de 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93014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12815"/>
            <a:ext cx="6717172" cy="515248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32856"/>
            <a:ext cx="2369102" cy="2654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124744"/>
            <a:ext cx="749620" cy="8514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35" y="1124744"/>
            <a:ext cx="760779" cy="8640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14" y="1155188"/>
            <a:ext cx="792088" cy="79208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725144"/>
            <a:ext cx="779104" cy="9087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725144"/>
            <a:ext cx="778902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902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prochain sprint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Améliorer l’IA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Application Android 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Créer et rejoindre une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Configurer la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Jouer et finir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Serveur avec un maximum de fonctionnalités</a:t>
            </a:r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941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prochain sprint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Application PC 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Créer et rejoindre une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Configurer une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Jouer et finir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Finaliser le site avec des animations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Éventuellement un tutoriel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98084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abandonnés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La version déconnectée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Versions avec d’autres types de connexions</a:t>
            </a:r>
          </a:p>
        </p:txBody>
      </p:sp>
    </p:spTree>
    <p:extLst>
      <p:ext uri="{BB962C8B-B14F-4D97-AF65-F5344CB8AC3E}">
        <p14:creationId xmlns:p14="http://schemas.microsoft.com/office/powerpoint/2010/main" val="14520865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73818"/>
              </p:ext>
            </p:extLst>
          </p:nvPr>
        </p:nvGraphicFramePr>
        <p:xfrm>
          <a:off x="238750" y="5517232"/>
          <a:ext cx="865373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4577"/>
                <a:gridCol w="2884577"/>
                <a:gridCol w="288457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Conseil 7</a:t>
                      </a:r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: Vincent</a:t>
                      </a:r>
                      <a:r>
                        <a:rPr lang="fr-FR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Moitry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Joël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 Collinet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Félix Erb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Célia Kocher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Adam Rimelé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Carlo Spiga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Maxime Zimmer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1520" y="3421449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Client : M. Vincent Vigon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Tuteur : M. Pierre Kraemer</a:t>
            </a:r>
            <a:endParaRPr lang="fr-FR" sz="2000" dirty="0">
              <a:latin typeface="Ubuntu" pitchFamily="34" charset="0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51520" y="1349896"/>
            <a:ext cx="8640960" cy="150304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>Octavio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2800" dirty="0" smtClean="0">
                <a:latin typeface="Ubuntu" pitchFamily="34" charset="0"/>
              </a:rPr>
              <a:t>Projet Acrobatt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640960" cy="72008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Merci pour votre</a:t>
            </a:r>
            <a:r>
              <a:rPr lang="fr-FR" baseline="0" dirty="0" smtClean="0">
                <a:solidFill>
                  <a:schemeClr val="accent6">
                    <a:lumMod val="75000"/>
                  </a:schemeClr>
                </a:solidFill>
              </a:rPr>
              <a:t> attention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6" y="1844824"/>
            <a:ext cx="6508848" cy="43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93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Langages &amp; outils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77674"/>
              </p:ext>
            </p:extLst>
          </p:nvPr>
        </p:nvGraphicFramePr>
        <p:xfrm>
          <a:off x="251520" y="1988840"/>
          <a:ext cx="8640960" cy="410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4104456"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WebSocket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JSON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HTML 5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CSS 3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JavaScript (</a:t>
                      </a:r>
                      <a:r>
                        <a:rPr lang="fr-FR" sz="2800" dirty="0" err="1" smtClean="0"/>
                        <a:t>jQuery</a:t>
                      </a:r>
                      <a:r>
                        <a:rPr lang="fr-FR" sz="2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Github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Trello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Netbeans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Eclipse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Sublime</a:t>
                      </a:r>
                      <a:r>
                        <a:rPr lang="fr-FR" sz="2800" baseline="0" dirty="0" smtClean="0"/>
                        <a:t> </a:t>
                      </a:r>
                      <a:r>
                        <a:rPr lang="fr-FR" sz="2800" baseline="0" dirty="0" err="1" smtClean="0"/>
                        <a:t>Text</a:t>
                      </a: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baseline="0" dirty="0" smtClean="0"/>
                        <a:t>Chrome &amp; Firefox</a:t>
                      </a:r>
                      <a:endParaRPr lang="fr-FR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304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1799902"/>
          </a:xfrm>
        </p:spPr>
        <p:txBody>
          <a:bodyPr/>
          <a:lstStyle/>
          <a:p>
            <a:r>
              <a:rPr lang="fr-FR" dirty="0" smtClean="0"/>
              <a:t>Deux machines </a:t>
            </a:r>
            <a:r>
              <a:rPr lang="fr-FR" dirty="0" err="1" smtClean="0"/>
              <a:t>Ubuntu</a:t>
            </a:r>
            <a:r>
              <a:rPr lang="fr-FR" dirty="0" smtClean="0"/>
              <a:t> 12.04</a:t>
            </a:r>
          </a:p>
          <a:p>
            <a:endParaRPr lang="fr-FR" dirty="0" smtClean="0"/>
          </a:p>
          <a:p>
            <a:r>
              <a:rPr lang="fr-FR" dirty="0" smtClean="0"/>
              <a:t>Deux serveurs (Java et Web) sur la VM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4086572"/>
            <a:ext cx="5667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14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977649"/>
            <a:ext cx="8388424" cy="41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66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12174"/>
              </p:ext>
            </p:extLst>
          </p:nvPr>
        </p:nvGraphicFramePr>
        <p:xfrm>
          <a:off x="251520" y="1988840"/>
          <a:ext cx="8640000" cy="3888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0"/>
                <a:gridCol w="2880000"/>
                <a:gridCol w="2880000"/>
              </a:tblGrid>
              <a:tr h="410824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1423486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Ajouter une</a:t>
                      </a:r>
                      <a:r>
                        <a:rPr lang="fr-FR" baseline="0" dirty="0" smtClean="0"/>
                        <a:t> IA à la partie et lui attribuer des coups ainsi que remplacer un joueur ayant quitté une partie</a:t>
                      </a:r>
                    </a:p>
                  </a:txBody>
                  <a:tcPr/>
                </a:tc>
              </a:tr>
              <a:tr h="1027061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Persistance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Le serveur est capable de reprendre un l’état précédent une coupure</a:t>
                      </a:r>
                    </a:p>
                  </a:txBody>
                  <a:tcPr/>
                </a:tc>
              </a:tr>
              <a:tr h="1027061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Enregistrement</a:t>
                      </a:r>
                      <a:r>
                        <a:rPr lang="fr-FR" baseline="0" dirty="0" smtClean="0"/>
                        <a:t> des parties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Les parties et leurs tours sont stockés et accessibles dans la BDD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7493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" y="923776"/>
            <a:ext cx="8999984" cy="53357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097889"/>
            <a:ext cx="2274808" cy="31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7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à coins arrondis 35"/>
          <p:cNvSpPr/>
          <p:nvPr/>
        </p:nvSpPr>
        <p:spPr>
          <a:xfrm>
            <a:off x="243461" y="1251185"/>
            <a:ext cx="1440160" cy="27538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>
                <a:latin typeface="Ubuntu" pitchFamily="34" charset="0"/>
              </a:rPr>
              <a:t>Session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8154" y="1065653"/>
            <a:ext cx="1800200" cy="18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smtClean="0">
                <a:latin typeface="Ubuntu" pitchFamily="34" charset="0"/>
              </a:rPr>
              <a:t>User</a:t>
            </a:r>
          </a:p>
          <a:p>
            <a:endParaRPr lang="fr-FR" u="sng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user_name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user_password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51920" y="2152569"/>
            <a:ext cx="1800200" cy="18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smtClean="0">
                <a:latin typeface="Ubuntu" pitchFamily="34" charset="0"/>
              </a:rPr>
              <a:t>Session</a:t>
            </a:r>
          </a:p>
          <a:p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room_id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5295" y="4509120"/>
            <a:ext cx="1800200" cy="1800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smtClean="0">
                <a:latin typeface="Ubuntu" pitchFamily="34" charset="0"/>
              </a:rPr>
              <a:t>Room</a:t>
            </a:r>
          </a:p>
          <a:p>
            <a:endParaRPr lang="fr-FR" dirty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room_id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owner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smtClean="0">
                <a:latin typeface="Ubuntu" pitchFamily="34" charset="0"/>
              </a:rPr>
              <a:t>configuration</a:t>
            </a:r>
          </a:p>
          <a:p>
            <a:r>
              <a:rPr lang="fr-FR" dirty="0" err="1" smtClean="0">
                <a:latin typeface="Ubuntu" pitchFamily="34" charset="0"/>
              </a:rPr>
              <a:t>board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8154" y="4196424"/>
            <a:ext cx="1800200" cy="1800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err="1" smtClean="0">
                <a:latin typeface="Ubuntu" pitchFamily="34" charset="0"/>
              </a:rPr>
              <a:t>Turn</a:t>
            </a:r>
            <a:endParaRPr lang="fr-FR" u="sng" dirty="0" smtClean="0">
              <a:latin typeface="Ubuntu" pitchFamily="34" charset="0"/>
            </a:endParaRPr>
          </a:p>
          <a:p>
            <a:endParaRPr lang="fr-FR" dirty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room_id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turn_id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smtClean="0">
                <a:latin typeface="Ubuntu" pitchFamily="34" charset="0"/>
              </a:rPr>
              <a:t>content</a:t>
            </a:r>
            <a:endParaRPr lang="fr-FR" dirty="0">
              <a:latin typeface="Ubuntu" pitchFamily="34" charset="0"/>
            </a:endParaRPr>
          </a:p>
        </p:txBody>
      </p:sp>
      <p:cxnSp>
        <p:nvCxnSpPr>
          <p:cNvPr id="8" name="Connecteur droit 7"/>
          <p:cNvCxnSpPr>
            <a:endCxn id="30" idx="3"/>
          </p:cNvCxnSpPr>
          <p:nvPr/>
        </p:nvCxnSpPr>
        <p:spPr>
          <a:xfrm flipH="1">
            <a:off x="5652120" y="2152569"/>
            <a:ext cx="1446034" cy="900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32" idx="3"/>
            <a:endCxn id="34" idx="1"/>
          </p:cNvCxnSpPr>
          <p:nvPr/>
        </p:nvCxnSpPr>
        <p:spPr>
          <a:xfrm flipV="1">
            <a:off x="5655495" y="5096525"/>
            <a:ext cx="1442659" cy="3126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427780" y="1700808"/>
            <a:ext cx="1039817" cy="4517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User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27780" y="2276872"/>
            <a:ext cx="1039817" cy="45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Client 1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427780" y="2852936"/>
            <a:ext cx="1039817" cy="45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Client 2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27780" y="3429000"/>
            <a:ext cx="1039817" cy="45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Client 3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243461" y="4175313"/>
            <a:ext cx="1440160" cy="18424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>
                <a:latin typeface="Ubuntu" pitchFamily="34" charset="0"/>
              </a:rPr>
              <a:t>Room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455588" y="4689706"/>
            <a:ext cx="1039818" cy="118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Game</a:t>
            </a:r>
            <a:endParaRPr lang="fr-FR" dirty="0">
              <a:latin typeface="Ubuntu" pitchFamily="34" charset="0"/>
            </a:endParaRPr>
          </a:p>
        </p:txBody>
      </p:sp>
      <p:cxnSp>
        <p:nvCxnSpPr>
          <p:cNvPr id="125" name="Connecteur droit 124"/>
          <p:cNvCxnSpPr>
            <a:stCxn id="30" idx="2"/>
            <a:endCxn id="32" idx="0"/>
          </p:cNvCxnSpPr>
          <p:nvPr/>
        </p:nvCxnSpPr>
        <p:spPr>
          <a:xfrm>
            <a:off x="4752020" y="3952769"/>
            <a:ext cx="3375" cy="5563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Flèche droite 129"/>
          <p:cNvSpPr/>
          <p:nvPr/>
        </p:nvSpPr>
        <p:spPr>
          <a:xfrm>
            <a:off x="1683621" y="2502752"/>
            <a:ext cx="2168299" cy="350184"/>
          </a:xfrm>
          <a:prstGeom prst="rightArrow">
            <a:avLst>
              <a:gd name="adj1" fmla="val 50000"/>
              <a:gd name="adj2" fmla="val 88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Ubuntu" pitchFamily="34" charset="0"/>
            </a:endParaRPr>
          </a:p>
        </p:txBody>
      </p:sp>
      <p:sp>
        <p:nvSpPr>
          <p:cNvPr id="131" name="Flèche droite 130"/>
          <p:cNvSpPr/>
          <p:nvPr/>
        </p:nvSpPr>
        <p:spPr>
          <a:xfrm>
            <a:off x="1467597" y="1751596"/>
            <a:ext cx="5630557" cy="350184"/>
          </a:xfrm>
          <a:prstGeom prst="rightArrow">
            <a:avLst>
              <a:gd name="adj1" fmla="val 50000"/>
              <a:gd name="adj2" fmla="val 88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Ubuntu" pitchFamily="34" charset="0"/>
            </a:endParaRPr>
          </a:p>
        </p:txBody>
      </p:sp>
      <p:sp>
        <p:nvSpPr>
          <p:cNvPr id="132" name="Flèche droite 131"/>
          <p:cNvSpPr/>
          <p:nvPr/>
        </p:nvSpPr>
        <p:spPr>
          <a:xfrm>
            <a:off x="1683621" y="4931530"/>
            <a:ext cx="2171673" cy="350184"/>
          </a:xfrm>
          <a:prstGeom prst="rightArrow">
            <a:avLst>
              <a:gd name="adj1" fmla="val 50000"/>
              <a:gd name="adj2" fmla="val 88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618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mière diap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ossi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rve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Ubuntu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i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ém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CR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4067</TotalTime>
  <Words>519</Words>
  <Application>Microsoft Office PowerPoint</Application>
  <PresentationFormat>Affichage à l'écran (4:3)</PresentationFormat>
  <Paragraphs>202</Paragraphs>
  <Slides>20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Première diapo</vt:lpstr>
      <vt:lpstr>Dossier</vt:lpstr>
      <vt:lpstr>Serveur</vt:lpstr>
      <vt:lpstr>Client</vt:lpstr>
      <vt:lpstr>Démo</vt:lpstr>
      <vt:lpstr>SCRUM</vt:lpstr>
      <vt:lpstr>Présentation PowerPoint</vt:lpstr>
      <vt:lpstr>Octavio  Projet Acrobatt</vt:lpstr>
      <vt:lpstr>Matériel &amp; logiciel</vt:lpstr>
      <vt:lpstr>Langages &amp; outils</vt:lpstr>
      <vt:lpstr>Matériel &amp; logiciel</vt:lpstr>
      <vt:lpstr>Ergonomie</vt:lpstr>
      <vt:lpstr>Objectifs validés</vt:lpstr>
      <vt:lpstr>Présentation PowerPoint</vt:lpstr>
      <vt:lpstr>Présentation PowerPoint</vt:lpstr>
      <vt:lpstr>Objectifs validés</vt:lpstr>
      <vt:lpstr>Client web</vt:lpstr>
      <vt:lpstr>Objectifs validés</vt:lpstr>
      <vt:lpstr>Client Java</vt:lpstr>
      <vt:lpstr>Objectifs validés</vt:lpstr>
      <vt:lpstr>Client Android</vt:lpstr>
      <vt:lpstr>Présentation PowerPoint</vt:lpstr>
      <vt:lpstr>Objectifs du prochain sprint</vt:lpstr>
      <vt:lpstr>Objectifs du prochain sprint</vt:lpstr>
      <vt:lpstr>Objectifs abandonnés</vt:lpstr>
      <vt:lpstr>Merci pour votre attention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Celia</cp:lastModifiedBy>
  <cp:revision>224</cp:revision>
  <dcterms:created xsi:type="dcterms:W3CDTF">2012-11-26T14:58:08Z</dcterms:created>
  <dcterms:modified xsi:type="dcterms:W3CDTF">2014-06-13T12:54:57Z</dcterms:modified>
</cp:coreProperties>
</file>