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60" r:id="rId5"/>
  </p:sldMasterIdLst>
  <p:notesMasterIdLst>
    <p:notesMasterId r:id="rId30"/>
  </p:notesMasterIdLst>
  <p:handoutMasterIdLst>
    <p:handoutMasterId r:id="rId31"/>
  </p:handoutMasterIdLst>
  <p:sldIdLst>
    <p:sldId id="292" r:id="rId6"/>
    <p:sldId id="256" r:id="rId7"/>
    <p:sldId id="261" r:id="rId8"/>
    <p:sldId id="275" r:id="rId9"/>
    <p:sldId id="277" r:id="rId10"/>
    <p:sldId id="271" r:id="rId11"/>
    <p:sldId id="267" r:id="rId12"/>
    <p:sldId id="298" r:id="rId13"/>
    <p:sldId id="299" r:id="rId14"/>
    <p:sldId id="300" r:id="rId15"/>
    <p:sldId id="301" r:id="rId16"/>
    <p:sldId id="291" r:id="rId17"/>
    <p:sldId id="296" r:id="rId18"/>
    <p:sldId id="264" r:id="rId19"/>
    <p:sldId id="286" r:id="rId20"/>
    <p:sldId id="302" r:id="rId21"/>
    <p:sldId id="268" r:id="rId22"/>
    <p:sldId id="287" r:id="rId23"/>
    <p:sldId id="304" r:id="rId24"/>
    <p:sldId id="305" r:id="rId25"/>
    <p:sldId id="306" r:id="rId26"/>
    <p:sldId id="307" r:id="rId27"/>
    <p:sldId id="303" r:id="rId28"/>
    <p:sldId id="266" r:id="rId2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92"/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98"/>
            <p14:sldId id="299"/>
            <p14:sldId id="300"/>
            <p14:sldId id="301"/>
            <p14:sldId id="291"/>
            <p14:sldId id="296"/>
          </p14:sldIdLst>
        </p14:section>
        <p14:section name="Clients" id="{1FF04F31-1DE5-442E-A3D7-73A3A0D968F5}">
          <p14:sldIdLst>
            <p14:sldId id="264"/>
            <p14:sldId id="286"/>
            <p14:sldId id="302"/>
            <p14:sldId id="268"/>
            <p14:sldId id="287"/>
            <p14:sldId id="304"/>
            <p14:sldId id="305"/>
            <p14:sldId id="306"/>
          </p14:sldIdLst>
        </p14:section>
        <p14:section name="Améliorations" id="{55338D4C-4EAB-4A93-8F02-2FF161DC5482}">
          <p14:sldIdLst>
            <p14:sldId id="307"/>
            <p14:sldId id="303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89353" autoAdjust="0"/>
  </p:normalViewPr>
  <p:slideViewPr>
    <p:cSldViewPr>
      <p:cViewPr varScale="1">
        <p:scale>
          <a:sx n="82" d="100"/>
          <a:sy n="82" d="100"/>
        </p:scale>
        <p:origin x="-20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80C4B46E-5E5E-41F1-BD23-AD5E6848235E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854BF4FA-9582-422C-9CFC-AB20D8A23998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59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908D98BA-4F36-4C56-81C0-EB1BB8415339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Améliorations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4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97C0F61C-999C-49F1-9C9D-EFBE3C992983}" type="pres">
      <dgm:prSet presAssocID="{41B744B3-C780-4250-B8D0-00640162DBC3}" presName="parTxOnly" presStyleLbl="node1" presStyleIdx="3" presStyleCnt="4" custScaleX="11704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3" destOrd="0" parTransId="{8C934944-DCE4-44A4-8951-42536D8C25C9}" sibTransId="{94FD9536-7E43-4EB9-B0D1-91344A0E93B5}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08DCEB22-B298-4378-B671-E2D6BA302146}" type="presParOf" srcId="{C50B149C-CF8E-4295-81A4-28CB3A779A22}" destId="{97C0F61C-999C-49F1-9C9D-EFBE3C99298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ABA5D23A-51C8-4FBE-9DC6-5F452EB0D6E9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8F7B9323-272C-4866-AEC4-589EA987C9B0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2412" y="0"/>
          <a:ext cx="256728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12" y="0"/>
        <a:ext cx="2379470" cy="751261"/>
      </dsp:txXfrm>
    </dsp:sp>
    <dsp:sp modelId="{5B7BAEE7-9BDE-4C08-A7FD-DC23867DD1ED}">
      <dsp:nvSpPr>
        <dsp:cNvPr id="0" name=""/>
        <dsp:cNvSpPr/>
      </dsp:nvSpPr>
      <dsp:spPr>
        <a:xfrm>
          <a:off x="2056240" y="0"/>
          <a:ext cx="256728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31871" y="0"/>
        <a:ext cx="1816024" cy="751261"/>
      </dsp:txXfrm>
    </dsp:sp>
    <dsp:sp modelId="{8F7B9323-272C-4866-AEC4-589EA987C9B0}">
      <dsp:nvSpPr>
        <dsp:cNvPr id="0" name=""/>
        <dsp:cNvSpPr/>
      </dsp:nvSpPr>
      <dsp:spPr>
        <a:xfrm>
          <a:off x="4110068" y="0"/>
          <a:ext cx="2567285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4485699" y="0"/>
        <a:ext cx="1816024" cy="751261"/>
      </dsp:txXfrm>
    </dsp:sp>
    <dsp:sp modelId="{97C0F61C-999C-49F1-9C9D-EFBE3C992983}">
      <dsp:nvSpPr>
        <dsp:cNvPr id="0" name=""/>
        <dsp:cNvSpPr/>
      </dsp:nvSpPr>
      <dsp:spPr>
        <a:xfrm>
          <a:off x="6163896" y="0"/>
          <a:ext cx="297769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Améliorations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6539527" y="0"/>
        <a:ext cx="222643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4759" y="0"/>
          <a:ext cx="2558355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759" y="0"/>
        <a:ext cx="2370540" cy="751261"/>
      </dsp:txXfrm>
    </dsp:sp>
    <dsp:sp modelId="{5B7BAEE7-9BDE-4C08-A7FD-DC23867DD1ED}">
      <dsp:nvSpPr>
        <dsp:cNvPr id="0" name=""/>
        <dsp:cNvSpPr/>
      </dsp:nvSpPr>
      <dsp:spPr>
        <a:xfrm>
          <a:off x="2051444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427075" y="0"/>
        <a:ext cx="1807094" cy="751261"/>
      </dsp:txXfrm>
    </dsp:sp>
    <dsp:sp modelId="{8F7B9323-272C-4866-AEC4-589EA987C9B0}">
      <dsp:nvSpPr>
        <dsp:cNvPr id="0" name=""/>
        <dsp:cNvSpPr/>
      </dsp:nvSpPr>
      <dsp:spPr>
        <a:xfrm>
          <a:off x="4098128" y="0"/>
          <a:ext cx="2558355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4473759" y="0"/>
        <a:ext cx="1807094" cy="751261"/>
      </dsp:txXfrm>
    </dsp:sp>
    <dsp:sp modelId="{97C0F61C-999C-49F1-9C9D-EFBE3C992983}">
      <dsp:nvSpPr>
        <dsp:cNvPr id="0" name=""/>
        <dsp:cNvSpPr/>
      </dsp:nvSpPr>
      <dsp:spPr>
        <a:xfrm>
          <a:off x="6144812" y="0"/>
          <a:ext cx="2994427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Améliorations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6520443" y="0"/>
        <a:ext cx="2243166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19/06/2014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19/06/2014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Permettre</a:t>
            </a:r>
            <a:r>
              <a:rPr lang="fr-FR" baseline="0" dirty="0" smtClean="0"/>
              <a:t> de changer de pseudo</a:t>
            </a:r>
          </a:p>
          <a:p>
            <a:r>
              <a:rPr lang="fr-FR" baseline="0" dirty="0" smtClean="0"/>
              <a:t>On a fait des tests, ça marche, mais avec un regard neuf on pourrait optimiser le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70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Parler du mode déconnecté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1956668197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3302220116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77471148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4028256359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19/06/2014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/22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du laurier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4" y="1845762"/>
            <a:ext cx="4113033" cy="4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73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du pion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866611"/>
            <a:ext cx="4093443" cy="42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06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251520" y="1835532"/>
            <a:ext cx="8640960" cy="3537684"/>
            <a:chOff x="251520" y="1043444"/>
            <a:chExt cx="8640960" cy="3537684"/>
          </a:xfrm>
        </p:grpSpPr>
        <p:sp>
          <p:nvSpPr>
            <p:cNvPr id="20" name="Rectangle 19"/>
            <p:cNvSpPr/>
            <p:nvPr/>
          </p:nvSpPr>
          <p:spPr>
            <a:xfrm>
              <a:off x="1835696" y="1412776"/>
              <a:ext cx="7056784" cy="3168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55976" y="1916832"/>
              <a:ext cx="4320480" cy="2376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76256" y="2457082"/>
              <a:ext cx="1368152" cy="16199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Ubuntu" pitchFamily="34" charset="0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1520" y="1770927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2195736" y="2058959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60032" y="2635023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7020272" y="2628808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251520" y="2313066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61508" y="2855859"/>
              <a:ext cx="93610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Client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2195736" y="2601098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195736" y="3143891"/>
              <a:ext cx="936104" cy="50405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860032" y="3296106"/>
              <a:ext cx="936104" cy="6168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User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020272" y="3296106"/>
              <a:ext cx="1080120" cy="6230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Joueur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876256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Jeu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355976" y="1556792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Salon</a:t>
              </a:r>
              <a:endParaRPr lang="fr-FR" dirty="0">
                <a:latin typeface="Ubuntu" pitchFamily="34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826598" y="1043444"/>
              <a:ext cx="706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Ubuntu" pitchFamily="34" charset="0"/>
                </a:rPr>
                <a:t>Serveur</a:t>
              </a:r>
              <a:endParaRPr lang="fr-FR" dirty="0">
                <a:latin typeface="Ubuntu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3" idx="3"/>
              <a:endCxn id="24" idx="1"/>
            </p:cNvCxnSpPr>
            <p:nvPr/>
          </p:nvCxnSpPr>
          <p:spPr>
            <a:xfrm>
              <a:off x="1187624" y="2022955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27" idx="3"/>
              <a:endCxn id="31" idx="1"/>
            </p:cNvCxnSpPr>
            <p:nvPr/>
          </p:nvCxnSpPr>
          <p:spPr>
            <a:xfrm>
              <a:off x="1187624" y="2565094"/>
              <a:ext cx="1008112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8" idx="3"/>
              <a:endCxn id="33" idx="1"/>
            </p:cNvCxnSpPr>
            <p:nvPr/>
          </p:nvCxnSpPr>
          <p:spPr>
            <a:xfrm>
              <a:off x="1197612" y="3107887"/>
              <a:ext cx="998124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stCxn id="24" idx="3"/>
              <a:endCxn id="25" idx="1"/>
            </p:cNvCxnSpPr>
            <p:nvPr/>
          </p:nvCxnSpPr>
          <p:spPr>
            <a:xfrm>
              <a:off x="3131840" y="2310987"/>
              <a:ext cx="1728192" cy="6324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31" idx="3"/>
              <a:endCxn id="35" idx="1"/>
            </p:cNvCxnSpPr>
            <p:nvPr/>
          </p:nvCxnSpPr>
          <p:spPr>
            <a:xfrm>
              <a:off x="3131840" y="2853126"/>
              <a:ext cx="1728192" cy="75142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25" idx="3"/>
              <a:endCxn id="26" idx="1"/>
            </p:cNvCxnSpPr>
            <p:nvPr/>
          </p:nvCxnSpPr>
          <p:spPr>
            <a:xfrm flipV="1">
              <a:off x="5796136" y="2940356"/>
              <a:ext cx="1224136" cy="31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860033" y="1124744"/>
            <a:ext cx="4033142" cy="5041106"/>
          </a:xfrm>
        </p:spPr>
        <p:txBody>
          <a:bodyPr/>
          <a:lstStyle/>
          <a:p>
            <a:r>
              <a:rPr lang="fr-FR" dirty="0" smtClean="0"/>
              <a:t>Interprétation et exécution des commandes</a:t>
            </a:r>
          </a:p>
          <a:p>
            <a:endParaRPr lang="fr-FR" dirty="0" smtClean="0"/>
          </a:p>
          <a:p>
            <a:r>
              <a:rPr lang="fr-FR" dirty="0" smtClean="0"/>
              <a:t>Vérification des commandes</a:t>
            </a:r>
          </a:p>
          <a:p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/>
              <a:t>e</a:t>
            </a:r>
            <a:r>
              <a:rPr lang="fr-FR" dirty="0" smtClean="0"/>
              <a:t>rreurs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1052736"/>
            <a:ext cx="41764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Client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1772816"/>
            <a:ext cx="4320480" cy="3636404"/>
          </a:xfrm>
          <a:prstGeom prst="roundRect">
            <a:avLst>
              <a:gd name="adj" fmla="val 74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7544" y="1988840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Ubuntu" pitchFamily="34" charset="0"/>
              </a:rPr>
              <a:t>onMessage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67544" y="2877988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Identification de la commande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67544" y="3763988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Récupération de l’utilisateur et de sa salle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7544" y="4653136"/>
            <a:ext cx="388843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Exécution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3528" y="5661248"/>
            <a:ext cx="41764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Ubuntu" pitchFamily="34" charset="0"/>
              </a:rPr>
              <a:t>Client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13" name="Connecteur droit avec flèche 12"/>
          <p:cNvCxnSpPr>
            <a:stCxn id="5" idx="2"/>
            <a:endCxn id="7" idx="0"/>
          </p:cNvCxnSpPr>
          <p:nvPr/>
        </p:nvCxnSpPr>
        <p:spPr>
          <a:xfrm>
            <a:off x="2411760" y="1556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2"/>
            <a:endCxn id="8" idx="0"/>
          </p:cNvCxnSpPr>
          <p:nvPr/>
        </p:nvCxnSpPr>
        <p:spPr>
          <a:xfrm>
            <a:off x="2411760" y="2492896"/>
            <a:ext cx="0" cy="385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  <a:endCxn id="9" idx="0"/>
          </p:cNvCxnSpPr>
          <p:nvPr/>
        </p:nvCxnSpPr>
        <p:spPr>
          <a:xfrm>
            <a:off x="2411760" y="3382044"/>
            <a:ext cx="0" cy="381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10" idx="0"/>
          </p:cNvCxnSpPr>
          <p:nvPr/>
        </p:nvCxnSpPr>
        <p:spPr>
          <a:xfrm>
            <a:off x="2411760" y="4268044"/>
            <a:ext cx="0" cy="385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2"/>
            <a:endCxn id="11" idx="0"/>
          </p:cNvCxnSpPr>
          <p:nvPr/>
        </p:nvCxnSpPr>
        <p:spPr>
          <a:xfrm>
            <a:off x="2411760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407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87058"/>
              </p:ext>
            </p:extLst>
          </p:nvPr>
        </p:nvGraphicFramePr>
        <p:xfrm>
          <a:off x="251521" y="1844825"/>
          <a:ext cx="8640961" cy="43204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51"/>
                <a:gridCol w="3636405"/>
                <a:gridCol w="3636405"/>
              </a:tblGrid>
              <a:tr h="510567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Catégorie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Description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Validation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92621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Compression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et mise en cache des données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Chargement des pages plus rapide et pas forcément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rechargées en entier.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753406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Ubuntu" pitchFamily="34" charset="0"/>
                        </a:rPr>
                        <a:t>Timer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Le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t</a:t>
                      </a:r>
                      <a:r>
                        <a:rPr lang="fr-FR" sz="1800" dirty="0" smtClean="0">
                          <a:latin typeface="Ubuntu" pitchFamily="34" charset="0"/>
                        </a:rPr>
                        <a:t>emps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restant avant la fin du tour est visible.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92621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Configuration de partie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La configuration est visible et mise à jour pour les personnes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ayant rejoint la partie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204078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Client Web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Affichage des joueurs pendant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la partie</a:t>
                      </a:r>
                      <a:endParaRPr lang="fr-FR" sz="1800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Ubuntu" pitchFamily="34" charset="0"/>
                        </a:rPr>
                        <a:t>Les joueurs et leur pions sont affichés avec</a:t>
                      </a:r>
                      <a:r>
                        <a:rPr lang="fr-FR" sz="1800" baseline="0" dirty="0" smtClean="0">
                          <a:latin typeface="Ubuntu" pitchFamily="34" charset="0"/>
                        </a:rPr>
                        <a:t> la couleur de leur équipe au dessus du plateau de jeu</a:t>
                      </a:r>
                      <a:endParaRPr lang="fr-FR" sz="1800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 et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Rejoindre une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Ajouter des IA dans la partie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Jouer le laurier, les pions, les armures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Identification </a:t>
            </a:r>
            <a:r>
              <a:rPr lang="fr-FR" dirty="0"/>
              <a:t>des joueurs sur le </a:t>
            </a:r>
            <a:r>
              <a:rPr lang="fr-FR" dirty="0" smtClean="0"/>
              <a:t>plateau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Timer</a:t>
            </a:r>
            <a:r>
              <a:rPr lang="fr-FR" dirty="0"/>
              <a:t> de fin de </a:t>
            </a:r>
            <a:r>
              <a:rPr lang="fr-FR" dirty="0" smtClean="0"/>
              <a:t>tour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Finir une partie</a:t>
            </a:r>
          </a:p>
        </p:txBody>
      </p:sp>
    </p:spTree>
    <p:extLst>
      <p:ext uri="{BB962C8B-B14F-4D97-AF65-F5344CB8AC3E}">
        <p14:creationId xmlns:p14="http://schemas.microsoft.com/office/powerpoint/2010/main" val="40978302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78129"/>
              </p:ext>
            </p:extLst>
          </p:nvPr>
        </p:nvGraphicFramePr>
        <p:xfrm>
          <a:off x="251520" y="1988840"/>
          <a:ext cx="8640960" cy="37032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61721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 (affichage)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Chat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envoyer des messages et les visualiser sur tous les autres clients</a:t>
                      </a:r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 (affichage)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Rejoindre une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visualiser la configuration de la partie qu’on a rejoint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 et de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Rejoindre une </a:t>
            </a:r>
            <a:r>
              <a:rPr lang="fr-FR" dirty="0" smtClean="0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37236"/>
              </p:ext>
            </p:extLst>
          </p:nvPr>
        </p:nvGraphicFramePr>
        <p:xfrm>
          <a:off x="251520" y="1844822"/>
          <a:ext cx="8640960" cy="4176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232"/>
                <a:gridCol w="3276364"/>
                <a:gridCol w="3276364"/>
              </a:tblGrid>
              <a:tr h="43334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46744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Création et configuration de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créer et configurer une partie avec des équipes, des joueurs, des robots et des légions</a:t>
                      </a:r>
                    </a:p>
                  </a:txBody>
                  <a:tcPr/>
                </a:tc>
              </a:tr>
              <a:tr h="1083372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Rejoindre une partie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visualiser la configuration de la partie qu’on a rejoint</a:t>
                      </a:r>
                    </a:p>
                  </a:txBody>
                  <a:tcPr/>
                </a:tc>
              </a:tr>
              <a:tr h="1192299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Jouer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Ubuntu" pitchFamily="34" charset="0"/>
                        </a:rPr>
                        <a:t>Pouvoir déplacer les pions et le laurier, voir les animations à chaque fin de tour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07617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Octavio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Chat global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et configuration de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Rejoindre une partie</a:t>
            </a:r>
          </a:p>
          <a:p>
            <a:pPr>
              <a:lnSpc>
                <a:spcPct val="150000"/>
              </a:lnSpc>
            </a:pPr>
            <a:r>
              <a:rPr lang="fr-FR" dirty="0"/>
              <a:t>Ajouter des IA dans la partie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883732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Jouer le laurier, les pions, les armures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Identification </a:t>
            </a:r>
            <a:r>
              <a:rPr lang="fr-FR" dirty="0"/>
              <a:t>des joueurs sur le </a:t>
            </a:r>
            <a:r>
              <a:rPr lang="fr-FR" dirty="0" smtClean="0"/>
              <a:t>plateau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Finir une partie</a:t>
            </a:r>
          </a:p>
        </p:txBody>
      </p:sp>
    </p:spTree>
    <p:extLst>
      <p:ext uri="{BB962C8B-B14F-4D97-AF65-F5344CB8AC3E}">
        <p14:creationId xmlns:p14="http://schemas.microsoft.com/office/powerpoint/2010/main" val="2031795254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</a:t>
            </a:r>
            <a:r>
              <a:rPr lang="fr-FR" dirty="0" smtClean="0"/>
              <a:t>serveur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32662"/>
              </p:ext>
            </p:extLst>
          </p:nvPr>
        </p:nvGraphicFramePr>
        <p:xfrm>
          <a:off x="251520" y="1844824"/>
          <a:ext cx="8640960" cy="39391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2288"/>
                <a:gridCol w="6048672"/>
              </a:tblGrid>
              <a:tr h="504056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Serveur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Améliorations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717545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IA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l’analyse des combats et des tenailles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Analyser les couples pions/arrivée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Peaufiner les diverses fonctions et les poids pour améliorer l’IA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7175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Règles</a:t>
                      </a:r>
                      <a:endParaRPr lang="fr-FR" dirty="0" smtClean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Ajouter les actions relatives aux cartes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les règles au cavalier et au volcan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5288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clients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0491"/>
              </p:ext>
            </p:extLst>
          </p:nvPr>
        </p:nvGraphicFramePr>
        <p:xfrm>
          <a:off x="251520" y="1844823"/>
          <a:ext cx="8640960" cy="4104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2288"/>
                <a:gridCol w="6048672"/>
              </a:tblGrid>
              <a:tr h="482878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Améliorations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207192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Web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un tutoriel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Ajouter un mode 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super-utilisateur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Animations plus complexes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Optimisation</a:t>
                      </a:r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207192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Client Java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Finaliser l’affichage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baseline="0" dirty="0" smtClean="0">
                          <a:latin typeface="Ubuntu" pitchFamily="34" charset="0"/>
                        </a:rPr>
                        <a:t>Permettre la création et la configuration d’une partie par son administrateur</a:t>
                      </a:r>
                    </a:p>
                  </a:txBody>
                  <a:tcPr/>
                </a:tc>
              </a:tr>
              <a:tr h="1207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dirty="0" smtClean="0">
                          <a:latin typeface="Ubuntu" pitchFamily="34" charset="0"/>
                        </a:rPr>
                        <a:t>Permettre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la connexion à d’autres serveurs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17714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44824"/>
            <a:ext cx="6508848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772816"/>
            <a:ext cx="7812360" cy="43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7633"/>
              </p:ext>
            </p:extLst>
          </p:nvPr>
        </p:nvGraphicFramePr>
        <p:xfrm>
          <a:off x="251520" y="1988840"/>
          <a:ext cx="8640000" cy="28613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41082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Catégorie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Description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Validation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1423486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Serveur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IA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Analyse technique de l’IA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avancée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Serveur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Génération de la documentation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aseline="0" dirty="0" smtClean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Règles fonctionnelles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Intelligence Artificielle basique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Structure simple et assez souple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7527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Poids du laurier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2" y="2041376"/>
            <a:ext cx="6896056" cy="40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632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Ubuntu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méliora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4819</TotalTime>
  <Words>634</Words>
  <Application>Microsoft Office PowerPoint</Application>
  <PresentationFormat>Affichage à l'écran (4:3)</PresentationFormat>
  <Paragraphs>207</Paragraphs>
  <Slides>24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Première diapo</vt:lpstr>
      <vt:lpstr>Dossier</vt:lpstr>
      <vt:lpstr>Serveur</vt:lpstr>
      <vt:lpstr>Client</vt:lpstr>
      <vt:lpstr>Améliorations</vt:lpstr>
      <vt:lpstr>Présentation PowerPoint</vt:lpstr>
      <vt:lpstr>Octavio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Moteur</vt:lpstr>
      <vt:lpstr>Poids du laurier</vt:lpstr>
      <vt:lpstr>Déplacement du laurier</vt:lpstr>
      <vt:lpstr>Déplacement du pion</vt:lpstr>
      <vt:lpstr>Présentation PowerPoint</vt:lpstr>
      <vt:lpstr>Présentation PowerPoint</vt:lpstr>
      <vt:lpstr>Objectifs validés</vt:lpstr>
      <vt:lpstr>Client web</vt:lpstr>
      <vt:lpstr>Client Web</vt:lpstr>
      <vt:lpstr>Objectifs validés</vt:lpstr>
      <vt:lpstr>Client Java</vt:lpstr>
      <vt:lpstr>Objectifs validés</vt:lpstr>
      <vt:lpstr>Client Android</vt:lpstr>
      <vt:lpstr>Client Android</vt:lpstr>
      <vt:lpstr>Améliorations serveur</vt:lpstr>
      <vt:lpstr>Améliorations clients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246</cp:revision>
  <dcterms:created xsi:type="dcterms:W3CDTF">2012-11-26T14:58:08Z</dcterms:created>
  <dcterms:modified xsi:type="dcterms:W3CDTF">2014-06-19T20:00:32Z</dcterms:modified>
</cp:coreProperties>
</file>