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0" r:id="rId4"/>
    <p:sldId id="261" r:id="rId5"/>
    <p:sldId id="263" r:id="rId6"/>
    <p:sldId id="264" r:id="rId7"/>
    <p:sldId id="265" r:id="rId8"/>
    <p:sldId id="266" r:id="rId9"/>
    <p:sldId id="267" r:id="rId10"/>
    <p:sldId id="274" r:id="rId11"/>
    <p:sldId id="273" r:id="rId12"/>
    <p:sldId id="268" r:id="rId13"/>
    <p:sldId id="269" r:id="rId14"/>
    <p:sldId id="270" r:id="rId15"/>
    <p:sldId id="271" r:id="rId16"/>
    <p:sldId id="272" r:id="rId17"/>
    <p:sldId id="258" r:id="rId18"/>
    <p:sldId id="259"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3941" autoAdjust="0"/>
  </p:normalViewPr>
  <p:slideViewPr>
    <p:cSldViewPr snapToGrid="0">
      <p:cViewPr varScale="1">
        <p:scale>
          <a:sx n="74" d="100"/>
          <a:sy n="74" d="100"/>
        </p:scale>
        <p:origin x="12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FE822A-DEAE-435A-9BD8-A0371E40867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F4663BD-5210-4156-BEBE-718B316C0D11}">
      <dgm:prSet/>
      <dgm:spPr/>
      <dgm:t>
        <a:bodyPr/>
        <a:lstStyle/>
        <a:p>
          <a:pPr>
            <a:lnSpc>
              <a:spcPct val="100000"/>
            </a:lnSpc>
            <a:defRPr cap="all"/>
          </a:pPr>
          <a:r>
            <a:rPr lang="en-US" dirty="0"/>
            <a:t>Current list of the popular web Technologies</a:t>
          </a:r>
        </a:p>
      </dgm:t>
    </dgm:pt>
    <dgm:pt modelId="{71967F85-1FB3-49AE-B343-8E3AB9311FCA}" type="parTrans" cxnId="{4EE0DF95-C1FD-4B50-956A-185B43C25696}">
      <dgm:prSet/>
      <dgm:spPr/>
      <dgm:t>
        <a:bodyPr/>
        <a:lstStyle/>
        <a:p>
          <a:endParaRPr lang="en-US"/>
        </a:p>
      </dgm:t>
    </dgm:pt>
    <dgm:pt modelId="{D60F87F1-3F46-4281-8D25-606D487C80D1}" type="sibTrans" cxnId="{4EE0DF95-C1FD-4B50-956A-185B43C25696}">
      <dgm:prSet/>
      <dgm:spPr/>
      <dgm:t>
        <a:bodyPr/>
        <a:lstStyle/>
        <a:p>
          <a:pPr>
            <a:lnSpc>
              <a:spcPct val="100000"/>
            </a:lnSpc>
          </a:pPr>
          <a:endParaRPr lang="en-US"/>
        </a:p>
      </dgm:t>
    </dgm:pt>
    <dgm:pt modelId="{191EF0BB-9250-4672-B97F-08534E100264}">
      <dgm:prSet/>
      <dgm:spPr/>
      <dgm:t>
        <a:bodyPr/>
        <a:lstStyle/>
        <a:p>
          <a:pPr>
            <a:lnSpc>
              <a:spcPct val="100000"/>
            </a:lnSpc>
            <a:defRPr cap="all"/>
          </a:pPr>
          <a:r>
            <a:rPr lang="en-US"/>
            <a:t>What are the main differences between frameworks?</a:t>
          </a:r>
        </a:p>
      </dgm:t>
    </dgm:pt>
    <dgm:pt modelId="{1B7960E0-46C1-4E30-9DC3-A617BDE59777}" type="parTrans" cxnId="{DC5274F7-B67D-4A18-9B47-95DD6823FADF}">
      <dgm:prSet/>
      <dgm:spPr/>
      <dgm:t>
        <a:bodyPr/>
        <a:lstStyle/>
        <a:p>
          <a:endParaRPr lang="en-US"/>
        </a:p>
      </dgm:t>
    </dgm:pt>
    <dgm:pt modelId="{8AB5A3F5-F3A1-4CC1-BF4D-A6A6C5DFEB90}" type="sibTrans" cxnId="{DC5274F7-B67D-4A18-9B47-95DD6823FADF}">
      <dgm:prSet/>
      <dgm:spPr/>
      <dgm:t>
        <a:bodyPr/>
        <a:lstStyle/>
        <a:p>
          <a:pPr>
            <a:lnSpc>
              <a:spcPct val="100000"/>
            </a:lnSpc>
          </a:pPr>
          <a:endParaRPr lang="en-US"/>
        </a:p>
      </dgm:t>
    </dgm:pt>
    <dgm:pt modelId="{A9C91882-964D-4BA1-81F4-EA31A836E14C}">
      <dgm:prSet/>
      <dgm:spPr/>
      <dgm:t>
        <a:bodyPr/>
        <a:lstStyle/>
        <a:p>
          <a:pPr>
            <a:lnSpc>
              <a:spcPct val="100000"/>
            </a:lnSpc>
            <a:defRPr cap="all"/>
          </a:pPr>
          <a:r>
            <a:rPr lang="en-US"/>
            <a:t>What’s Svelte.js?</a:t>
          </a:r>
        </a:p>
      </dgm:t>
    </dgm:pt>
    <dgm:pt modelId="{651DEEF0-37FF-41C2-84E4-C56E39D4AFFA}" type="parTrans" cxnId="{BBEC054E-C37C-4483-BCC9-B02F3C54F50C}">
      <dgm:prSet/>
      <dgm:spPr/>
      <dgm:t>
        <a:bodyPr/>
        <a:lstStyle/>
        <a:p>
          <a:endParaRPr lang="en-US"/>
        </a:p>
      </dgm:t>
    </dgm:pt>
    <dgm:pt modelId="{78961325-253B-46F9-B603-58BFAF6BE73F}" type="sibTrans" cxnId="{BBEC054E-C37C-4483-BCC9-B02F3C54F50C}">
      <dgm:prSet/>
      <dgm:spPr/>
      <dgm:t>
        <a:bodyPr/>
        <a:lstStyle/>
        <a:p>
          <a:pPr>
            <a:lnSpc>
              <a:spcPct val="100000"/>
            </a:lnSpc>
          </a:pPr>
          <a:endParaRPr lang="en-US"/>
        </a:p>
      </dgm:t>
    </dgm:pt>
    <dgm:pt modelId="{02572D34-D024-47BD-BFF8-815814EAF38D}">
      <dgm:prSet/>
      <dgm:spPr/>
      <dgm:t>
        <a:bodyPr/>
        <a:lstStyle/>
        <a:p>
          <a:pPr>
            <a:lnSpc>
              <a:spcPct val="100000"/>
            </a:lnSpc>
            <a:defRPr cap="all"/>
          </a:pPr>
          <a:r>
            <a:rPr lang="en-US"/>
            <a:t>Cons and pros of Svelte.js</a:t>
          </a:r>
        </a:p>
      </dgm:t>
    </dgm:pt>
    <dgm:pt modelId="{C88B04FC-B2E7-4F5C-85F0-112FF6E16FD4}" type="parTrans" cxnId="{9325525A-3D6E-49B3-8D3B-6B949D064C3C}">
      <dgm:prSet/>
      <dgm:spPr/>
      <dgm:t>
        <a:bodyPr/>
        <a:lstStyle/>
        <a:p>
          <a:endParaRPr lang="en-US"/>
        </a:p>
      </dgm:t>
    </dgm:pt>
    <dgm:pt modelId="{96BCB138-BD82-4AE8-8B19-5B9FC713063C}" type="sibTrans" cxnId="{9325525A-3D6E-49B3-8D3B-6B949D064C3C}">
      <dgm:prSet/>
      <dgm:spPr/>
      <dgm:t>
        <a:bodyPr/>
        <a:lstStyle/>
        <a:p>
          <a:pPr>
            <a:lnSpc>
              <a:spcPct val="100000"/>
            </a:lnSpc>
          </a:pPr>
          <a:endParaRPr lang="en-US"/>
        </a:p>
      </dgm:t>
    </dgm:pt>
    <dgm:pt modelId="{86784DA1-EFDB-42D6-90E4-3F78F30A1C63}">
      <dgm:prSet/>
      <dgm:spPr/>
      <dgm:t>
        <a:bodyPr/>
        <a:lstStyle/>
        <a:p>
          <a:pPr>
            <a:lnSpc>
              <a:spcPct val="100000"/>
            </a:lnSpc>
            <a:defRPr cap="all"/>
          </a:pPr>
          <a:r>
            <a:rPr lang="en-US"/>
            <a:t>Benchmarks</a:t>
          </a:r>
        </a:p>
      </dgm:t>
    </dgm:pt>
    <dgm:pt modelId="{A42670A2-4D2D-43BC-9237-FCB9D411BFA6}" type="parTrans" cxnId="{99954CBD-AE65-46D7-869A-C17F4C2BFAEA}">
      <dgm:prSet/>
      <dgm:spPr/>
      <dgm:t>
        <a:bodyPr/>
        <a:lstStyle/>
        <a:p>
          <a:endParaRPr lang="en-US"/>
        </a:p>
      </dgm:t>
    </dgm:pt>
    <dgm:pt modelId="{4CA2B3BD-CE5A-4D96-B622-C7023319E2E6}" type="sibTrans" cxnId="{99954CBD-AE65-46D7-869A-C17F4C2BFAEA}">
      <dgm:prSet/>
      <dgm:spPr/>
      <dgm:t>
        <a:bodyPr/>
        <a:lstStyle/>
        <a:p>
          <a:endParaRPr lang="en-US"/>
        </a:p>
      </dgm:t>
    </dgm:pt>
    <dgm:pt modelId="{8C4574A5-F095-42EF-9116-39282F49DCF5}" type="pres">
      <dgm:prSet presAssocID="{EDFE822A-DEAE-435A-9BD8-A0371E408679}" presName="root" presStyleCnt="0">
        <dgm:presLayoutVars>
          <dgm:dir/>
          <dgm:resizeHandles val="exact"/>
        </dgm:presLayoutVars>
      </dgm:prSet>
      <dgm:spPr/>
    </dgm:pt>
    <dgm:pt modelId="{AC5BBCDC-9D0F-4667-863A-6CA877A0E9B1}" type="pres">
      <dgm:prSet presAssocID="{BF4663BD-5210-4156-BEBE-718B316C0D11}" presName="compNode" presStyleCnt="0"/>
      <dgm:spPr/>
    </dgm:pt>
    <dgm:pt modelId="{88EBA5F6-46EE-4179-81DC-320A18327285}" type="pres">
      <dgm:prSet presAssocID="{BF4663BD-5210-4156-BEBE-718B316C0D11}" presName="iconBgRect" presStyleLbl="bgShp" presStyleIdx="0" presStyleCnt="5"/>
      <dgm:spPr/>
    </dgm:pt>
    <dgm:pt modelId="{3219A22D-23EA-4033-A880-39382D80B689}" type="pres">
      <dgm:prSet presAssocID="{BF4663BD-5210-4156-BEBE-718B316C0D1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st"/>
        </a:ext>
      </dgm:extLst>
    </dgm:pt>
    <dgm:pt modelId="{A7E8CF24-5B10-405C-8035-33CA8082080D}" type="pres">
      <dgm:prSet presAssocID="{BF4663BD-5210-4156-BEBE-718B316C0D11}" presName="spaceRect" presStyleCnt="0"/>
      <dgm:spPr/>
    </dgm:pt>
    <dgm:pt modelId="{43A9DC06-8D85-4CA7-B12C-4A5FA1DB1DBD}" type="pres">
      <dgm:prSet presAssocID="{BF4663BD-5210-4156-BEBE-718B316C0D11}" presName="textRect" presStyleLbl="revTx" presStyleIdx="0" presStyleCnt="5">
        <dgm:presLayoutVars>
          <dgm:chMax val="1"/>
          <dgm:chPref val="1"/>
        </dgm:presLayoutVars>
      </dgm:prSet>
      <dgm:spPr/>
    </dgm:pt>
    <dgm:pt modelId="{6847FECE-AAB4-48E4-B310-5329F7C12E51}" type="pres">
      <dgm:prSet presAssocID="{D60F87F1-3F46-4281-8D25-606D487C80D1}" presName="sibTrans" presStyleCnt="0"/>
      <dgm:spPr/>
    </dgm:pt>
    <dgm:pt modelId="{90B7317E-A7DD-4807-8EB5-AD9F8A019858}" type="pres">
      <dgm:prSet presAssocID="{191EF0BB-9250-4672-B97F-08534E100264}" presName="compNode" presStyleCnt="0"/>
      <dgm:spPr/>
    </dgm:pt>
    <dgm:pt modelId="{C6472356-58A5-4F42-9D59-BC0422475D30}" type="pres">
      <dgm:prSet presAssocID="{191EF0BB-9250-4672-B97F-08534E100264}" presName="iconBgRect" presStyleLbl="bgShp" presStyleIdx="1" presStyleCnt="5"/>
      <dgm:spPr/>
    </dgm:pt>
    <dgm:pt modelId="{E6BEEF62-01F9-4C49-ACA8-52C0DFBDB65E}" type="pres">
      <dgm:prSet presAssocID="{191EF0BB-9250-4672-B97F-08534E10026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6B335BC3-C9AD-4A56-A748-12F961192C50}" type="pres">
      <dgm:prSet presAssocID="{191EF0BB-9250-4672-B97F-08534E100264}" presName="spaceRect" presStyleCnt="0"/>
      <dgm:spPr/>
    </dgm:pt>
    <dgm:pt modelId="{2075293D-86A9-4434-9F3F-C3662DD947FC}" type="pres">
      <dgm:prSet presAssocID="{191EF0BB-9250-4672-B97F-08534E100264}" presName="textRect" presStyleLbl="revTx" presStyleIdx="1" presStyleCnt="5">
        <dgm:presLayoutVars>
          <dgm:chMax val="1"/>
          <dgm:chPref val="1"/>
        </dgm:presLayoutVars>
      </dgm:prSet>
      <dgm:spPr/>
    </dgm:pt>
    <dgm:pt modelId="{FB3B4BAE-6AAB-4C10-91DC-CB6772EF385A}" type="pres">
      <dgm:prSet presAssocID="{8AB5A3F5-F3A1-4CC1-BF4D-A6A6C5DFEB90}" presName="sibTrans" presStyleCnt="0"/>
      <dgm:spPr/>
    </dgm:pt>
    <dgm:pt modelId="{A40F581B-8628-4AB7-8164-23D0B5782950}" type="pres">
      <dgm:prSet presAssocID="{A9C91882-964D-4BA1-81F4-EA31A836E14C}" presName="compNode" presStyleCnt="0"/>
      <dgm:spPr/>
    </dgm:pt>
    <dgm:pt modelId="{EB132E00-3EE2-4D67-9F17-8CEA901E42E7}" type="pres">
      <dgm:prSet presAssocID="{A9C91882-964D-4BA1-81F4-EA31A836E14C}" presName="iconBgRect" presStyleLbl="bgShp" presStyleIdx="2" presStyleCnt="5"/>
      <dgm:spPr/>
    </dgm:pt>
    <dgm:pt modelId="{0F5985D3-0CFB-4EAA-93D2-18128A44EB43}" type="pres">
      <dgm:prSet presAssocID="{A9C91882-964D-4BA1-81F4-EA31A836E14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0056E85D-00E3-48D1-B393-13EBEFE3D3B4}" type="pres">
      <dgm:prSet presAssocID="{A9C91882-964D-4BA1-81F4-EA31A836E14C}" presName="spaceRect" presStyleCnt="0"/>
      <dgm:spPr/>
    </dgm:pt>
    <dgm:pt modelId="{2B803247-CD04-489D-A556-0528D72E7FA9}" type="pres">
      <dgm:prSet presAssocID="{A9C91882-964D-4BA1-81F4-EA31A836E14C}" presName="textRect" presStyleLbl="revTx" presStyleIdx="2" presStyleCnt="5">
        <dgm:presLayoutVars>
          <dgm:chMax val="1"/>
          <dgm:chPref val="1"/>
        </dgm:presLayoutVars>
      </dgm:prSet>
      <dgm:spPr/>
    </dgm:pt>
    <dgm:pt modelId="{31A224FF-0975-4FE5-B50B-EAC1ECB25C97}" type="pres">
      <dgm:prSet presAssocID="{78961325-253B-46F9-B603-58BFAF6BE73F}" presName="sibTrans" presStyleCnt="0"/>
      <dgm:spPr/>
    </dgm:pt>
    <dgm:pt modelId="{7F96F346-258B-4624-B2F5-05918CAB3F33}" type="pres">
      <dgm:prSet presAssocID="{02572D34-D024-47BD-BFF8-815814EAF38D}" presName="compNode" presStyleCnt="0"/>
      <dgm:spPr/>
    </dgm:pt>
    <dgm:pt modelId="{6F11A35D-3863-456A-9143-27B6E38841E2}" type="pres">
      <dgm:prSet presAssocID="{02572D34-D024-47BD-BFF8-815814EAF38D}" presName="iconBgRect" presStyleLbl="bgShp" presStyleIdx="3" presStyleCnt="5"/>
      <dgm:spPr/>
    </dgm:pt>
    <dgm:pt modelId="{08B6074C-7E89-4E1D-97D7-CF99A58C4558}" type="pres">
      <dgm:prSet presAssocID="{02572D34-D024-47BD-BFF8-815814EAF38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umbs Up Sign"/>
        </a:ext>
      </dgm:extLst>
    </dgm:pt>
    <dgm:pt modelId="{D3E9EDE2-4E00-4EE0-8FEB-F624A44DA368}" type="pres">
      <dgm:prSet presAssocID="{02572D34-D024-47BD-BFF8-815814EAF38D}" presName="spaceRect" presStyleCnt="0"/>
      <dgm:spPr/>
    </dgm:pt>
    <dgm:pt modelId="{CD6B6935-934E-476C-9F19-D897CD5B65AA}" type="pres">
      <dgm:prSet presAssocID="{02572D34-D024-47BD-BFF8-815814EAF38D}" presName="textRect" presStyleLbl="revTx" presStyleIdx="3" presStyleCnt="5">
        <dgm:presLayoutVars>
          <dgm:chMax val="1"/>
          <dgm:chPref val="1"/>
        </dgm:presLayoutVars>
      </dgm:prSet>
      <dgm:spPr/>
    </dgm:pt>
    <dgm:pt modelId="{B8466FFA-E9B0-4E9A-9EE8-F5488707387B}" type="pres">
      <dgm:prSet presAssocID="{96BCB138-BD82-4AE8-8B19-5B9FC713063C}" presName="sibTrans" presStyleCnt="0"/>
      <dgm:spPr/>
    </dgm:pt>
    <dgm:pt modelId="{275AF432-44D1-416D-8599-8664C2BFE925}" type="pres">
      <dgm:prSet presAssocID="{86784DA1-EFDB-42D6-90E4-3F78F30A1C63}" presName="compNode" presStyleCnt="0"/>
      <dgm:spPr/>
    </dgm:pt>
    <dgm:pt modelId="{E31D1192-0C88-49C6-9AFF-23C4B2A600B8}" type="pres">
      <dgm:prSet presAssocID="{86784DA1-EFDB-42D6-90E4-3F78F30A1C63}" presName="iconBgRect" presStyleLbl="bgShp" presStyleIdx="4" presStyleCnt="5"/>
      <dgm:spPr/>
    </dgm:pt>
    <dgm:pt modelId="{7AA00E92-ECD3-45F0-B751-AEE96ACC809D}" type="pres">
      <dgm:prSet presAssocID="{86784DA1-EFDB-42D6-90E4-3F78F30A1C6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7D48856F-F32F-4CFA-BA42-6A65B7068EEE}" type="pres">
      <dgm:prSet presAssocID="{86784DA1-EFDB-42D6-90E4-3F78F30A1C63}" presName="spaceRect" presStyleCnt="0"/>
      <dgm:spPr/>
    </dgm:pt>
    <dgm:pt modelId="{C89CDA11-6ACA-4320-81FB-C6C746A53CA6}" type="pres">
      <dgm:prSet presAssocID="{86784DA1-EFDB-42D6-90E4-3F78F30A1C63}" presName="textRect" presStyleLbl="revTx" presStyleIdx="4" presStyleCnt="5">
        <dgm:presLayoutVars>
          <dgm:chMax val="1"/>
          <dgm:chPref val="1"/>
        </dgm:presLayoutVars>
      </dgm:prSet>
      <dgm:spPr/>
    </dgm:pt>
  </dgm:ptLst>
  <dgm:cxnLst>
    <dgm:cxn modelId="{4C419509-5FD6-42DD-97CA-EE4F56B16505}" type="presOf" srcId="{86784DA1-EFDB-42D6-90E4-3F78F30A1C63}" destId="{C89CDA11-6ACA-4320-81FB-C6C746A53CA6}" srcOrd="0" destOrd="0" presId="urn:microsoft.com/office/officeart/2018/5/layout/IconCircleLabelList"/>
    <dgm:cxn modelId="{3D92D53B-EC5A-4AA0-A48A-9DAD68015891}" type="presOf" srcId="{BF4663BD-5210-4156-BEBE-718B316C0D11}" destId="{43A9DC06-8D85-4CA7-B12C-4A5FA1DB1DBD}" srcOrd="0" destOrd="0" presId="urn:microsoft.com/office/officeart/2018/5/layout/IconCircleLabelList"/>
    <dgm:cxn modelId="{BBEC054E-C37C-4483-BCC9-B02F3C54F50C}" srcId="{EDFE822A-DEAE-435A-9BD8-A0371E408679}" destId="{A9C91882-964D-4BA1-81F4-EA31A836E14C}" srcOrd="2" destOrd="0" parTransId="{651DEEF0-37FF-41C2-84E4-C56E39D4AFFA}" sibTransId="{78961325-253B-46F9-B603-58BFAF6BE73F}"/>
    <dgm:cxn modelId="{09F19670-DD25-43D0-80F0-79C5746A3C8E}" type="presOf" srcId="{02572D34-D024-47BD-BFF8-815814EAF38D}" destId="{CD6B6935-934E-476C-9F19-D897CD5B65AA}" srcOrd="0" destOrd="0" presId="urn:microsoft.com/office/officeart/2018/5/layout/IconCircleLabelList"/>
    <dgm:cxn modelId="{9325525A-3D6E-49B3-8D3B-6B949D064C3C}" srcId="{EDFE822A-DEAE-435A-9BD8-A0371E408679}" destId="{02572D34-D024-47BD-BFF8-815814EAF38D}" srcOrd="3" destOrd="0" parTransId="{C88B04FC-B2E7-4F5C-85F0-112FF6E16FD4}" sibTransId="{96BCB138-BD82-4AE8-8B19-5B9FC713063C}"/>
    <dgm:cxn modelId="{4EE0DF95-C1FD-4B50-956A-185B43C25696}" srcId="{EDFE822A-DEAE-435A-9BD8-A0371E408679}" destId="{BF4663BD-5210-4156-BEBE-718B316C0D11}" srcOrd="0" destOrd="0" parTransId="{71967F85-1FB3-49AE-B343-8E3AB9311FCA}" sibTransId="{D60F87F1-3F46-4281-8D25-606D487C80D1}"/>
    <dgm:cxn modelId="{99954CBD-AE65-46D7-869A-C17F4C2BFAEA}" srcId="{EDFE822A-DEAE-435A-9BD8-A0371E408679}" destId="{86784DA1-EFDB-42D6-90E4-3F78F30A1C63}" srcOrd="4" destOrd="0" parTransId="{A42670A2-4D2D-43BC-9237-FCB9D411BFA6}" sibTransId="{4CA2B3BD-CE5A-4D96-B622-C7023319E2E6}"/>
    <dgm:cxn modelId="{8EC7BBE9-4F28-4E3C-B574-F67C52BCD88C}" type="presOf" srcId="{EDFE822A-DEAE-435A-9BD8-A0371E408679}" destId="{8C4574A5-F095-42EF-9116-39282F49DCF5}" srcOrd="0" destOrd="0" presId="urn:microsoft.com/office/officeart/2018/5/layout/IconCircleLabelList"/>
    <dgm:cxn modelId="{393263EC-2548-47D9-8C87-3CB659378E1D}" type="presOf" srcId="{A9C91882-964D-4BA1-81F4-EA31A836E14C}" destId="{2B803247-CD04-489D-A556-0528D72E7FA9}" srcOrd="0" destOrd="0" presId="urn:microsoft.com/office/officeart/2018/5/layout/IconCircleLabelList"/>
    <dgm:cxn modelId="{51F586EC-9FA9-45D1-9461-796CAC871653}" type="presOf" srcId="{191EF0BB-9250-4672-B97F-08534E100264}" destId="{2075293D-86A9-4434-9F3F-C3662DD947FC}" srcOrd="0" destOrd="0" presId="urn:microsoft.com/office/officeart/2018/5/layout/IconCircleLabelList"/>
    <dgm:cxn modelId="{DC5274F7-B67D-4A18-9B47-95DD6823FADF}" srcId="{EDFE822A-DEAE-435A-9BD8-A0371E408679}" destId="{191EF0BB-9250-4672-B97F-08534E100264}" srcOrd="1" destOrd="0" parTransId="{1B7960E0-46C1-4E30-9DC3-A617BDE59777}" sibTransId="{8AB5A3F5-F3A1-4CC1-BF4D-A6A6C5DFEB90}"/>
    <dgm:cxn modelId="{F525FF1F-EB10-4C7A-B694-708806E80160}" type="presParOf" srcId="{8C4574A5-F095-42EF-9116-39282F49DCF5}" destId="{AC5BBCDC-9D0F-4667-863A-6CA877A0E9B1}" srcOrd="0" destOrd="0" presId="urn:microsoft.com/office/officeart/2018/5/layout/IconCircleLabelList"/>
    <dgm:cxn modelId="{43C45AD3-2364-4136-9C1A-9D78EED502E1}" type="presParOf" srcId="{AC5BBCDC-9D0F-4667-863A-6CA877A0E9B1}" destId="{88EBA5F6-46EE-4179-81DC-320A18327285}" srcOrd="0" destOrd="0" presId="urn:microsoft.com/office/officeart/2018/5/layout/IconCircleLabelList"/>
    <dgm:cxn modelId="{FA4690FB-1A61-4940-86A3-84D0EEB086F7}" type="presParOf" srcId="{AC5BBCDC-9D0F-4667-863A-6CA877A0E9B1}" destId="{3219A22D-23EA-4033-A880-39382D80B689}" srcOrd="1" destOrd="0" presId="urn:microsoft.com/office/officeart/2018/5/layout/IconCircleLabelList"/>
    <dgm:cxn modelId="{49970ECC-228E-419F-8115-B7E2535B0A75}" type="presParOf" srcId="{AC5BBCDC-9D0F-4667-863A-6CA877A0E9B1}" destId="{A7E8CF24-5B10-405C-8035-33CA8082080D}" srcOrd="2" destOrd="0" presId="urn:microsoft.com/office/officeart/2018/5/layout/IconCircleLabelList"/>
    <dgm:cxn modelId="{7641FDA4-FD3D-4FDC-9639-45BFADD56700}" type="presParOf" srcId="{AC5BBCDC-9D0F-4667-863A-6CA877A0E9B1}" destId="{43A9DC06-8D85-4CA7-B12C-4A5FA1DB1DBD}" srcOrd="3" destOrd="0" presId="urn:microsoft.com/office/officeart/2018/5/layout/IconCircleLabelList"/>
    <dgm:cxn modelId="{806D5138-D018-4651-85FD-AEB98B85ABB3}" type="presParOf" srcId="{8C4574A5-F095-42EF-9116-39282F49DCF5}" destId="{6847FECE-AAB4-48E4-B310-5329F7C12E51}" srcOrd="1" destOrd="0" presId="urn:microsoft.com/office/officeart/2018/5/layout/IconCircleLabelList"/>
    <dgm:cxn modelId="{F29475E5-7436-483E-BA36-E567F19BBF2E}" type="presParOf" srcId="{8C4574A5-F095-42EF-9116-39282F49DCF5}" destId="{90B7317E-A7DD-4807-8EB5-AD9F8A019858}" srcOrd="2" destOrd="0" presId="urn:microsoft.com/office/officeart/2018/5/layout/IconCircleLabelList"/>
    <dgm:cxn modelId="{1981DB6C-8F4D-4D98-85EC-8F56F3573775}" type="presParOf" srcId="{90B7317E-A7DD-4807-8EB5-AD9F8A019858}" destId="{C6472356-58A5-4F42-9D59-BC0422475D30}" srcOrd="0" destOrd="0" presId="urn:microsoft.com/office/officeart/2018/5/layout/IconCircleLabelList"/>
    <dgm:cxn modelId="{F0D222B9-C41B-468C-8E00-7F2462EB767E}" type="presParOf" srcId="{90B7317E-A7DD-4807-8EB5-AD9F8A019858}" destId="{E6BEEF62-01F9-4C49-ACA8-52C0DFBDB65E}" srcOrd="1" destOrd="0" presId="urn:microsoft.com/office/officeart/2018/5/layout/IconCircleLabelList"/>
    <dgm:cxn modelId="{68D3267C-B296-4330-80E7-268AB7FF44A8}" type="presParOf" srcId="{90B7317E-A7DD-4807-8EB5-AD9F8A019858}" destId="{6B335BC3-C9AD-4A56-A748-12F961192C50}" srcOrd="2" destOrd="0" presId="urn:microsoft.com/office/officeart/2018/5/layout/IconCircleLabelList"/>
    <dgm:cxn modelId="{CB49A5B9-7D04-4E5F-ABFE-6BDAA28645E5}" type="presParOf" srcId="{90B7317E-A7DD-4807-8EB5-AD9F8A019858}" destId="{2075293D-86A9-4434-9F3F-C3662DD947FC}" srcOrd="3" destOrd="0" presId="urn:microsoft.com/office/officeart/2018/5/layout/IconCircleLabelList"/>
    <dgm:cxn modelId="{97FD69D7-5066-42F1-BAA8-9F1B00056F07}" type="presParOf" srcId="{8C4574A5-F095-42EF-9116-39282F49DCF5}" destId="{FB3B4BAE-6AAB-4C10-91DC-CB6772EF385A}" srcOrd="3" destOrd="0" presId="urn:microsoft.com/office/officeart/2018/5/layout/IconCircleLabelList"/>
    <dgm:cxn modelId="{68D66DB4-EE64-44B4-AB1C-CA57A6C57804}" type="presParOf" srcId="{8C4574A5-F095-42EF-9116-39282F49DCF5}" destId="{A40F581B-8628-4AB7-8164-23D0B5782950}" srcOrd="4" destOrd="0" presId="urn:microsoft.com/office/officeart/2018/5/layout/IconCircleLabelList"/>
    <dgm:cxn modelId="{F85048AC-C197-43E3-B87A-16DF07908439}" type="presParOf" srcId="{A40F581B-8628-4AB7-8164-23D0B5782950}" destId="{EB132E00-3EE2-4D67-9F17-8CEA901E42E7}" srcOrd="0" destOrd="0" presId="urn:microsoft.com/office/officeart/2018/5/layout/IconCircleLabelList"/>
    <dgm:cxn modelId="{089F679D-984C-4F83-91D6-98BB54A9206C}" type="presParOf" srcId="{A40F581B-8628-4AB7-8164-23D0B5782950}" destId="{0F5985D3-0CFB-4EAA-93D2-18128A44EB43}" srcOrd="1" destOrd="0" presId="urn:microsoft.com/office/officeart/2018/5/layout/IconCircleLabelList"/>
    <dgm:cxn modelId="{AE1D4233-B9D3-430C-8E69-F6F938E18C99}" type="presParOf" srcId="{A40F581B-8628-4AB7-8164-23D0B5782950}" destId="{0056E85D-00E3-48D1-B393-13EBEFE3D3B4}" srcOrd="2" destOrd="0" presId="urn:microsoft.com/office/officeart/2018/5/layout/IconCircleLabelList"/>
    <dgm:cxn modelId="{91961CDA-8FE1-41FF-82D8-33361C58158A}" type="presParOf" srcId="{A40F581B-8628-4AB7-8164-23D0B5782950}" destId="{2B803247-CD04-489D-A556-0528D72E7FA9}" srcOrd="3" destOrd="0" presId="urn:microsoft.com/office/officeart/2018/5/layout/IconCircleLabelList"/>
    <dgm:cxn modelId="{40A18BD9-CF20-4EC4-9061-7DCA2F0594C8}" type="presParOf" srcId="{8C4574A5-F095-42EF-9116-39282F49DCF5}" destId="{31A224FF-0975-4FE5-B50B-EAC1ECB25C97}" srcOrd="5" destOrd="0" presId="urn:microsoft.com/office/officeart/2018/5/layout/IconCircleLabelList"/>
    <dgm:cxn modelId="{7B706D4F-0F42-4B4F-94B0-4B34A087F337}" type="presParOf" srcId="{8C4574A5-F095-42EF-9116-39282F49DCF5}" destId="{7F96F346-258B-4624-B2F5-05918CAB3F33}" srcOrd="6" destOrd="0" presId="urn:microsoft.com/office/officeart/2018/5/layout/IconCircleLabelList"/>
    <dgm:cxn modelId="{D0C3FA98-F796-4046-9DE5-F9D12345B98A}" type="presParOf" srcId="{7F96F346-258B-4624-B2F5-05918CAB3F33}" destId="{6F11A35D-3863-456A-9143-27B6E38841E2}" srcOrd="0" destOrd="0" presId="urn:microsoft.com/office/officeart/2018/5/layout/IconCircleLabelList"/>
    <dgm:cxn modelId="{CD330241-3F29-4876-B367-C9F987C47F88}" type="presParOf" srcId="{7F96F346-258B-4624-B2F5-05918CAB3F33}" destId="{08B6074C-7E89-4E1D-97D7-CF99A58C4558}" srcOrd="1" destOrd="0" presId="urn:microsoft.com/office/officeart/2018/5/layout/IconCircleLabelList"/>
    <dgm:cxn modelId="{30FF8146-BC7B-4414-B9F6-DF28522AB5B5}" type="presParOf" srcId="{7F96F346-258B-4624-B2F5-05918CAB3F33}" destId="{D3E9EDE2-4E00-4EE0-8FEB-F624A44DA368}" srcOrd="2" destOrd="0" presId="urn:microsoft.com/office/officeart/2018/5/layout/IconCircleLabelList"/>
    <dgm:cxn modelId="{97EFECB2-04CE-40CE-B1B2-F8836918FD20}" type="presParOf" srcId="{7F96F346-258B-4624-B2F5-05918CAB3F33}" destId="{CD6B6935-934E-476C-9F19-D897CD5B65AA}" srcOrd="3" destOrd="0" presId="urn:microsoft.com/office/officeart/2018/5/layout/IconCircleLabelList"/>
    <dgm:cxn modelId="{8985BE2C-0392-4047-BA09-D4665095FC27}" type="presParOf" srcId="{8C4574A5-F095-42EF-9116-39282F49DCF5}" destId="{B8466FFA-E9B0-4E9A-9EE8-F5488707387B}" srcOrd="7" destOrd="0" presId="urn:microsoft.com/office/officeart/2018/5/layout/IconCircleLabelList"/>
    <dgm:cxn modelId="{294E6E3C-0325-4CB8-823C-6E5C4E84680D}" type="presParOf" srcId="{8C4574A5-F095-42EF-9116-39282F49DCF5}" destId="{275AF432-44D1-416D-8599-8664C2BFE925}" srcOrd="8" destOrd="0" presId="urn:microsoft.com/office/officeart/2018/5/layout/IconCircleLabelList"/>
    <dgm:cxn modelId="{4BCC509C-BE41-479D-9AE4-EB1E2D757E48}" type="presParOf" srcId="{275AF432-44D1-416D-8599-8664C2BFE925}" destId="{E31D1192-0C88-49C6-9AFF-23C4B2A600B8}" srcOrd="0" destOrd="0" presId="urn:microsoft.com/office/officeart/2018/5/layout/IconCircleLabelList"/>
    <dgm:cxn modelId="{A688EBBC-B0A2-41CD-B337-94E3E46BDB29}" type="presParOf" srcId="{275AF432-44D1-416D-8599-8664C2BFE925}" destId="{7AA00E92-ECD3-45F0-B751-AEE96ACC809D}" srcOrd="1" destOrd="0" presId="urn:microsoft.com/office/officeart/2018/5/layout/IconCircleLabelList"/>
    <dgm:cxn modelId="{238A74BB-B224-4C2A-9EF9-DA7A3CA8C1D4}" type="presParOf" srcId="{275AF432-44D1-416D-8599-8664C2BFE925}" destId="{7D48856F-F32F-4CFA-BA42-6A65B7068EEE}" srcOrd="2" destOrd="0" presId="urn:microsoft.com/office/officeart/2018/5/layout/IconCircleLabelList"/>
    <dgm:cxn modelId="{BD5CF248-ACBB-423C-95CB-F2765FD4A27A}" type="presParOf" srcId="{275AF432-44D1-416D-8599-8664C2BFE925}" destId="{C89CDA11-6ACA-4320-81FB-C6C746A53CA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4D4032-5E63-4D9C-BEB3-EF92D8FE020D}" type="doc">
      <dgm:prSet loTypeId="urn:microsoft.com/office/officeart/2018/2/layout/IconCircleList" loCatId="icon" qsTypeId="urn:microsoft.com/office/officeart/2005/8/quickstyle/simple1" qsCatId="simple" csTypeId="urn:microsoft.com/office/officeart/2018/5/colors/Iconchunking_neutralicon_accent6_2" csCatId="accent6" phldr="1"/>
      <dgm:spPr/>
      <dgm:t>
        <a:bodyPr/>
        <a:lstStyle/>
        <a:p>
          <a:endParaRPr lang="en-US"/>
        </a:p>
      </dgm:t>
    </dgm:pt>
    <dgm:pt modelId="{431C8D86-324A-4736-9F17-E1369B7426C0}">
      <dgm:prSet/>
      <dgm:spPr/>
      <dgm:t>
        <a:bodyPr/>
        <a:lstStyle/>
        <a:p>
          <a:pPr>
            <a:lnSpc>
              <a:spcPct val="100000"/>
            </a:lnSpc>
          </a:pPr>
          <a:r>
            <a:rPr lang="en-US"/>
            <a:t>1. Angular</a:t>
          </a:r>
        </a:p>
      </dgm:t>
    </dgm:pt>
    <dgm:pt modelId="{20FFEEED-6660-486D-86DA-2FA535BFF168}" type="parTrans" cxnId="{14A592E8-C355-48B6-A5BF-5883565AF596}">
      <dgm:prSet/>
      <dgm:spPr/>
      <dgm:t>
        <a:bodyPr/>
        <a:lstStyle/>
        <a:p>
          <a:endParaRPr lang="en-US"/>
        </a:p>
      </dgm:t>
    </dgm:pt>
    <dgm:pt modelId="{FF3538FE-7F72-4FF6-BC94-0156515E1534}" type="sibTrans" cxnId="{14A592E8-C355-48B6-A5BF-5883565AF596}">
      <dgm:prSet/>
      <dgm:spPr/>
      <dgm:t>
        <a:bodyPr/>
        <a:lstStyle/>
        <a:p>
          <a:pPr>
            <a:lnSpc>
              <a:spcPct val="100000"/>
            </a:lnSpc>
          </a:pPr>
          <a:endParaRPr lang="en-US"/>
        </a:p>
      </dgm:t>
    </dgm:pt>
    <dgm:pt modelId="{2C4707AF-C307-40D8-95C8-F393FCD87902}">
      <dgm:prSet/>
      <dgm:spPr/>
      <dgm:t>
        <a:bodyPr/>
        <a:lstStyle/>
        <a:p>
          <a:pPr>
            <a:lnSpc>
              <a:spcPct val="100000"/>
            </a:lnSpc>
          </a:pPr>
          <a:r>
            <a:rPr lang="en-US"/>
            <a:t>2. React</a:t>
          </a:r>
        </a:p>
      </dgm:t>
    </dgm:pt>
    <dgm:pt modelId="{A2329D23-DCFA-4002-8E29-5DDC117F83BE}" type="parTrans" cxnId="{483D8C54-7CCD-4608-AD2D-F32390DE1A66}">
      <dgm:prSet/>
      <dgm:spPr/>
      <dgm:t>
        <a:bodyPr/>
        <a:lstStyle/>
        <a:p>
          <a:endParaRPr lang="en-US"/>
        </a:p>
      </dgm:t>
    </dgm:pt>
    <dgm:pt modelId="{50F5D481-0710-44A3-9783-D901AF7B4B49}" type="sibTrans" cxnId="{483D8C54-7CCD-4608-AD2D-F32390DE1A66}">
      <dgm:prSet/>
      <dgm:spPr/>
      <dgm:t>
        <a:bodyPr/>
        <a:lstStyle/>
        <a:p>
          <a:pPr>
            <a:lnSpc>
              <a:spcPct val="100000"/>
            </a:lnSpc>
          </a:pPr>
          <a:endParaRPr lang="en-US"/>
        </a:p>
      </dgm:t>
    </dgm:pt>
    <dgm:pt modelId="{EBA78A38-BCAF-4AB6-9905-B4E0B5720741}">
      <dgm:prSet/>
      <dgm:spPr/>
      <dgm:t>
        <a:bodyPr/>
        <a:lstStyle/>
        <a:p>
          <a:pPr>
            <a:lnSpc>
              <a:spcPct val="100000"/>
            </a:lnSpc>
          </a:pPr>
          <a:r>
            <a:rPr lang="en-US"/>
            <a:t>3. Vue</a:t>
          </a:r>
        </a:p>
      </dgm:t>
    </dgm:pt>
    <dgm:pt modelId="{B31073A2-E933-4847-B539-82DC762A5920}" type="parTrans" cxnId="{E9A2CF78-AF99-4253-B450-97FE68944EBC}">
      <dgm:prSet/>
      <dgm:spPr/>
      <dgm:t>
        <a:bodyPr/>
        <a:lstStyle/>
        <a:p>
          <a:endParaRPr lang="en-US"/>
        </a:p>
      </dgm:t>
    </dgm:pt>
    <dgm:pt modelId="{8CEA3480-078D-4D9A-B0D7-0356D544B13B}" type="sibTrans" cxnId="{E9A2CF78-AF99-4253-B450-97FE68944EBC}">
      <dgm:prSet/>
      <dgm:spPr/>
      <dgm:t>
        <a:bodyPr/>
        <a:lstStyle/>
        <a:p>
          <a:pPr>
            <a:lnSpc>
              <a:spcPct val="100000"/>
            </a:lnSpc>
          </a:pPr>
          <a:endParaRPr lang="en-US"/>
        </a:p>
      </dgm:t>
    </dgm:pt>
    <dgm:pt modelId="{6E45CF70-97DD-46F2-A106-E05F66A24B4A}">
      <dgm:prSet/>
      <dgm:spPr/>
      <dgm:t>
        <a:bodyPr/>
        <a:lstStyle/>
        <a:p>
          <a:pPr>
            <a:lnSpc>
              <a:spcPct val="100000"/>
            </a:lnSpc>
          </a:pPr>
          <a:r>
            <a:rPr lang="en-US"/>
            <a:t>4. Ember</a:t>
          </a:r>
        </a:p>
      </dgm:t>
    </dgm:pt>
    <dgm:pt modelId="{7B2D9B64-BEAE-4670-ABCA-93115B680D13}" type="parTrans" cxnId="{146B431B-0854-4782-A248-93071706416C}">
      <dgm:prSet/>
      <dgm:spPr/>
      <dgm:t>
        <a:bodyPr/>
        <a:lstStyle/>
        <a:p>
          <a:endParaRPr lang="en-US"/>
        </a:p>
      </dgm:t>
    </dgm:pt>
    <dgm:pt modelId="{388BDE00-690A-4F5B-8FFF-505CCE4010C4}" type="sibTrans" cxnId="{146B431B-0854-4782-A248-93071706416C}">
      <dgm:prSet/>
      <dgm:spPr/>
      <dgm:t>
        <a:bodyPr/>
        <a:lstStyle/>
        <a:p>
          <a:pPr>
            <a:lnSpc>
              <a:spcPct val="100000"/>
            </a:lnSpc>
          </a:pPr>
          <a:endParaRPr lang="en-US"/>
        </a:p>
      </dgm:t>
    </dgm:pt>
    <dgm:pt modelId="{56ED0E7D-8C24-4783-9588-AAB7D912E58A}">
      <dgm:prSet/>
      <dgm:spPr/>
      <dgm:t>
        <a:bodyPr/>
        <a:lstStyle/>
        <a:p>
          <a:pPr>
            <a:lnSpc>
              <a:spcPct val="100000"/>
            </a:lnSpc>
          </a:pPr>
          <a:r>
            <a:rPr lang="en-US"/>
            <a:t>5. Backbone</a:t>
          </a:r>
        </a:p>
      </dgm:t>
    </dgm:pt>
    <dgm:pt modelId="{F83392C9-E591-4CE4-98A5-B8A586728F07}" type="parTrans" cxnId="{13D46C43-A0D7-4B0D-91C0-9C4B7AEA0D2D}">
      <dgm:prSet/>
      <dgm:spPr/>
      <dgm:t>
        <a:bodyPr/>
        <a:lstStyle/>
        <a:p>
          <a:endParaRPr lang="en-US"/>
        </a:p>
      </dgm:t>
    </dgm:pt>
    <dgm:pt modelId="{25C028D1-4A87-4702-9B4D-14F702F713A3}" type="sibTrans" cxnId="{13D46C43-A0D7-4B0D-91C0-9C4B7AEA0D2D}">
      <dgm:prSet/>
      <dgm:spPr/>
      <dgm:t>
        <a:bodyPr/>
        <a:lstStyle/>
        <a:p>
          <a:endParaRPr lang="en-US"/>
        </a:p>
      </dgm:t>
    </dgm:pt>
    <dgm:pt modelId="{82539AAE-0BD4-418B-9511-1540369785EE}" type="pres">
      <dgm:prSet presAssocID="{014D4032-5E63-4D9C-BEB3-EF92D8FE020D}" presName="root" presStyleCnt="0">
        <dgm:presLayoutVars>
          <dgm:dir/>
          <dgm:resizeHandles val="exact"/>
        </dgm:presLayoutVars>
      </dgm:prSet>
      <dgm:spPr/>
    </dgm:pt>
    <dgm:pt modelId="{08C030D0-2555-4ABD-B19E-BE3DC9041D43}" type="pres">
      <dgm:prSet presAssocID="{014D4032-5E63-4D9C-BEB3-EF92D8FE020D}" presName="container" presStyleCnt="0">
        <dgm:presLayoutVars>
          <dgm:dir/>
          <dgm:resizeHandles val="exact"/>
        </dgm:presLayoutVars>
      </dgm:prSet>
      <dgm:spPr/>
    </dgm:pt>
    <dgm:pt modelId="{A65BD39D-ADAE-4F78-88BE-E1FAE8C64603}" type="pres">
      <dgm:prSet presAssocID="{431C8D86-324A-4736-9F17-E1369B7426C0}" presName="compNode" presStyleCnt="0"/>
      <dgm:spPr/>
    </dgm:pt>
    <dgm:pt modelId="{98D72E95-CE08-4310-8261-E9499DC891FE}" type="pres">
      <dgm:prSet presAssocID="{431C8D86-324A-4736-9F17-E1369B7426C0}" presName="iconBgRect" presStyleLbl="bgShp" presStyleIdx="0" presStyleCnt="5"/>
      <dgm:spPr/>
    </dgm:pt>
    <dgm:pt modelId="{D1E322AE-6BC3-4CD4-9186-60F565ACAF58}" type="pres">
      <dgm:prSet presAssocID="{431C8D86-324A-4736-9F17-E1369B7426C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0F9DCAF6-BE6D-4C8E-AF8D-1368CC2ED0CE}" type="pres">
      <dgm:prSet presAssocID="{431C8D86-324A-4736-9F17-E1369B7426C0}" presName="spaceRect" presStyleCnt="0"/>
      <dgm:spPr/>
    </dgm:pt>
    <dgm:pt modelId="{D6EB137B-4DBC-4F9B-873D-AE2D971BF513}" type="pres">
      <dgm:prSet presAssocID="{431C8D86-324A-4736-9F17-E1369B7426C0}" presName="textRect" presStyleLbl="revTx" presStyleIdx="0" presStyleCnt="5">
        <dgm:presLayoutVars>
          <dgm:chMax val="1"/>
          <dgm:chPref val="1"/>
        </dgm:presLayoutVars>
      </dgm:prSet>
      <dgm:spPr/>
    </dgm:pt>
    <dgm:pt modelId="{B22F94D2-3D11-4F56-9FCB-38A96A32A715}" type="pres">
      <dgm:prSet presAssocID="{FF3538FE-7F72-4FF6-BC94-0156515E1534}" presName="sibTrans" presStyleLbl="sibTrans2D1" presStyleIdx="0" presStyleCnt="0"/>
      <dgm:spPr/>
    </dgm:pt>
    <dgm:pt modelId="{F07D9D56-C13C-4FE8-B13A-5AA4D93E103F}" type="pres">
      <dgm:prSet presAssocID="{2C4707AF-C307-40D8-95C8-F393FCD87902}" presName="compNode" presStyleCnt="0"/>
      <dgm:spPr/>
    </dgm:pt>
    <dgm:pt modelId="{64D182F8-7709-4318-BE64-7B69DFE9CC21}" type="pres">
      <dgm:prSet presAssocID="{2C4707AF-C307-40D8-95C8-F393FCD87902}" presName="iconBgRect" presStyleLbl="bgShp" presStyleIdx="1" presStyleCnt="5"/>
      <dgm:spPr/>
    </dgm:pt>
    <dgm:pt modelId="{916DDABC-F815-4FFE-A400-DEDEF6779667}" type="pres">
      <dgm:prSet presAssocID="{2C4707AF-C307-40D8-95C8-F393FCD8790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ABF75026-0FDF-4DA7-913C-068F2C29A7BD}" type="pres">
      <dgm:prSet presAssocID="{2C4707AF-C307-40D8-95C8-F393FCD87902}" presName="spaceRect" presStyleCnt="0"/>
      <dgm:spPr/>
    </dgm:pt>
    <dgm:pt modelId="{1D02A945-36B2-44FB-9637-BB5D56D41284}" type="pres">
      <dgm:prSet presAssocID="{2C4707AF-C307-40D8-95C8-F393FCD87902}" presName="textRect" presStyleLbl="revTx" presStyleIdx="1" presStyleCnt="5">
        <dgm:presLayoutVars>
          <dgm:chMax val="1"/>
          <dgm:chPref val="1"/>
        </dgm:presLayoutVars>
      </dgm:prSet>
      <dgm:spPr/>
    </dgm:pt>
    <dgm:pt modelId="{789F1118-03D7-47E2-9F8C-DB3DD139D840}" type="pres">
      <dgm:prSet presAssocID="{50F5D481-0710-44A3-9783-D901AF7B4B49}" presName="sibTrans" presStyleLbl="sibTrans2D1" presStyleIdx="0" presStyleCnt="0"/>
      <dgm:spPr/>
    </dgm:pt>
    <dgm:pt modelId="{64999685-16DC-4E6C-86C1-DA3B4669B3B3}" type="pres">
      <dgm:prSet presAssocID="{EBA78A38-BCAF-4AB6-9905-B4E0B5720741}" presName="compNode" presStyleCnt="0"/>
      <dgm:spPr/>
    </dgm:pt>
    <dgm:pt modelId="{9B0FB566-4A7C-4E83-B8E6-8E57E05B06E8}" type="pres">
      <dgm:prSet presAssocID="{EBA78A38-BCAF-4AB6-9905-B4E0B5720741}" presName="iconBgRect" presStyleLbl="bgShp" presStyleIdx="2" presStyleCnt="5"/>
      <dgm:spPr/>
    </dgm:pt>
    <dgm:pt modelId="{6C959305-33C7-429C-80CB-37A41D31878C}" type="pres">
      <dgm:prSet presAssocID="{EBA78A38-BCAF-4AB6-9905-B4E0B572074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stache"/>
        </a:ext>
      </dgm:extLst>
    </dgm:pt>
    <dgm:pt modelId="{9ABC2C4E-9288-4430-8CFE-972F768AD090}" type="pres">
      <dgm:prSet presAssocID="{EBA78A38-BCAF-4AB6-9905-B4E0B5720741}" presName="spaceRect" presStyleCnt="0"/>
      <dgm:spPr/>
    </dgm:pt>
    <dgm:pt modelId="{246442E9-4B70-453D-A4DD-D616AC2639FF}" type="pres">
      <dgm:prSet presAssocID="{EBA78A38-BCAF-4AB6-9905-B4E0B5720741}" presName="textRect" presStyleLbl="revTx" presStyleIdx="2" presStyleCnt="5">
        <dgm:presLayoutVars>
          <dgm:chMax val="1"/>
          <dgm:chPref val="1"/>
        </dgm:presLayoutVars>
      </dgm:prSet>
      <dgm:spPr/>
    </dgm:pt>
    <dgm:pt modelId="{3DCF6C47-C878-4ABA-95CD-829D2361F404}" type="pres">
      <dgm:prSet presAssocID="{8CEA3480-078D-4D9A-B0D7-0356D544B13B}" presName="sibTrans" presStyleLbl="sibTrans2D1" presStyleIdx="0" presStyleCnt="0"/>
      <dgm:spPr/>
    </dgm:pt>
    <dgm:pt modelId="{32479BF9-B1FE-4069-A430-1663D092E083}" type="pres">
      <dgm:prSet presAssocID="{6E45CF70-97DD-46F2-A106-E05F66A24B4A}" presName="compNode" presStyleCnt="0"/>
      <dgm:spPr/>
    </dgm:pt>
    <dgm:pt modelId="{4AF04AE2-5B69-40AE-AC0E-BBAF6CEA74B2}" type="pres">
      <dgm:prSet presAssocID="{6E45CF70-97DD-46F2-A106-E05F66A24B4A}" presName="iconBgRect" presStyleLbl="bgShp" presStyleIdx="3" presStyleCnt="5"/>
      <dgm:spPr/>
    </dgm:pt>
    <dgm:pt modelId="{C9FEE5E0-0D96-4B76-A158-638AB72D0104}" type="pres">
      <dgm:prSet presAssocID="{6E45CF70-97DD-46F2-A106-E05F66A24B4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79A1A881-144D-4AFF-BF6F-1649B5CCBA19}" type="pres">
      <dgm:prSet presAssocID="{6E45CF70-97DD-46F2-A106-E05F66A24B4A}" presName="spaceRect" presStyleCnt="0"/>
      <dgm:spPr/>
    </dgm:pt>
    <dgm:pt modelId="{6164DFB0-0C61-4733-B682-19EB86A2D035}" type="pres">
      <dgm:prSet presAssocID="{6E45CF70-97DD-46F2-A106-E05F66A24B4A}" presName="textRect" presStyleLbl="revTx" presStyleIdx="3" presStyleCnt="5">
        <dgm:presLayoutVars>
          <dgm:chMax val="1"/>
          <dgm:chPref val="1"/>
        </dgm:presLayoutVars>
      </dgm:prSet>
      <dgm:spPr/>
    </dgm:pt>
    <dgm:pt modelId="{DB687B4A-BFD5-4CF7-B1C4-54A5B4ECB966}" type="pres">
      <dgm:prSet presAssocID="{388BDE00-690A-4F5B-8FFF-505CCE4010C4}" presName="sibTrans" presStyleLbl="sibTrans2D1" presStyleIdx="0" presStyleCnt="0"/>
      <dgm:spPr/>
    </dgm:pt>
    <dgm:pt modelId="{5E28AC55-CE43-40E2-A59E-514730F6FA95}" type="pres">
      <dgm:prSet presAssocID="{56ED0E7D-8C24-4783-9588-AAB7D912E58A}" presName="compNode" presStyleCnt="0"/>
      <dgm:spPr/>
    </dgm:pt>
    <dgm:pt modelId="{92872DB2-DB00-4B2B-BA45-63492259890D}" type="pres">
      <dgm:prSet presAssocID="{56ED0E7D-8C24-4783-9588-AAB7D912E58A}" presName="iconBgRect" presStyleLbl="bgShp" presStyleIdx="4" presStyleCnt="5"/>
      <dgm:spPr/>
    </dgm:pt>
    <dgm:pt modelId="{D9EC412F-BB96-45D7-9304-1C2175E2857E}" type="pres">
      <dgm:prSet presAssocID="{56ED0E7D-8C24-4783-9588-AAB7D912E58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twork Diagram"/>
        </a:ext>
      </dgm:extLst>
    </dgm:pt>
    <dgm:pt modelId="{367BBD70-1A50-4DEF-BB9F-2B4E9DB7D1D7}" type="pres">
      <dgm:prSet presAssocID="{56ED0E7D-8C24-4783-9588-AAB7D912E58A}" presName="spaceRect" presStyleCnt="0"/>
      <dgm:spPr/>
    </dgm:pt>
    <dgm:pt modelId="{6E6F41E3-F50C-4537-93BC-5EDCC2C26A9C}" type="pres">
      <dgm:prSet presAssocID="{56ED0E7D-8C24-4783-9588-AAB7D912E58A}" presName="textRect" presStyleLbl="revTx" presStyleIdx="4" presStyleCnt="5">
        <dgm:presLayoutVars>
          <dgm:chMax val="1"/>
          <dgm:chPref val="1"/>
        </dgm:presLayoutVars>
      </dgm:prSet>
      <dgm:spPr/>
    </dgm:pt>
  </dgm:ptLst>
  <dgm:cxnLst>
    <dgm:cxn modelId="{01AEC80E-63CD-40BB-B6B3-A8228B68640A}" type="presOf" srcId="{014D4032-5E63-4D9C-BEB3-EF92D8FE020D}" destId="{82539AAE-0BD4-418B-9511-1540369785EE}" srcOrd="0" destOrd="0" presId="urn:microsoft.com/office/officeart/2018/2/layout/IconCircleList"/>
    <dgm:cxn modelId="{99ACF70F-3C45-4F2F-9F7C-341F407BCE17}" type="presOf" srcId="{8CEA3480-078D-4D9A-B0D7-0356D544B13B}" destId="{3DCF6C47-C878-4ABA-95CD-829D2361F404}" srcOrd="0" destOrd="0" presId="urn:microsoft.com/office/officeart/2018/2/layout/IconCircleList"/>
    <dgm:cxn modelId="{60792E1A-DBE1-4082-8A7E-2B917D8FF62D}" type="presOf" srcId="{56ED0E7D-8C24-4783-9588-AAB7D912E58A}" destId="{6E6F41E3-F50C-4537-93BC-5EDCC2C26A9C}" srcOrd="0" destOrd="0" presId="urn:microsoft.com/office/officeart/2018/2/layout/IconCircleList"/>
    <dgm:cxn modelId="{146B431B-0854-4782-A248-93071706416C}" srcId="{014D4032-5E63-4D9C-BEB3-EF92D8FE020D}" destId="{6E45CF70-97DD-46F2-A106-E05F66A24B4A}" srcOrd="3" destOrd="0" parTransId="{7B2D9B64-BEAE-4670-ABCA-93115B680D13}" sibTransId="{388BDE00-690A-4F5B-8FFF-505CCE4010C4}"/>
    <dgm:cxn modelId="{0753D840-47C8-42AC-826D-65B2C258A14B}" type="presOf" srcId="{2C4707AF-C307-40D8-95C8-F393FCD87902}" destId="{1D02A945-36B2-44FB-9637-BB5D56D41284}" srcOrd="0" destOrd="0" presId="urn:microsoft.com/office/officeart/2018/2/layout/IconCircleList"/>
    <dgm:cxn modelId="{65315C43-5476-41F8-8272-7D6AF401F6B6}" type="presOf" srcId="{50F5D481-0710-44A3-9783-D901AF7B4B49}" destId="{789F1118-03D7-47E2-9F8C-DB3DD139D840}" srcOrd="0" destOrd="0" presId="urn:microsoft.com/office/officeart/2018/2/layout/IconCircleList"/>
    <dgm:cxn modelId="{13D46C43-A0D7-4B0D-91C0-9C4B7AEA0D2D}" srcId="{014D4032-5E63-4D9C-BEB3-EF92D8FE020D}" destId="{56ED0E7D-8C24-4783-9588-AAB7D912E58A}" srcOrd="4" destOrd="0" parTransId="{F83392C9-E591-4CE4-98A5-B8A586728F07}" sibTransId="{25C028D1-4A87-4702-9B4D-14F702F713A3}"/>
    <dgm:cxn modelId="{AF510E51-B4FE-4DC9-BEE1-A2986B4E92D6}" type="presOf" srcId="{388BDE00-690A-4F5B-8FFF-505CCE4010C4}" destId="{DB687B4A-BFD5-4CF7-B1C4-54A5B4ECB966}" srcOrd="0" destOrd="0" presId="urn:microsoft.com/office/officeart/2018/2/layout/IconCircleList"/>
    <dgm:cxn modelId="{483D8C54-7CCD-4608-AD2D-F32390DE1A66}" srcId="{014D4032-5E63-4D9C-BEB3-EF92D8FE020D}" destId="{2C4707AF-C307-40D8-95C8-F393FCD87902}" srcOrd="1" destOrd="0" parTransId="{A2329D23-DCFA-4002-8E29-5DDC117F83BE}" sibTransId="{50F5D481-0710-44A3-9783-D901AF7B4B49}"/>
    <dgm:cxn modelId="{E9A2CF78-AF99-4253-B450-97FE68944EBC}" srcId="{014D4032-5E63-4D9C-BEB3-EF92D8FE020D}" destId="{EBA78A38-BCAF-4AB6-9905-B4E0B5720741}" srcOrd="2" destOrd="0" parTransId="{B31073A2-E933-4847-B539-82DC762A5920}" sibTransId="{8CEA3480-078D-4D9A-B0D7-0356D544B13B}"/>
    <dgm:cxn modelId="{67E77CB6-2FF0-447F-AA03-F9FB848D0518}" type="presOf" srcId="{6E45CF70-97DD-46F2-A106-E05F66A24B4A}" destId="{6164DFB0-0C61-4733-B682-19EB86A2D035}" srcOrd="0" destOrd="0" presId="urn:microsoft.com/office/officeart/2018/2/layout/IconCircleList"/>
    <dgm:cxn modelId="{A81046D6-AB7C-48C6-9A6E-0E13235FEA0D}" type="presOf" srcId="{EBA78A38-BCAF-4AB6-9905-B4E0B5720741}" destId="{246442E9-4B70-453D-A4DD-D616AC2639FF}" srcOrd="0" destOrd="0" presId="urn:microsoft.com/office/officeart/2018/2/layout/IconCircleList"/>
    <dgm:cxn modelId="{14A592E8-C355-48B6-A5BF-5883565AF596}" srcId="{014D4032-5E63-4D9C-BEB3-EF92D8FE020D}" destId="{431C8D86-324A-4736-9F17-E1369B7426C0}" srcOrd="0" destOrd="0" parTransId="{20FFEEED-6660-486D-86DA-2FA535BFF168}" sibTransId="{FF3538FE-7F72-4FF6-BC94-0156515E1534}"/>
    <dgm:cxn modelId="{BC0B96F9-CC96-48E4-8B4D-EBE9CCFEE603}" type="presOf" srcId="{431C8D86-324A-4736-9F17-E1369B7426C0}" destId="{D6EB137B-4DBC-4F9B-873D-AE2D971BF513}" srcOrd="0" destOrd="0" presId="urn:microsoft.com/office/officeart/2018/2/layout/IconCircleList"/>
    <dgm:cxn modelId="{589634FE-62C9-4517-99C0-A51203783524}" type="presOf" srcId="{FF3538FE-7F72-4FF6-BC94-0156515E1534}" destId="{B22F94D2-3D11-4F56-9FCB-38A96A32A715}" srcOrd="0" destOrd="0" presId="urn:microsoft.com/office/officeart/2018/2/layout/IconCircleList"/>
    <dgm:cxn modelId="{93996560-4C2D-48D6-9C9B-8AADE2E508B3}" type="presParOf" srcId="{82539AAE-0BD4-418B-9511-1540369785EE}" destId="{08C030D0-2555-4ABD-B19E-BE3DC9041D43}" srcOrd="0" destOrd="0" presId="urn:microsoft.com/office/officeart/2018/2/layout/IconCircleList"/>
    <dgm:cxn modelId="{175B85CD-F647-4BD9-9D12-03575D0AEFE5}" type="presParOf" srcId="{08C030D0-2555-4ABD-B19E-BE3DC9041D43}" destId="{A65BD39D-ADAE-4F78-88BE-E1FAE8C64603}" srcOrd="0" destOrd="0" presId="urn:microsoft.com/office/officeart/2018/2/layout/IconCircleList"/>
    <dgm:cxn modelId="{F65333C8-EBBE-4A92-BFFE-3CD960F2FA7E}" type="presParOf" srcId="{A65BD39D-ADAE-4F78-88BE-E1FAE8C64603}" destId="{98D72E95-CE08-4310-8261-E9499DC891FE}" srcOrd="0" destOrd="0" presId="urn:microsoft.com/office/officeart/2018/2/layout/IconCircleList"/>
    <dgm:cxn modelId="{A4105B4B-51CF-453C-8E08-8565F0197FE0}" type="presParOf" srcId="{A65BD39D-ADAE-4F78-88BE-E1FAE8C64603}" destId="{D1E322AE-6BC3-4CD4-9186-60F565ACAF58}" srcOrd="1" destOrd="0" presId="urn:microsoft.com/office/officeart/2018/2/layout/IconCircleList"/>
    <dgm:cxn modelId="{99984BC1-1CA2-42F9-AFCB-D38B9153F117}" type="presParOf" srcId="{A65BD39D-ADAE-4F78-88BE-E1FAE8C64603}" destId="{0F9DCAF6-BE6D-4C8E-AF8D-1368CC2ED0CE}" srcOrd="2" destOrd="0" presId="urn:microsoft.com/office/officeart/2018/2/layout/IconCircleList"/>
    <dgm:cxn modelId="{BB061AEB-918A-4CBC-A7BE-A67BF32AE627}" type="presParOf" srcId="{A65BD39D-ADAE-4F78-88BE-E1FAE8C64603}" destId="{D6EB137B-4DBC-4F9B-873D-AE2D971BF513}" srcOrd="3" destOrd="0" presId="urn:microsoft.com/office/officeart/2018/2/layout/IconCircleList"/>
    <dgm:cxn modelId="{B14C689E-636B-46C9-A338-22D57356619F}" type="presParOf" srcId="{08C030D0-2555-4ABD-B19E-BE3DC9041D43}" destId="{B22F94D2-3D11-4F56-9FCB-38A96A32A715}" srcOrd="1" destOrd="0" presId="urn:microsoft.com/office/officeart/2018/2/layout/IconCircleList"/>
    <dgm:cxn modelId="{FBCA92E3-9BA5-45B9-8BCD-95268C9A949B}" type="presParOf" srcId="{08C030D0-2555-4ABD-B19E-BE3DC9041D43}" destId="{F07D9D56-C13C-4FE8-B13A-5AA4D93E103F}" srcOrd="2" destOrd="0" presId="urn:microsoft.com/office/officeart/2018/2/layout/IconCircleList"/>
    <dgm:cxn modelId="{1FB0E2BC-5245-45D5-A52E-44DF574EE118}" type="presParOf" srcId="{F07D9D56-C13C-4FE8-B13A-5AA4D93E103F}" destId="{64D182F8-7709-4318-BE64-7B69DFE9CC21}" srcOrd="0" destOrd="0" presId="urn:microsoft.com/office/officeart/2018/2/layout/IconCircleList"/>
    <dgm:cxn modelId="{28317205-1F4C-411F-B461-B5361DC92661}" type="presParOf" srcId="{F07D9D56-C13C-4FE8-B13A-5AA4D93E103F}" destId="{916DDABC-F815-4FFE-A400-DEDEF6779667}" srcOrd="1" destOrd="0" presId="urn:microsoft.com/office/officeart/2018/2/layout/IconCircleList"/>
    <dgm:cxn modelId="{DA7F6093-0A1D-4F75-A3C3-C13E69ACB910}" type="presParOf" srcId="{F07D9D56-C13C-4FE8-B13A-5AA4D93E103F}" destId="{ABF75026-0FDF-4DA7-913C-068F2C29A7BD}" srcOrd="2" destOrd="0" presId="urn:microsoft.com/office/officeart/2018/2/layout/IconCircleList"/>
    <dgm:cxn modelId="{38BC7DFA-3BFC-488A-A12F-1CA6F8BF9E22}" type="presParOf" srcId="{F07D9D56-C13C-4FE8-B13A-5AA4D93E103F}" destId="{1D02A945-36B2-44FB-9637-BB5D56D41284}" srcOrd="3" destOrd="0" presId="urn:microsoft.com/office/officeart/2018/2/layout/IconCircleList"/>
    <dgm:cxn modelId="{10C5C42C-889B-4479-8056-ED358B8EFFC2}" type="presParOf" srcId="{08C030D0-2555-4ABD-B19E-BE3DC9041D43}" destId="{789F1118-03D7-47E2-9F8C-DB3DD139D840}" srcOrd="3" destOrd="0" presId="urn:microsoft.com/office/officeart/2018/2/layout/IconCircleList"/>
    <dgm:cxn modelId="{5024FEAD-90F4-4343-9FAB-DD131E4CA1B7}" type="presParOf" srcId="{08C030D0-2555-4ABD-B19E-BE3DC9041D43}" destId="{64999685-16DC-4E6C-86C1-DA3B4669B3B3}" srcOrd="4" destOrd="0" presId="urn:microsoft.com/office/officeart/2018/2/layout/IconCircleList"/>
    <dgm:cxn modelId="{17071A43-3626-4A7C-B10D-590EB426C712}" type="presParOf" srcId="{64999685-16DC-4E6C-86C1-DA3B4669B3B3}" destId="{9B0FB566-4A7C-4E83-B8E6-8E57E05B06E8}" srcOrd="0" destOrd="0" presId="urn:microsoft.com/office/officeart/2018/2/layout/IconCircleList"/>
    <dgm:cxn modelId="{23A332E9-F983-43A3-822C-064FFFF1AD86}" type="presParOf" srcId="{64999685-16DC-4E6C-86C1-DA3B4669B3B3}" destId="{6C959305-33C7-429C-80CB-37A41D31878C}" srcOrd="1" destOrd="0" presId="urn:microsoft.com/office/officeart/2018/2/layout/IconCircleList"/>
    <dgm:cxn modelId="{74D5FB4E-648E-42EB-BD0B-64970A858476}" type="presParOf" srcId="{64999685-16DC-4E6C-86C1-DA3B4669B3B3}" destId="{9ABC2C4E-9288-4430-8CFE-972F768AD090}" srcOrd="2" destOrd="0" presId="urn:microsoft.com/office/officeart/2018/2/layout/IconCircleList"/>
    <dgm:cxn modelId="{EE193DFF-1E30-4F83-91C3-9314B6EF1885}" type="presParOf" srcId="{64999685-16DC-4E6C-86C1-DA3B4669B3B3}" destId="{246442E9-4B70-453D-A4DD-D616AC2639FF}" srcOrd="3" destOrd="0" presId="urn:microsoft.com/office/officeart/2018/2/layout/IconCircleList"/>
    <dgm:cxn modelId="{D562A117-BB54-446C-A28D-1E2544B3478D}" type="presParOf" srcId="{08C030D0-2555-4ABD-B19E-BE3DC9041D43}" destId="{3DCF6C47-C878-4ABA-95CD-829D2361F404}" srcOrd="5" destOrd="0" presId="urn:microsoft.com/office/officeart/2018/2/layout/IconCircleList"/>
    <dgm:cxn modelId="{0D75089A-BAAD-48F9-9A71-355F9E6C14D7}" type="presParOf" srcId="{08C030D0-2555-4ABD-B19E-BE3DC9041D43}" destId="{32479BF9-B1FE-4069-A430-1663D092E083}" srcOrd="6" destOrd="0" presId="urn:microsoft.com/office/officeart/2018/2/layout/IconCircleList"/>
    <dgm:cxn modelId="{E3443CE1-A43D-4E7D-A605-243C48DDF8A6}" type="presParOf" srcId="{32479BF9-B1FE-4069-A430-1663D092E083}" destId="{4AF04AE2-5B69-40AE-AC0E-BBAF6CEA74B2}" srcOrd="0" destOrd="0" presId="urn:microsoft.com/office/officeart/2018/2/layout/IconCircleList"/>
    <dgm:cxn modelId="{20D03556-B031-4C9D-BCC0-2A5D6E114C0A}" type="presParOf" srcId="{32479BF9-B1FE-4069-A430-1663D092E083}" destId="{C9FEE5E0-0D96-4B76-A158-638AB72D0104}" srcOrd="1" destOrd="0" presId="urn:microsoft.com/office/officeart/2018/2/layout/IconCircleList"/>
    <dgm:cxn modelId="{634A9380-DF0A-4CAA-AC19-716E82272B8D}" type="presParOf" srcId="{32479BF9-B1FE-4069-A430-1663D092E083}" destId="{79A1A881-144D-4AFF-BF6F-1649B5CCBA19}" srcOrd="2" destOrd="0" presId="urn:microsoft.com/office/officeart/2018/2/layout/IconCircleList"/>
    <dgm:cxn modelId="{503C3293-5E4C-406A-A5C9-B5AA1193CE31}" type="presParOf" srcId="{32479BF9-B1FE-4069-A430-1663D092E083}" destId="{6164DFB0-0C61-4733-B682-19EB86A2D035}" srcOrd="3" destOrd="0" presId="urn:microsoft.com/office/officeart/2018/2/layout/IconCircleList"/>
    <dgm:cxn modelId="{7583F9E8-81EA-4A1B-8DC2-9B06B3967192}" type="presParOf" srcId="{08C030D0-2555-4ABD-B19E-BE3DC9041D43}" destId="{DB687B4A-BFD5-4CF7-B1C4-54A5B4ECB966}" srcOrd="7" destOrd="0" presId="urn:microsoft.com/office/officeart/2018/2/layout/IconCircleList"/>
    <dgm:cxn modelId="{F0F3E2D0-201C-4D62-9C89-E97B429A3E22}" type="presParOf" srcId="{08C030D0-2555-4ABD-B19E-BE3DC9041D43}" destId="{5E28AC55-CE43-40E2-A59E-514730F6FA95}" srcOrd="8" destOrd="0" presId="urn:microsoft.com/office/officeart/2018/2/layout/IconCircleList"/>
    <dgm:cxn modelId="{BF4BF279-8874-408F-9214-55CEE628B9C6}" type="presParOf" srcId="{5E28AC55-CE43-40E2-A59E-514730F6FA95}" destId="{92872DB2-DB00-4B2B-BA45-63492259890D}" srcOrd="0" destOrd="0" presId="urn:microsoft.com/office/officeart/2018/2/layout/IconCircleList"/>
    <dgm:cxn modelId="{EB77CD17-FE18-4733-B7F9-BE5ECF72C875}" type="presParOf" srcId="{5E28AC55-CE43-40E2-A59E-514730F6FA95}" destId="{D9EC412F-BB96-45D7-9304-1C2175E2857E}" srcOrd="1" destOrd="0" presId="urn:microsoft.com/office/officeart/2018/2/layout/IconCircleList"/>
    <dgm:cxn modelId="{CF5EF562-AD16-4DD8-86DF-746FA95EC63D}" type="presParOf" srcId="{5E28AC55-CE43-40E2-A59E-514730F6FA95}" destId="{367BBD70-1A50-4DEF-BB9F-2B4E9DB7D1D7}" srcOrd="2" destOrd="0" presId="urn:microsoft.com/office/officeart/2018/2/layout/IconCircleList"/>
    <dgm:cxn modelId="{26A0219E-7DFE-499D-BED9-8256252BA0FB}" type="presParOf" srcId="{5E28AC55-CE43-40E2-A59E-514730F6FA95}" destId="{6E6F41E3-F50C-4537-93BC-5EDCC2C26A9C}"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618050-C1A7-47D9-AA3B-1B727716DEA6}"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C4DFBEE-4E34-479E-A77C-CA04A7FBCF22}">
      <dgm:prSet/>
      <dgm:spPr/>
      <dgm:t>
        <a:bodyPr/>
        <a:lstStyle/>
        <a:p>
          <a:r>
            <a:rPr lang="en-US"/>
            <a:t>1. Sapper</a:t>
          </a:r>
        </a:p>
      </dgm:t>
    </dgm:pt>
    <dgm:pt modelId="{3F170CDD-2AF5-492E-88AF-A4CBA7514A00}" type="parTrans" cxnId="{2F03DA66-420D-4DD0-8DD1-BDFC0CDA40C2}">
      <dgm:prSet/>
      <dgm:spPr/>
      <dgm:t>
        <a:bodyPr/>
        <a:lstStyle/>
        <a:p>
          <a:endParaRPr lang="en-US"/>
        </a:p>
      </dgm:t>
    </dgm:pt>
    <dgm:pt modelId="{031DD5B0-AF4E-4C3B-846B-AEE2421D313A}" type="sibTrans" cxnId="{2F03DA66-420D-4DD0-8DD1-BDFC0CDA40C2}">
      <dgm:prSet/>
      <dgm:spPr/>
      <dgm:t>
        <a:bodyPr/>
        <a:lstStyle/>
        <a:p>
          <a:endParaRPr lang="en-US"/>
        </a:p>
      </dgm:t>
    </dgm:pt>
    <dgm:pt modelId="{4ECA5859-6896-4530-94FC-4CC2D876296B}">
      <dgm:prSet/>
      <dgm:spPr/>
      <dgm:t>
        <a:bodyPr/>
        <a:lstStyle/>
        <a:p>
          <a:r>
            <a:rPr lang="en-US"/>
            <a:t>2. A future of Svelte.js</a:t>
          </a:r>
        </a:p>
      </dgm:t>
    </dgm:pt>
    <dgm:pt modelId="{2E032AD3-7836-4F06-80BE-D4863F1D739F}" type="parTrans" cxnId="{9524C43A-CF06-4CE6-A1ED-DC41F01A1586}">
      <dgm:prSet/>
      <dgm:spPr/>
      <dgm:t>
        <a:bodyPr/>
        <a:lstStyle/>
        <a:p>
          <a:endParaRPr lang="en-US"/>
        </a:p>
      </dgm:t>
    </dgm:pt>
    <dgm:pt modelId="{F68386A9-C84E-41F3-BF39-1FC690EA141B}" type="sibTrans" cxnId="{9524C43A-CF06-4CE6-A1ED-DC41F01A1586}">
      <dgm:prSet/>
      <dgm:spPr/>
      <dgm:t>
        <a:bodyPr/>
        <a:lstStyle/>
        <a:p>
          <a:endParaRPr lang="en-US"/>
        </a:p>
      </dgm:t>
    </dgm:pt>
    <dgm:pt modelId="{93818A8D-72A7-4C7B-800C-2B075FA8AD37}">
      <dgm:prSet/>
      <dgm:spPr/>
      <dgm:t>
        <a:bodyPr/>
        <a:lstStyle/>
        <a:p>
          <a:r>
            <a:rPr lang="en-US"/>
            <a:t>3. Links to the used references</a:t>
          </a:r>
        </a:p>
      </dgm:t>
    </dgm:pt>
    <dgm:pt modelId="{83D0011F-E28C-4573-AA59-04DEE78D53AE}" type="parTrans" cxnId="{6B07FB09-F5F2-4B9E-9422-46814FCB494D}">
      <dgm:prSet/>
      <dgm:spPr/>
      <dgm:t>
        <a:bodyPr/>
        <a:lstStyle/>
        <a:p>
          <a:endParaRPr lang="en-US"/>
        </a:p>
      </dgm:t>
    </dgm:pt>
    <dgm:pt modelId="{6E5DCC38-9009-4D6C-8D47-411CE2A345B8}" type="sibTrans" cxnId="{6B07FB09-F5F2-4B9E-9422-46814FCB494D}">
      <dgm:prSet/>
      <dgm:spPr/>
      <dgm:t>
        <a:bodyPr/>
        <a:lstStyle/>
        <a:p>
          <a:endParaRPr lang="en-US"/>
        </a:p>
      </dgm:t>
    </dgm:pt>
    <dgm:pt modelId="{2AC3C73B-52B9-4989-AB61-7C53B4B33F05}" type="pres">
      <dgm:prSet presAssocID="{12618050-C1A7-47D9-AA3B-1B727716DEA6}" presName="root" presStyleCnt="0">
        <dgm:presLayoutVars>
          <dgm:dir/>
          <dgm:resizeHandles val="exact"/>
        </dgm:presLayoutVars>
      </dgm:prSet>
      <dgm:spPr/>
    </dgm:pt>
    <dgm:pt modelId="{46610B79-AD04-41B8-A570-1A6D44F97DC9}" type="pres">
      <dgm:prSet presAssocID="{7C4DFBEE-4E34-479E-A77C-CA04A7FBCF22}" presName="compNode" presStyleCnt="0"/>
      <dgm:spPr/>
    </dgm:pt>
    <dgm:pt modelId="{CCF46B50-D2B8-4B0E-8032-D6674C5DDBFF}" type="pres">
      <dgm:prSet presAssocID="{7C4DFBEE-4E34-479E-A77C-CA04A7FBCF22}" presName="bgRect" presStyleLbl="bgShp" presStyleIdx="0" presStyleCnt="3"/>
      <dgm:spPr/>
    </dgm:pt>
    <dgm:pt modelId="{DCD26245-5805-48C6-AF10-F24AEC5391BB}" type="pres">
      <dgm:prSet presAssocID="{7C4DFBEE-4E34-479E-A77C-CA04A7FBCF2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nabata Tree"/>
        </a:ext>
      </dgm:extLst>
    </dgm:pt>
    <dgm:pt modelId="{F8173114-56FA-4D7B-806D-7EEEF69D3486}" type="pres">
      <dgm:prSet presAssocID="{7C4DFBEE-4E34-479E-A77C-CA04A7FBCF22}" presName="spaceRect" presStyleCnt="0"/>
      <dgm:spPr/>
    </dgm:pt>
    <dgm:pt modelId="{CC65663A-9A5B-4923-9AD0-95B8AA33331E}" type="pres">
      <dgm:prSet presAssocID="{7C4DFBEE-4E34-479E-A77C-CA04A7FBCF22}" presName="parTx" presStyleLbl="revTx" presStyleIdx="0" presStyleCnt="3">
        <dgm:presLayoutVars>
          <dgm:chMax val="0"/>
          <dgm:chPref val="0"/>
        </dgm:presLayoutVars>
      </dgm:prSet>
      <dgm:spPr/>
    </dgm:pt>
    <dgm:pt modelId="{50CB85DE-E984-4BBF-A855-5F4691676717}" type="pres">
      <dgm:prSet presAssocID="{031DD5B0-AF4E-4C3B-846B-AEE2421D313A}" presName="sibTrans" presStyleCnt="0"/>
      <dgm:spPr/>
    </dgm:pt>
    <dgm:pt modelId="{28F62A1D-45B0-4975-A543-7C34C098C151}" type="pres">
      <dgm:prSet presAssocID="{4ECA5859-6896-4530-94FC-4CC2D876296B}" presName="compNode" presStyleCnt="0"/>
      <dgm:spPr/>
    </dgm:pt>
    <dgm:pt modelId="{FB32EB5F-A713-46E7-B0ED-C7CC6D18198B}" type="pres">
      <dgm:prSet presAssocID="{4ECA5859-6896-4530-94FC-4CC2D876296B}" presName="bgRect" presStyleLbl="bgShp" presStyleIdx="1" presStyleCnt="3"/>
      <dgm:spPr/>
    </dgm:pt>
    <dgm:pt modelId="{FD210745-87D9-48E0-9F39-01610F7944C2}" type="pres">
      <dgm:prSet presAssocID="{4ECA5859-6896-4530-94FC-4CC2D876296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814A631C-1A4D-497E-BBAF-36E0FC0B64C5}" type="pres">
      <dgm:prSet presAssocID="{4ECA5859-6896-4530-94FC-4CC2D876296B}" presName="spaceRect" presStyleCnt="0"/>
      <dgm:spPr/>
    </dgm:pt>
    <dgm:pt modelId="{EC3941CA-5346-4BA3-A53F-4E1109C3843B}" type="pres">
      <dgm:prSet presAssocID="{4ECA5859-6896-4530-94FC-4CC2D876296B}" presName="parTx" presStyleLbl="revTx" presStyleIdx="1" presStyleCnt="3">
        <dgm:presLayoutVars>
          <dgm:chMax val="0"/>
          <dgm:chPref val="0"/>
        </dgm:presLayoutVars>
      </dgm:prSet>
      <dgm:spPr/>
    </dgm:pt>
    <dgm:pt modelId="{8C0E4C19-A846-45D0-8D6E-4C9E99352679}" type="pres">
      <dgm:prSet presAssocID="{F68386A9-C84E-41F3-BF39-1FC690EA141B}" presName="sibTrans" presStyleCnt="0"/>
      <dgm:spPr/>
    </dgm:pt>
    <dgm:pt modelId="{AF4B59B2-3164-4DB4-B256-7A101B2AC09A}" type="pres">
      <dgm:prSet presAssocID="{93818A8D-72A7-4C7B-800C-2B075FA8AD37}" presName="compNode" presStyleCnt="0"/>
      <dgm:spPr/>
    </dgm:pt>
    <dgm:pt modelId="{55D95A61-D558-494C-9511-BC54B6908E4E}" type="pres">
      <dgm:prSet presAssocID="{93818A8D-72A7-4C7B-800C-2B075FA8AD37}" presName="bgRect" presStyleLbl="bgShp" presStyleIdx="2" presStyleCnt="3"/>
      <dgm:spPr/>
    </dgm:pt>
    <dgm:pt modelId="{D13C1C54-A7BC-4D8E-8182-5DF9CA25D7BC}" type="pres">
      <dgm:prSet presAssocID="{93818A8D-72A7-4C7B-800C-2B075FA8AD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nk"/>
        </a:ext>
      </dgm:extLst>
    </dgm:pt>
    <dgm:pt modelId="{301DFFC5-4FD3-45C5-9F28-33F0398F437D}" type="pres">
      <dgm:prSet presAssocID="{93818A8D-72A7-4C7B-800C-2B075FA8AD37}" presName="spaceRect" presStyleCnt="0"/>
      <dgm:spPr/>
    </dgm:pt>
    <dgm:pt modelId="{CF86F3A5-4E54-42AD-B5C4-8F23EAF32F8C}" type="pres">
      <dgm:prSet presAssocID="{93818A8D-72A7-4C7B-800C-2B075FA8AD37}" presName="parTx" presStyleLbl="revTx" presStyleIdx="2" presStyleCnt="3">
        <dgm:presLayoutVars>
          <dgm:chMax val="0"/>
          <dgm:chPref val="0"/>
        </dgm:presLayoutVars>
      </dgm:prSet>
      <dgm:spPr/>
    </dgm:pt>
  </dgm:ptLst>
  <dgm:cxnLst>
    <dgm:cxn modelId="{8521BB08-5B93-454C-ACE6-80363C5F7CDB}" type="presOf" srcId="{4ECA5859-6896-4530-94FC-4CC2D876296B}" destId="{EC3941CA-5346-4BA3-A53F-4E1109C3843B}" srcOrd="0" destOrd="0" presId="urn:microsoft.com/office/officeart/2018/2/layout/IconVerticalSolidList"/>
    <dgm:cxn modelId="{6B07FB09-F5F2-4B9E-9422-46814FCB494D}" srcId="{12618050-C1A7-47D9-AA3B-1B727716DEA6}" destId="{93818A8D-72A7-4C7B-800C-2B075FA8AD37}" srcOrd="2" destOrd="0" parTransId="{83D0011F-E28C-4573-AA59-04DEE78D53AE}" sibTransId="{6E5DCC38-9009-4D6C-8D47-411CE2A345B8}"/>
    <dgm:cxn modelId="{9524C43A-CF06-4CE6-A1ED-DC41F01A1586}" srcId="{12618050-C1A7-47D9-AA3B-1B727716DEA6}" destId="{4ECA5859-6896-4530-94FC-4CC2D876296B}" srcOrd="1" destOrd="0" parTransId="{2E032AD3-7836-4F06-80BE-D4863F1D739F}" sibTransId="{F68386A9-C84E-41F3-BF39-1FC690EA141B}"/>
    <dgm:cxn modelId="{2F03DA66-420D-4DD0-8DD1-BDFC0CDA40C2}" srcId="{12618050-C1A7-47D9-AA3B-1B727716DEA6}" destId="{7C4DFBEE-4E34-479E-A77C-CA04A7FBCF22}" srcOrd="0" destOrd="0" parTransId="{3F170CDD-2AF5-492E-88AF-A4CBA7514A00}" sibTransId="{031DD5B0-AF4E-4C3B-846B-AEE2421D313A}"/>
    <dgm:cxn modelId="{483FA675-0529-4266-9840-6ADF03EA1227}" type="presOf" srcId="{7C4DFBEE-4E34-479E-A77C-CA04A7FBCF22}" destId="{CC65663A-9A5B-4923-9AD0-95B8AA33331E}" srcOrd="0" destOrd="0" presId="urn:microsoft.com/office/officeart/2018/2/layout/IconVerticalSolidList"/>
    <dgm:cxn modelId="{B2910DBA-4640-48AF-814A-EC37F3DD4098}" type="presOf" srcId="{93818A8D-72A7-4C7B-800C-2B075FA8AD37}" destId="{CF86F3A5-4E54-42AD-B5C4-8F23EAF32F8C}" srcOrd="0" destOrd="0" presId="urn:microsoft.com/office/officeart/2018/2/layout/IconVerticalSolidList"/>
    <dgm:cxn modelId="{BC7510BC-19AC-407D-BC82-287E0FD1E7CC}" type="presOf" srcId="{12618050-C1A7-47D9-AA3B-1B727716DEA6}" destId="{2AC3C73B-52B9-4989-AB61-7C53B4B33F05}" srcOrd="0" destOrd="0" presId="urn:microsoft.com/office/officeart/2018/2/layout/IconVerticalSolidList"/>
    <dgm:cxn modelId="{6421D360-CF3D-47D9-9540-7411AA3B9D6A}" type="presParOf" srcId="{2AC3C73B-52B9-4989-AB61-7C53B4B33F05}" destId="{46610B79-AD04-41B8-A570-1A6D44F97DC9}" srcOrd="0" destOrd="0" presId="urn:microsoft.com/office/officeart/2018/2/layout/IconVerticalSolidList"/>
    <dgm:cxn modelId="{A1FB80EA-060C-4997-8308-9C090C8ABAF3}" type="presParOf" srcId="{46610B79-AD04-41B8-A570-1A6D44F97DC9}" destId="{CCF46B50-D2B8-4B0E-8032-D6674C5DDBFF}" srcOrd="0" destOrd="0" presId="urn:microsoft.com/office/officeart/2018/2/layout/IconVerticalSolidList"/>
    <dgm:cxn modelId="{8B4355AE-D13A-40CC-9EDC-BB4958615F71}" type="presParOf" srcId="{46610B79-AD04-41B8-A570-1A6D44F97DC9}" destId="{DCD26245-5805-48C6-AF10-F24AEC5391BB}" srcOrd="1" destOrd="0" presId="urn:microsoft.com/office/officeart/2018/2/layout/IconVerticalSolidList"/>
    <dgm:cxn modelId="{CDB6AACE-3251-414D-BA19-B6B946C2BE4D}" type="presParOf" srcId="{46610B79-AD04-41B8-A570-1A6D44F97DC9}" destId="{F8173114-56FA-4D7B-806D-7EEEF69D3486}" srcOrd="2" destOrd="0" presId="urn:microsoft.com/office/officeart/2018/2/layout/IconVerticalSolidList"/>
    <dgm:cxn modelId="{349548AF-B09A-41D0-8A92-75EB0714B26F}" type="presParOf" srcId="{46610B79-AD04-41B8-A570-1A6D44F97DC9}" destId="{CC65663A-9A5B-4923-9AD0-95B8AA33331E}" srcOrd="3" destOrd="0" presId="urn:microsoft.com/office/officeart/2018/2/layout/IconVerticalSolidList"/>
    <dgm:cxn modelId="{60DD6BD4-B57C-4C7B-B757-6C701CA519DE}" type="presParOf" srcId="{2AC3C73B-52B9-4989-AB61-7C53B4B33F05}" destId="{50CB85DE-E984-4BBF-A855-5F4691676717}" srcOrd="1" destOrd="0" presId="urn:microsoft.com/office/officeart/2018/2/layout/IconVerticalSolidList"/>
    <dgm:cxn modelId="{C1731B8F-15EC-4DC3-8E77-1B3E75AB37E3}" type="presParOf" srcId="{2AC3C73B-52B9-4989-AB61-7C53B4B33F05}" destId="{28F62A1D-45B0-4975-A543-7C34C098C151}" srcOrd="2" destOrd="0" presId="urn:microsoft.com/office/officeart/2018/2/layout/IconVerticalSolidList"/>
    <dgm:cxn modelId="{80A9D4A8-2B98-4A8B-83BB-19A6EF1812DC}" type="presParOf" srcId="{28F62A1D-45B0-4975-A543-7C34C098C151}" destId="{FB32EB5F-A713-46E7-B0ED-C7CC6D18198B}" srcOrd="0" destOrd="0" presId="urn:microsoft.com/office/officeart/2018/2/layout/IconVerticalSolidList"/>
    <dgm:cxn modelId="{48C87439-93CF-4DC4-BD21-E0E78674A535}" type="presParOf" srcId="{28F62A1D-45B0-4975-A543-7C34C098C151}" destId="{FD210745-87D9-48E0-9F39-01610F7944C2}" srcOrd="1" destOrd="0" presId="urn:microsoft.com/office/officeart/2018/2/layout/IconVerticalSolidList"/>
    <dgm:cxn modelId="{4E10E2E1-C34D-476F-A624-BD753F7C8884}" type="presParOf" srcId="{28F62A1D-45B0-4975-A543-7C34C098C151}" destId="{814A631C-1A4D-497E-BBAF-36E0FC0B64C5}" srcOrd="2" destOrd="0" presId="urn:microsoft.com/office/officeart/2018/2/layout/IconVerticalSolidList"/>
    <dgm:cxn modelId="{7E6D276A-209A-4FC0-9284-ED4B8BA202D9}" type="presParOf" srcId="{28F62A1D-45B0-4975-A543-7C34C098C151}" destId="{EC3941CA-5346-4BA3-A53F-4E1109C3843B}" srcOrd="3" destOrd="0" presId="urn:microsoft.com/office/officeart/2018/2/layout/IconVerticalSolidList"/>
    <dgm:cxn modelId="{87B91E59-2B02-4CA2-84F7-574B48E5957E}" type="presParOf" srcId="{2AC3C73B-52B9-4989-AB61-7C53B4B33F05}" destId="{8C0E4C19-A846-45D0-8D6E-4C9E99352679}" srcOrd="3" destOrd="0" presId="urn:microsoft.com/office/officeart/2018/2/layout/IconVerticalSolidList"/>
    <dgm:cxn modelId="{205DA291-EA22-4248-B9EA-21466EEFFC56}" type="presParOf" srcId="{2AC3C73B-52B9-4989-AB61-7C53B4B33F05}" destId="{AF4B59B2-3164-4DB4-B256-7A101B2AC09A}" srcOrd="4" destOrd="0" presId="urn:microsoft.com/office/officeart/2018/2/layout/IconVerticalSolidList"/>
    <dgm:cxn modelId="{37F503FB-7D7B-4807-AD09-33E838E343A2}" type="presParOf" srcId="{AF4B59B2-3164-4DB4-B256-7A101B2AC09A}" destId="{55D95A61-D558-494C-9511-BC54B6908E4E}" srcOrd="0" destOrd="0" presId="urn:microsoft.com/office/officeart/2018/2/layout/IconVerticalSolidList"/>
    <dgm:cxn modelId="{2D28E22E-D197-4CD9-8F69-6F55B08771D4}" type="presParOf" srcId="{AF4B59B2-3164-4DB4-B256-7A101B2AC09A}" destId="{D13C1C54-A7BC-4D8E-8182-5DF9CA25D7BC}" srcOrd="1" destOrd="0" presId="urn:microsoft.com/office/officeart/2018/2/layout/IconVerticalSolidList"/>
    <dgm:cxn modelId="{18CB36F7-5F32-4B66-B351-1A3A133CFD6D}" type="presParOf" srcId="{AF4B59B2-3164-4DB4-B256-7A101B2AC09A}" destId="{301DFFC5-4FD3-45C5-9F28-33F0398F437D}" srcOrd="2" destOrd="0" presId="urn:microsoft.com/office/officeart/2018/2/layout/IconVerticalSolidList"/>
    <dgm:cxn modelId="{E666E9B3-8FE0-4CAC-BB5F-040A90A0F672}" type="presParOf" srcId="{AF4B59B2-3164-4DB4-B256-7A101B2AC09A}" destId="{CF86F3A5-4E54-42AD-B5C4-8F23EAF32F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BA5F6-46EE-4179-81DC-320A18327285}">
      <dsp:nvSpPr>
        <dsp:cNvPr id="0" name=""/>
        <dsp:cNvSpPr/>
      </dsp:nvSpPr>
      <dsp:spPr>
        <a:xfrm>
          <a:off x="348206" y="835188"/>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19A22D-23EA-4033-A880-39382D80B689}">
      <dsp:nvSpPr>
        <dsp:cNvPr id="0" name=""/>
        <dsp:cNvSpPr/>
      </dsp:nvSpPr>
      <dsp:spPr>
        <a:xfrm>
          <a:off x="577408" y="1064389"/>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A9DC06-8D85-4CA7-B12C-4A5FA1DB1DBD}">
      <dsp:nvSpPr>
        <dsp:cNvPr id="0" name=""/>
        <dsp:cNvSpPr/>
      </dsp:nvSpPr>
      <dsp:spPr>
        <a:xfrm>
          <a:off x="4405"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Current list of the popular web Technologies</a:t>
          </a:r>
        </a:p>
      </dsp:txBody>
      <dsp:txXfrm>
        <a:off x="4405" y="2245657"/>
        <a:ext cx="1763085" cy="705234"/>
      </dsp:txXfrm>
    </dsp:sp>
    <dsp:sp modelId="{C6472356-58A5-4F42-9D59-BC0422475D30}">
      <dsp:nvSpPr>
        <dsp:cNvPr id="0" name=""/>
        <dsp:cNvSpPr/>
      </dsp:nvSpPr>
      <dsp:spPr>
        <a:xfrm>
          <a:off x="2419832" y="835188"/>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EEF62-01F9-4C49-ACA8-52C0DFBDB65E}">
      <dsp:nvSpPr>
        <dsp:cNvPr id="0" name=""/>
        <dsp:cNvSpPr/>
      </dsp:nvSpPr>
      <dsp:spPr>
        <a:xfrm>
          <a:off x="2649033" y="1064389"/>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75293D-86A9-4434-9F3F-C3662DD947FC}">
      <dsp:nvSpPr>
        <dsp:cNvPr id="0" name=""/>
        <dsp:cNvSpPr/>
      </dsp:nvSpPr>
      <dsp:spPr>
        <a:xfrm>
          <a:off x="2076031"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What are the main differences between frameworks?</a:t>
          </a:r>
        </a:p>
      </dsp:txBody>
      <dsp:txXfrm>
        <a:off x="2076031" y="2245657"/>
        <a:ext cx="1763085" cy="705234"/>
      </dsp:txXfrm>
    </dsp:sp>
    <dsp:sp modelId="{EB132E00-3EE2-4D67-9F17-8CEA901E42E7}">
      <dsp:nvSpPr>
        <dsp:cNvPr id="0" name=""/>
        <dsp:cNvSpPr/>
      </dsp:nvSpPr>
      <dsp:spPr>
        <a:xfrm>
          <a:off x="4491458" y="835188"/>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5985D3-0CFB-4EAA-93D2-18128A44EB43}">
      <dsp:nvSpPr>
        <dsp:cNvPr id="0" name=""/>
        <dsp:cNvSpPr/>
      </dsp:nvSpPr>
      <dsp:spPr>
        <a:xfrm>
          <a:off x="4720659" y="1064389"/>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803247-CD04-489D-A556-0528D72E7FA9}">
      <dsp:nvSpPr>
        <dsp:cNvPr id="0" name=""/>
        <dsp:cNvSpPr/>
      </dsp:nvSpPr>
      <dsp:spPr>
        <a:xfrm>
          <a:off x="4147657"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What’s Svelte.js?</a:t>
          </a:r>
        </a:p>
      </dsp:txBody>
      <dsp:txXfrm>
        <a:off x="4147657" y="2245657"/>
        <a:ext cx="1763085" cy="705234"/>
      </dsp:txXfrm>
    </dsp:sp>
    <dsp:sp modelId="{6F11A35D-3863-456A-9143-27B6E38841E2}">
      <dsp:nvSpPr>
        <dsp:cNvPr id="0" name=""/>
        <dsp:cNvSpPr/>
      </dsp:nvSpPr>
      <dsp:spPr>
        <a:xfrm>
          <a:off x="6563084" y="835188"/>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B6074C-7E89-4E1D-97D7-CF99A58C4558}">
      <dsp:nvSpPr>
        <dsp:cNvPr id="0" name=""/>
        <dsp:cNvSpPr/>
      </dsp:nvSpPr>
      <dsp:spPr>
        <a:xfrm>
          <a:off x="6792285" y="1064389"/>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6B6935-934E-476C-9F19-D897CD5B65AA}">
      <dsp:nvSpPr>
        <dsp:cNvPr id="0" name=""/>
        <dsp:cNvSpPr/>
      </dsp:nvSpPr>
      <dsp:spPr>
        <a:xfrm>
          <a:off x="6219283"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Cons and pros of Svelte.js</a:t>
          </a:r>
        </a:p>
      </dsp:txBody>
      <dsp:txXfrm>
        <a:off x="6219283" y="2245657"/>
        <a:ext cx="1763085" cy="705234"/>
      </dsp:txXfrm>
    </dsp:sp>
    <dsp:sp modelId="{E31D1192-0C88-49C6-9AFF-23C4B2A600B8}">
      <dsp:nvSpPr>
        <dsp:cNvPr id="0" name=""/>
        <dsp:cNvSpPr/>
      </dsp:nvSpPr>
      <dsp:spPr>
        <a:xfrm>
          <a:off x="8634710" y="835188"/>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A00E92-ECD3-45F0-B751-AEE96ACC809D}">
      <dsp:nvSpPr>
        <dsp:cNvPr id="0" name=""/>
        <dsp:cNvSpPr/>
      </dsp:nvSpPr>
      <dsp:spPr>
        <a:xfrm>
          <a:off x="8863911" y="1064389"/>
          <a:ext cx="617080" cy="617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9CDA11-6ACA-4320-81FB-C6C746A53CA6}">
      <dsp:nvSpPr>
        <dsp:cNvPr id="0" name=""/>
        <dsp:cNvSpPr/>
      </dsp:nvSpPr>
      <dsp:spPr>
        <a:xfrm>
          <a:off x="8290908"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Benchmarks</a:t>
          </a:r>
        </a:p>
      </dsp:txBody>
      <dsp:txXfrm>
        <a:off x="8290908" y="2245657"/>
        <a:ext cx="1763085" cy="705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72E95-CE08-4310-8261-E9499DC891FE}">
      <dsp:nvSpPr>
        <dsp:cNvPr id="0" name=""/>
        <dsp:cNvSpPr/>
      </dsp:nvSpPr>
      <dsp:spPr>
        <a:xfrm>
          <a:off x="3291" y="464359"/>
          <a:ext cx="592987" cy="59298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E322AE-6BC3-4CD4-9186-60F565ACAF58}">
      <dsp:nvSpPr>
        <dsp:cNvPr id="0" name=""/>
        <dsp:cNvSpPr/>
      </dsp:nvSpPr>
      <dsp:spPr>
        <a:xfrm>
          <a:off x="127818" y="588886"/>
          <a:ext cx="343932" cy="3439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EB137B-4DBC-4F9B-873D-AE2D971BF513}">
      <dsp:nvSpPr>
        <dsp:cNvPr id="0" name=""/>
        <dsp:cNvSpPr/>
      </dsp:nvSpPr>
      <dsp:spPr>
        <a:xfrm>
          <a:off x="723347" y="464359"/>
          <a:ext cx="1397756" cy="592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1. Angular</a:t>
          </a:r>
        </a:p>
      </dsp:txBody>
      <dsp:txXfrm>
        <a:off x="723347" y="464359"/>
        <a:ext cx="1397756" cy="592987"/>
      </dsp:txXfrm>
    </dsp:sp>
    <dsp:sp modelId="{64D182F8-7709-4318-BE64-7B69DFE9CC21}">
      <dsp:nvSpPr>
        <dsp:cNvPr id="0" name=""/>
        <dsp:cNvSpPr/>
      </dsp:nvSpPr>
      <dsp:spPr>
        <a:xfrm>
          <a:off x="2364652" y="464359"/>
          <a:ext cx="592987" cy="59298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DDABC-F815-4FFE-A400-DEDEF6779667}">
      <dsp:nvSpPr>
        <dsp:cNvPr id="0" name=""/>
        <dsp:cNvSpPr/>
      </dsp:nvSpPr>
      <dsp:spPr>
        <a:xfrm>
          <a:off x="2489179" y="588886"/>
          <a:ext cx="343932" cy="3439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02A945-36B2-44FB-9637-BB5D56D41284}">
      <dsp:nvSpPr>
        <dsp:cNvPr id="0" name=""/>
        <dsp:cNvSpPr/>
      </dsp:nvSpPr>
      <dsp:spPr>
        <a:xfrm>
          <a:off x="3084708" y="464359"/>
          <a:ext cx="1397756" cy="592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2. React</a:t>
          </a:r>
        </a:p>
      </dsp:txBody>
      <dsp:txXfrm>
        <a:off x="3084708" y="464359"/>
        <a:ext cx="1397756" cy="592987"/>
      </dsp:txXfrm>
    </dsp:sp>
    <dsp:sp modelId="{9B0FB566-4A7C-4E83-B8E6-8E57E05B06E8}">
      <dsp:nvSpPr>
        <dsp:cNvPr id="0" name=""/>
        <dsp:cNvSpPr/>
      </dsp:nvSpPr>
      <dsp:spPr>
        <a:xfrm>
          <a:off x="4726013" y="464359"/>
          <a:ext cx="592987" cy="59298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959305-33C7-429C-80CB-37A41D31878C}">
      <dsp:nvSpPr>
        <dsp:cNvPr id="0" name=""/>
        <dsp:cNvSpPr/>
      </dsp:nvSpPr>
      <dsp:spPr>
        <a:xfrm>
          <a:off x="4850540" y="588886"/>
          <a:ext cx="343932" cy="3439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6442E9-4B70-453D-A4DD-D616AC2639FF}">
      <dsp:nvSpPr>
        <dsp:cNvPr id="0" name=""/>
        <dsp:cNvSpPr/>
      </dsp:nvSpPr>
      <dsp:spPr>
        <a:xfrm>
          <a:off x="5446069" y="464359"/>
          <a:ext cx="1397756" cy="592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3. Vue</a:t>
          </a:r>
        </a:p>
      </dsp:txBody>
      <dsp:txXfrm>
        <a:off x="5446069" y="464359"/>
        <a:ext cx="1397756" cy="592987"/>
      </dsp:txXfrm>
    </dsp:sp>
    <dsp:sp modelId="{4AF04AE2-5B69-40AE-AC0E-BBAF6CEA74B2}">
      <dsp:nvSpPr>
        <dsp:cNvPr id="0" name=""/>
        <dsp:cNvSpPr/>
      </dsp:nvSpPr>
      <dsp:spPr>
        <a:xfrm>
          <a:off x="3291" y="1480325"/>
          <a:ext cx="592987" cy="59298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FEE5E0-0D96-4B76-A158-638AB72D0104}">
      <dsp:nvSpPr>
        <dsp:cNvPr id="0" name=""/>
        <dsp:cNvSpPr/>
      </dsp:nvSpPr>
      <dsp:spPr>
        <a:xfrm>
          <a:off x="127818" y="1604852"/>
          <a:ext cx="343932" cy="3439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64DFB0-0C61-4733-B682-19EB86A2D035}">
      <dsp:nvSpPr>
        <dsp:cNvPr id="0" name=""/>
        <dsp:cNvSpPr/>
      </dsp:nvSpPr>
      <dsp:spPr>
        <a:xfrm>
          <a:off x="723347" y="1480325"/>
          <a:ext cx="1397756" cy="592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4. Ember</a:t>
          </a:r>
        </a:p>
      </dsp:txBody>
      <dsp:txXfrm>
        <a:off x="723347" y="1480325"/>
        <a:ext cx="1397756" cy="592987"/>
      </dsp:txXfrm>
    </dsp:sp>
    <dsp:sp modelId="{92872DB2-DB00-4B2B-BA45-63492259890D}">
      <dsp:nvSpPr>
        <dsp:cNvPr id="0" name=""/>
        <dsp:cNvSpPr/>
      </dsp:nvSpPr>
      <dsp:spPr>
        <a:xfrm>
          <a:off x="2364652" y="1480325"/>
          <a:ext cx="592987" cy="59298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EC412F-BB96-45D7-9304-1C2175E2857E}">
      <dsp:nvSpPr>
        <dsp:cNvPr id="0" name=""/>
        <dsp:cNvSpPr/>
      </dsp:nvSpPr>
      <dsp:spPr>
        <a:xfrm>
          <a:off x="2489179" y="1604852"/>
          <a:ext cx="343932" cy="3439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6F41E3-F50C-4537-93BC-5EDCC2C26A9C}">
      <dsp:nvSpPr>
        <dsp:cNvPr id="0" name=""/>
        <dsp:cNvSpPr/>
      </dsp:nvSpPr>
      <dsp:spPr>
        <a:xfrm>
          <a:off x="3084708" y="1480325"/>
          <a:ext cx="1397756" cy="592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5. Backbone</a:t>
          </a:r>
        </a:p>
      </dsp:txBody>
      <dsp:txXfrm>
        <a:off x="3084708" y="1480325"/>
        <a:ext cx="1397756" cy="5929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46B50-D2B8-4B0E-8032-D6674C5DDBFF}">
      <dsp:nvSpPr>
        <dsp:cNvPr id="0" name=""/>
        <dsp:cNvSpPr/>
      </dsp:nvSpPr>
      <dsp:spPr>
        <a:xfrm>
          <a:off x="0" y="689"/>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D26245-5805-48C6-AF10-F24AEC5391BB}">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65663A-9A5B-4923-9AD0-95B8AA33331E}">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90000"/>
            </a:lnSpc>
            <a:spcBef>
              <a:spcPct val="0"/>
            </a:spcBef>
            <a:spcAft>
              <a:spcPct val="35000"/>
            </a:spcAft>
            <a:buNone/>
          </a:pPr>
          <a:r>
            <a:rPr lang="en-US" sz="2500" kern="1200"/>
            <a:t>1. Sapper</a:t>
          </a:r>
        </a:p>
      </dsp:txBody>
      <dsp:txXfrm>
        <a:off x="1864015" y="689"/>
        <a:ext cx="4933659" cy="1613866"/>
      </dsp:txXfrm>
    </dsp:sp>
    <dsp:sp modelId="{FB32EB5F-A713-46E7-B0ED-C7CC6D18198B}">
      <dsp:nvSpPr>
        <dsp:cNvPr id="0" name=""/>
        <dsp:cNvSpPr/>
      </dsp:nvSpPr>
      <dsp:spPr>
        <a:xfrm>
          <a:off x="0" y="2018022"/>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210745-87D9-48E0-9F39-01610F7944C2}">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3941CA-5346-4BA3-A53F-4E1109C3843B}">
      <dsp:nvSpPr>
        <dsp:cNvPr id="0" name=""/>
        <dsp:cNvSpPr/>
      </dsp:nvSpPr>
      <dsp:spPr>
        <a:xfrm>
          <a:off x="1864015" y="2018022"/>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90000"/>
            </a:lnSpc>
            <a:spcBef>
              <a:spcPct val="0"/>
            </a:spcBef>
            <a:spcAft>
              <a:spcPct val="35000"/>
            </a:spcAft>
            <a:buNone/>
          </a:pPr>
          <a:r>
            <a:rPr lang="en-US" sz="2500" kern="1200"/>
            <a:t>2. A future of Svelte.js</a:t>
          </a:r>
        </a:p>
      </dsp:txBody>
      <dsp:txXfrm>
        <a:off x="1864015" y="2018022"/>
        <a:ext cx="4933659" cy="1613866"/>
      </dsp:txXfrm>
    </dsp:sp>
    <dsp:sp modelId="{55D95A61-D558-494C-9511-BC54B6908E4E}">
      <dsp:nvSpPr>
        <dsp:cNvPr id="0" name=""/>
        <dsp:cNvSpPr/>
      </dsp:nvSpPr>
      <dsp:spPr>
        <a:xfrm>
          <a:off x="0" y="4035355"/>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C1C54-A7BC-4D8E-8182-5DF9CA25D7BC}">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86F3A5-4E54-42AD-B5C4-8F23EAF32F8C}">
      <dsp:nvSpPr>
        <dsp:cNvPr id="0" name=""/>
        <dsp:cNvSpPr/>
      </dsp:nvSpPr>
      <dsp:spPr>
        <a:xfrm>
          <a:off x="1864015" y="4035355"/>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90000"/>
            </a:lnSpc>
            <a:spcBef>
              <a:spcPct val="0"/>
            </a:spcBef>
            <a:spcAft>
              <a:spcPct val="35000"/>
            </a:spcAft>
            <a:buNone/>
          </a:pPr>
          <a:r>
            <a:rPr lang="en-US" sz="2500" kern="1200"/>
            <a:t>3. Links to the used references</a:t>
          </a:r>
        </a:p>
      </dsp:txBody>
      <dsp:txXfrm>
        <a:off x="1864015" y="4035355"/>
        <a:ext cx="4933659" cy="161386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7C121-6E79-4E14-8328-5EDD3F0F5CC3}" type="datetimeFigureOut">
              <a:rPr lang="en-US" smtClean="0"/>
              <a:t>10/18/2019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405FF-5925-42D1-B535-7C6A081EC8A3}" type="slidenum">
              <a:rPr lang="en-US" smtClean="0"/>
              <a:t>‹#›</a:t>
            </a:fld>
            <a:endParaRPr lang="en-US"/>
          </a:p>
        </p:txBody>
      </p:sp>
    </p:spTree>
    <p:extLst>
      <p:ext uri="{BB962C8B-B14F-4D97-AF65-F5344CB8AC3E}">
        <p14:creationId xmlns:p14="http://schemas.microsoft.com/office/powerpoint/2010/main" val="345584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abr.com/ru/post/471702/"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ngular.io/"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pluralsight.com/blog/software-development/angular-101"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actjs.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uejs.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yalantis.com/blog/building-native-apps-with-the-vuejs-framework/"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emberjs.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ackbonejs.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edium.com/@arxpoetica/top-5-reasons-you-should-use-svelte-on-your-current-project-right-now-e2f6835e904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velte.dev/blog/virtual-dom-is-pure-overhead"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ractive.js.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www.stefankrause.net/js-frameworks-benchmark7/table.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3</a:t>
            </a:fld>
            <a:endParaRPr lang="en-US"/>
          </a:p>
        </p:txBody>
      </p:sp>
    </p:spTree>
    <p:extLst>
      <p:ext uri="{BB962C8B-B14F-4D97-AF65-F5344CB8AC3E}">
        <p14:creationId xmlns:p14="http://schemas.microsoft.com/office/powerpoint/2010/main" val="1847271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https://habr.com/ru/post/471702/</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12</a:t>
            </a:fld>
            <a:endParaRPr lang="en-US"/>
          </a:p>
        </p:txBody>
      </p:sp>
    </p:spTree>
    <p:extLst>
      <p:ext uri="{BB962C8B-B14F-4D97-AF65-F5344CB8AC3E}">
        <p14:creationId xmlns:p14="http://schemas.microsoft.com/office/powerpoint/2010/main" val="3243394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hlinkClick r:id="rId3"/>
              </a:rPr>
              <a:t>Angular</a:t>
            </a:r>
            <a:r>
              <a:rPr lang="en-US" sz="1200" dirty="0">
                <a:solidFill>
                  <a:srgbClr val="FFFFFF"/>
                </a:solidFill>
              </a:rPr>
              <a:t> is a front-end framework that specializes in building rich Single-Page applications. It’s a very rich framework able to build complete client-side applications and there’s so much to do and learn in Angular. Angular 1.x used </a:t>
            </a:r>
            <a:r>
              <a:rPr lang="en-US" sz="1200" dirty="0" err="1">
                <a:solidFill>
                  <a:srgbClr val="FFFFFF"/>
                </a:solidFill>
              </a:rPr>
              <a:t>Javascript</a:t>
            </a:r>
            <a:r>
              <a:rPr lang="en-US" sz="1200" dirty="0">
                <a:solidFill>
                  <a:srgbClr val="FFFFFF"/>
                </a:solidFill>
              </a:rPr>
              <a:t>, but later releases adopted Typescript, which is a superset of </a:t>
            </a:r>
            <a:r>
              <a:rPr lang="en-US" sz="1200" dirty="0" err="1">
                <a:solidFill>
                  <a:srgbClr val="FFFFFF"/>
                </a:solidFill>
              </a:rPr>
              <a:t>Javascript</a:t>
            </a:r>
            <a:r>
              <a:rPr lang="en-US" sz="1200" dirty="0">
                <a:solidFill>
                  <a:srgbClr val="FFFFFF"/>
                </a:solidFill>
              </a:rPr>
              <a:t>. </a:t>
            </a:r>
            <a:r>
              <a:rPr lang="en-US" sz="1200" dirty="0" err="1">
                <a:solidFill>
                  <a:srgbClr val="FFFFFF"/>
                </a:solidFill>
              </a:rPr>
              <a:t>Angular’s</a:t>
            </a:r>
            <a:r>
              <a:rPr lang="en-US" sz="1200" dirty="0">
                <a:solidFill>
                  <a:srgbClr val="FFFFFF"/>
                </a:solidFill>
              </a:rPr>
              <a:t> main cons are its size compared to other frameworks, and the fact it’s not SEO friendly by nature, though it can be SEO optimized. Angular was developed by Google, and it’s used by Google, Microsoft, and </a:t>
            </a:r>
            <a:r>
              <a:rPr lang="en-US" sz="1200" dirty="0" err="1">
                <a:solidFill>
                  <a:srgbClr val="FFFFFF"/>
                </a:solidFill>
              </a:rPr>
              <a:t>Paypal</a:t>
            </a:r>
            <a:endParaRPr lang="en-US" sz="1200" dirty="0">
              <a:solidFill>
                <a:srgbClr val="FFFFFF"/>
              </a:solidFill>
            </a:endParaRPr>
          </a:p>
          <a:p>
            <a:endParaRPr lang="en-US" dirty="0"/>
          </a:p>
          <a:p>
            <a:r>
              <a:rPr lang="en-US" dirty="0">
                <a:hlinkClick r:id="rId4"/>
              </a:rPr>
              <a:t>https://www.pluralsight.com/blog/software-development/angular-101</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4</a:t>
            </a:fld>
            <a:endParaRPr lang="en-US"/>
          </a:p>
        </p:txBody>
      </p:sp>
    </p:spTree>
    <p:extLst>
      <p:ext uri="{BB962C8B-B14F-4D97-AF65-F5344CB8AC3E}">
        <p14:creationId xmlns:p14="http://schemas.microsoft.com/office/powerpoint/2010/main" val="1939055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React</a:t>
            </a:r>
            <a:r>
              <a:rPr lang="en-US" sz="1200" b="0" i="0" kern="1200" dirty="0">
                <a:solidFill>
                  <a:schemeClr val="tx1"/>
                </a:solidFill>
                <a:effectLst/>
                <a:latin typeface="+mn-lt"/>
                <a:ea typeface="+mn-ea"/>
                <a:cs typeface="+mn-cs"/>
              </a:rPr>
              <a:t> is not a framework, it’s a frontend library, but many developers consider it a framework and it’s usually compared in that context. React was the first to adopt the component-based architecture that Angular and Vue and many other frameworks started to adopt later on. </a:t>
            </a:r>
            <a:r>
              <a:rPr lang="en-US" sz="1200" b="0" i="0" kern="1200" dirty="0" err="1">
                <a:solidFill>
                  <a:schemeClr val="tx1"/>
                </a:solidFill>
                <a:effectLst/>
                <a:latin typeface="+mn-lt"/>
                <a:ea typeface="+mn-ea"/>
                <a:cs typeface="+mn-cs"/>
              </a:rPr>
              <a:t>React’s</a:t>
            </a:r>
            <a:r>
              <a:rPr lang="en-US" sz="1200" b="0" i="0" kern="1200" dirty="0">
                <a:solidFill>
                  <a:schemeClr val="tx1"/>
                </a:solidFill>
                <a:effectLst/>
                <a:latin typeface="+mn-lt"/>
                <a:ea typeface="+mn-ea"/>
                <a:cs typeface="+mn-cs"/>
              </a:rPr>
              <a:t> virtual </a:t>
            </a:r>
            <a:r>
              <a:rPr lang="en-US" sz="1200" b="0" i="0" kern="1200" dirty="0" err="1">
                <a:solidFill>
                  <a:schemeClr val="tx1"/>
                </a:solidFill>
                <a:effectLst/>
                <a:latin typeface="+mn-lt"/>
                <a:ea typeface="+mn-ea"/>
                <a:cs typeface="+mn-cs"/>
              </a:rPr>
              <a:t>dom</a:t>
            </a:r>
            <a:r>
              <a:rPr lang="en-US" sz="1200" b="0" i="0" kern="1200" dirty="0">
                <a:solidFill>
                  <a:schemeClr val="tx1"/>
                </a:solidFill>
                <a:effectLst/>
                <a:latin typeface="+mn-lt"/>
                <a:ea typeface="+mn-ea"/>
                <a:cs typeface="+mn-cs"/>
              </a:rPr>
              <a:t> makes the </a:t>
            </a:r>
            <a:r>
              <a:rPr lang="en-US" sz="1200" b="0" i="0" kern="1200" dirty="0" err="1">
                <a:solidFill>
                  <a:schemeClr val="tx1"/>
                </a:solidFill>
                <a:effectLst/>
                <a:latin typeface="+mn-lt"/>
                <a:ea typeface="+mn-ea"/>
                <a:cs typeface="+mn-cs"/>
              </a:rPr>
              <a:t>dom</a:t>
            </a:r>
            <a:r>
              <a:rPr lang="en-US" sz="1200" b="0" i="0" kern="1200" dirty="0">
                <a:solidFill>
                  <a:schemeClr val="tx1"/>
                </a:solidFill>
                <a:effectLst/>
                <a:latin typeface="+mn-lt"/>
                <a:ea typeface="+mn-ea"/>
                <a:cs typeface="+mn-cs"/>
              </a:rPr>
              <a:t>-manipulation much faster and it’s quite easy to pick up, especially thanks to its JSX syntax. React could be used server-side or client-side. It was developed and maintained by Facebook and it’s used by Facebook and Instagram.</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5</a:t>
            </a:fld>
            <a:endParaRPr lang="en-US"/>
          </a:p>
        </p:txBody>
      </p:sp>
    </p:spTree>
    <p:extLst>
      <p:ext uri="{BB962C8B-B14F-4D97-AF65-F5344CB8AC3E}">
        <p14:creationId xmlns:p14="http://schemas.microsoft.com/office/powerpoint/2010/main" val="4097930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Vue.js</a:t>
            </a:r>
            <a:r>
              <a:rPr lang="en-US" sz="1200" b="0" i="0" kern="1200" dirty="0">
                <a:solidFill>
                  <a:schemeClr val="tx1"/>
                </a:solidFill>
                <a:effectLst/>
                <a:latin typeface="+mn-lt"/>
                <a:ea typeface="+mn-ea"/>
                <a:cs typeface="+mn-cs"/>
              </a:rPr>
              <a:t> is the new rising star, it started as an individual project and quickly grew into becoming one of the most trending JS frameworks out there. There are many cool things about Vue, first, it’s a progressive framework, which means that if you have an existing project, you can adopt Vue for one portion of the project and everything would work just fine. Second, it also brings along the component architecture to play, and the Vue ecosystem can help you build complete frontend applications. Some people are wary of using Vue since it’s not supported by a big company like Facebook or Google, but that’s quickly changing as big names are starting to invest in Vue.</a:t>
            </a:r>
          </a:p>
          <a:p>
            <a:endParaRPr lang="en-US" sz="1200" b="0" i="0" kern="1200" dirty="0">
              <a:solidFill>
                <a:schemeClr val="tx1"/>
              </a:solidFill>
              <a:effectLst/>
              <a:latin typeface="+mn-lt"/>
              <a:ea typeface="+mn-ea"/>
              <a:cs typeface="+mn-cs"/>
            </a:endParaRPr>
          </a:p>
          <a:p>
            <a:r>
              <a:rPr lang="en-US" dirty="0">
                <a:hlinkClick r:id="rId4"/>
              </a:rPr>
              <a:t>https://yalantis.com/blog/building-native-apps-with-the-vuejs-framework/</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6</a:t>
            </a:fld>
            <a:endParaRPr lang="en-US"/>
          </a:p>
        </p:txBody>
      </p:sp>
    </p:spTree>
    <p:extLst>
      <p:ext uri="{BB962C8B-B14F-4D97-AF65-F5344CB8AC3E}">
        <p14:creationId xmlns:p14="http://schemas.microsoft.com/office/powerpoint/2010/main" val="246812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Ember</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3"/>
              </a:rPr>
              <a:t>Ember</a:t>
            </a:r>
            <a:r>
              <a:rPr lang="en-US" sz="1200" b="0" i="0" kern="1200" dirty="0">
                <a:solidFill>
                  <a:schemeClr val="tx1"/>
                </a:solidFill>
                <a:effectLst/>
                <a:latin typeface="+mn-lt"/>
                <a:ea typeface="+mn-ea"/>
                <a:cs typeface="+mn-cs"/>
              </a:rPr>
              <a:t> was named the best </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 framework back in 2015. Today, the Ember community is huge and it’s ever-expanding, with new features and releases being added regularly. Ember possesses the two-way data binding that Angular boasts and it comes with a lot of features and components that you can use out of the box. It’s being used by Google, Microsoft, Heroku, and Netflix. Ember revolves around the developer’s productivity and attempts to maximize it by either eliminating the need for time-wasting activities or adopting some JS best practices in its core design.</a:t>
            </a:r>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7</a:t>
            </a:fld>
            <a:endParaRPr lang="en-US"/>
          </a:p>
        </p:txBody>
      </p:sp>
    </p:spTree>
    <p:extLst>
      <p:ext uri="{BB962C8B-B14F-4D97-AF65-F5344CB8AC3E}">
        <p14:creationId xmlns:p14="http://schemas.microsoft.com/office/powerpoint/2010/main" val="1793624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Backbone</a:t>
            </a:r>
            <a:r>
              <a:rPr lang="en-US" sz="1200" b="0" i="0" kern="1200" dirty="0">
                <a:solidFill>
                  <a:schemeClr val="tx1"/>
                </a:solidFill>
                <a:effectLst/>
                <a:latin typeface="+mn-lt"/>
                <a:ea typeface="+mn-ea"/>
                <a:cs typeface="+mn-cs"/>
              </a:rPr>
              <a:t> is an extremely light front-end framework that’s fit for building rich Single-Page applications. It follows an MV* pattern and partly implements the MVC design. Backbone only has one core dependency which is the Underscore library, and it has a rich ecosystem, that when added to Mustache and Marionette, will allow you to build complete client-side applications.</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8</a:t>
            </a:fld>
            <a:endParaRPr lang="en-US"/>
          </a:p>
        </p:txBody>
      </p:sp>
    </p:spTree>
    <p:extLst>
      <p:ext uri="{BB962C8B-B14F-4D97-AF65-F5344CB8AC3E}">
        <p14:creationId xmlns:p14="http://schemas.microsoft.com/office/powerpoint/2010/main" val="2781232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https://medium.com/@arxpoetica/top-5-reasons-you-should-use-svelte-on-your-current-project-right-now-e2f6835e904f</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9</a:t>
            </a:fld>
            <a:endParaRPr lang="en-US"/>
          </a:p>
        </p:txBody>
      </p:sp>
    </p:spTree>
    <p:extLst>
      <p:ext uri="{BB962C8B-B14F-4D97-AF65-F5344CB8AC3E}">
        <p14:creationId xmlns:p14="http://schemas.microsoft.com/office/powerpoint/2010/main" val="650746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https://svelte.dev/blog/virtual-dom-is-pure-overhead</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10</a:t>
            </a:fld>
            <a:endParaRPr lang="en-US"/>
          </a:p>
        </p:txBody>
      </p:sp>
    </p:spTree>
    <p:extLst>
      <p:ext uri="{BB962C8B-B14F-4D97-AF65-F5344CB8AC3E}">
        <p14:creationId xmlns:p14="http://schemas.microsoft.com/office/powerpoint/2010/main" val="2566788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Зайду издалека. Примерно с 2013 года и до сих пор, я активно использую в своей работе </a:t>
            </a:r>
            <a:r>
              <a:rPr lang="ru-RU" sz="1200" b="0" i="0" u="none" strike="noStrike" kern="1200" dirty="0">
                <a:solidFill>
                  <a:schemeClr val="tx1"/>
                </a:solidFill>
                <a:effectLst/>
                <a:latin typeface="+mn-lt"/>
                <a:ea typeface="+mn-ea"/>
                <a:cs typeface="+mn-cs"/>
                <a:hlinkClick r:id="rId3"/>
              </a:rPr>
              <a:t>RactiveJS</a:t>
            </a:r>
            <a:r>
              <a:rPr lang="ru-RU" sz="1200" b="0" i="0" kern="1200" dirty="0">
                <a:solidFill>
                  <a:schemeClr val="tx1"/>
                </a:solidFill>
                <a:effectLst/>
                <a:latin typeface="+mn-lt"/>
                <a:ea typeface="+mn-ea"/>
                <a:cs typeface="+mn-cs"/>
              </a:rPr>
              <a:t> — не слишком популярный, но развивающийся реактивный MVVM-фреймворк. В тот момент, когда Ractive появился, как мне кажется, он был весьма инновационен и до сих пор имеет наиболее удобный, на мой взгляд, API. Однако, как и любой другой инструмент, Ractive имеет свои минусы. Основными минусами для меня является его размер (~200Кб minified), а также не слишком высокая, по сравнению с конкурентами, </a:t>
            </a:r>
            <a:r>
              <a:rPr lang="ru-RU" sz="1200" b="0" i="0" u="none" strike="noStrike" kern="1200" dirty="0">
                <a:solidFill>
                  <a:schemeClr val="tx1"/>
                </a:solidFill>
                <a:effectLst/>
                <a:latin typeface="+mn-lt"/>
                <a:ea typeface="+mn-ea"/>
                <a:cs typeface="+mn-cs"/>
                <a:hlinkClick r:id="rId4"/>
              </a:rPr>
              <a:t>скорость работы</a:t>
            </a:r>
            <a:r>
              <a:rPr lang="ru-RU" sz="1200" b="0" i="0" kern="1200" dirty="0">
                <a:solidFill>
                  <a:schemeClr val="tx1"/>
                </a:solidFill>
                <a:effectLst/>
                <a:latin typeface="+mn-lt"/>
                <a:ea typeface="+mn-ea"/>
                <a:cs typeface="+mn-cs"/>
              </a:rPr>
              <a:t>.</a:t>
            </a:r>
            <a:br>
              <a:rPr lang="ru-RU" dirty="0"/>
            </a:br>
            <a:br>
              <a:rPr lang="ru-RU" dirty="0"/>
            </a:br>
            <a:r>
              <a:rPr lang="ru-RU" sz="1200" b="0" i="0" kern="1200" dirty="0">
                <a:solidFill>
                  <a:schemeClr val="tx1"/>
                </a:solidFill>
                <a:effectLst/>
                <a:latin typeface="+mn-lt"/>
                <a:ea typeface="+mn-ea"/>
                <a:cs typeface="+mn-cs"/>
              </a:rPr>
              <a:t>Относительно недавно, возникла необходимость написать довольно интерактивный виджет для сайтов (аля callback-виджет). Основные требования к виджету понятны: он должен весить мало и работать быстро. Учитывая минусы, который я описал выше, Ractive, а также большинство других JS фреймворков (Vue ~70Кб / React ~150Кб / etc.), не слишком хорошо подходят для этой задачи. Поэтому в какой-то момент даже возникла мысль писать виджет на ванильном JS, вообще без каких-либо фреймворков и библиотек. Однако мне повезло.</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Когда вы пишете на React, Vue или Ractive, у вас есть код вашего приложения, а также код самого фреймворка, на котором основан код вашего приложения, без которого данный код работать априори не может. Итого мы имеем код фреймворка (в среднем 100кб) + код приложения, который собственно решает задачи приложения. Однако когда вы пишете на Svelte у вас есть только код вашего приложения, потому что Svelte — это прежде всего компилятор, который создает vanilla JS из кода, написанного с использованием Svelte API. Скомпилированный код решает только задачи вашего приложения и не имеет накладных расходов. Соответственно, JS бандл весит ровно столько, сколько весит код самого приложения.</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11</a:t>
            </a:fld>
            <a:endParaRPr lang="en-US"/>
          </a:p>
        </p:txBody>
      </p:sp>
    </p:spTree>
    <p:extLst>
      <p:ext uri="{BB962C8B-B14F-4D97-AF65-F5344CB8AC3E}">
        <p14:creationId xmlns:p14="http://schemas.microsoft.com/office/powerpoint/2010/main" val="644790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10/18/2019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1680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10/18/2019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337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10/18/2019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521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10/18/2019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4057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10/18/2019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3454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10/18/2019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1722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10/18/2019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1731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10/18/2019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059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10/18/2019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351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10/18/2019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83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10/18/2019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816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10/18/2019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716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8" Type="http://schemas.openxmlformats.org/officeDocument/2006/relationships/hyperlink" Target="https://towardsdatascience.com/what-are-the-pros-and-cons-of-using-vue-js-3689d00d87b0" TargetMode="External"/><Relationship Id="rId3" Type="http://schemas.openxmlformats.org/officeDocument/2006/relationships/hyperlink" Target="https://habr.com/ru/post/462003/" TargetMode="External"/><Relationship Id="rId7" Type="http://schemas.openxmlformats.org/officeDocument/2006/relationships/hyperlink" Target="https://habr.com/ru/post/448048/" TargetMode="External"/><Relationship Id="rId2" Type="http://schemas.openxmlformats.org/officeDocument/2006/relationships/hyperlink" Target="https://hackr.io/blog/top-10-web-development-frameworks-in-2019" TargetMode="External"/><Relationship Id="rId1" Type="http://schemas.openxmlformats.org/officeDocument/2006/relationships/slideLayout" Target="../slideLayouts/slideLayout2.xml"/><Relationship Id="rId6" Type="http://schemas.openxmlformats.org/officeDocument/2006/relationships/hyperlink" Target="https://habr.com/ru/post/449450/" TargetMode="External"/><Relationship Id="rId11" Type="http://schemas.openxmlformats.org/officeDocument/2006/relationships/hyperlink" Target="https://habr.com/ru/post/471702/" TargetMode="External"/><Relationship Id="rId5" Type="http://schemas.openxmlformats.org/officeDocument/2006/relationships/hyperlink" Target="https://habr.com/ru/post/467091/" TargetMode="External"/><Relationship Id="rId10" Type="http://schemas.openxmlformats.org/officeDocument/2006/relationships/hyperlink" Target="https://backbonejs.org/" TargetMode="External"/><Relationship Id="rId4" Type="http://schemas.openxmlformats.org/officeDocument/2006/relationships/hyperlink" Target="https://sapper.svelte.dev/" TargetMode="External"/><Relationship Id="rId9" Type="http://schemas.openxmlformats.org/officeDocument/2006/relationships/hyperlink" Target="https://yalantis.com/blog/building-native-apps-with-the-vuejs-framework/"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sitting, white, table, food&#10;&#10;Description automatically generated">
            <a:extLst>
              <a:ext uri="{FF2B5EF4-FFF2-40B4-BE49-F238E27FC236}">
                <a16:creationId xmlns:a16="http://schemas.microsoft.com/office/drawing/2014/main" id="{F621CBB7-F3A4-40D0-B734-B86967DA27FC}"/>
              </a:ext>
            </a:extLst>
          </p:cNvPr>
          <p:cNvPicPr>
            <a:picLocks noChangeAspect="1"/>
          </p:cNvPicPr>
          <p:nvPr/>
        </p:nvPicPr>
        <p:blipFill rotWithShape="1">
          <a:blip r:embed="rId2"/>
          <a:srcRect t="15089" b="641"/>
          <a:stretch/>
        </p:blipFill>
        <p:spPr>
          <a:xfrm>
            <a:off x="-1" y="10"/>
            <a:ext cx="12191999" cy="6857990"/>
          </a:xfrm>
          <a:prstGeom prst="rect">
            <a:avLst/>
          </a:prstGeom>
        </p:spPr>
      </p:pic>
      <p:sp>
        <p:nvSpPr>
          <p:cNvPr id="9"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F7A4B-0B80-4763-B7D4-3839B71DB071}"/>
              </a:ext>
            </a:extLst>
          </p:cNvPr>
          <p:cNvSpPr>
            <a:spLocks noGrp="1"/>
          </p:cNvSpPr>
          <p:nvPr>
            <p:ph type="ctrTitle"/>
          </p:nvPr>
        </p:nvSpPr>
        <p:spPr>
          <a:xfrm>
            <a:off x="735791" y="3331444"/>
            <a:ext cx="6470692" cy="1229306"/>
          </a:xfrm>
        </p:spPr>
        <p:txBody>
          <a:bodyPr>
            <a:normAutofit/>
          </a:bodyPr>
          <a:lstStyle/>
          <a:p>
            <a:r>
              <a:rPr lang="en-US" sz="5400">
                <a:solidFill>
                  <a:schemeClr val="tx1"/>
                </a:solidFill>
              </a:rPr>
              <a:t>Svelte framework</a:t>
            </a:r>
          </a:p>
        </p:txBody>
      </p:sp>
      <p:sp>
        <p:nvSpPr>
          <p:cNvPr id="3" name="Subtitle 2">
            <a:extLst>
              <a:ext uri="{FF2B5EF4-FFF2-40B4-BE49-F238E27FC236}">
                <a16:creationId xmlns:a16="http://schemas.microsoft.com/office/drawing/2014/main" id="{EE4343BF-60BA-45F0-90BE-362E7B5CE79E}"/>
              </a:ext>
            </a:extLst>
          </p:cNvPr>
          <p:cNvSpPr>
            <a:spLocks noGrp="1"/>
          </p:cNvSpPr>
          <p:nvPr>
            <p:ph type="subTitle" idx="1"/>
          </p:nvPr>
        </p:nvSpPr>
        <p:spPr>
          <a:xfrm>
            <a:off x="735791" y="4735799"/>
            <a:ext cx="6470693" cy="605256"/>
          </a:xfrm>
        </p:spPr>
        <p:txBody>
          <a:bodyPr>
            <a:normAutofit/>
          </a:bodyPr>
          <a:lstStyle/>
          <a:p>
            <a:r>
              <a:rPr lang="en-US" dirty="0"/>
              <a:t>Quick start</a:t>
            </a:r>
          </a:p>
        </p:txBody>
      </p:sp>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86230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177" name="Rectangle 74">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Картинки по запросу virtual dom">
            <a:extLst>
              <a:ext uri="{FF2B5EF4-FFF2-40B4-BE49-F238E27FC236}">
                <a16:creationId xmlns:a16="http://schemas.microsoft.com/office/drawing/2014/main" id="{D8483071-A5CF-4224-939F-EF704E8216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05596" y="643538"/>
            <a:ext cx="7781907" cy="3618586"/>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88952"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44E22BD-657C-45BE-AD0D-0179219ADF0E}"/>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a:solidFill>
                  <a:srgbClr val="FFFFFF"/>
                </a:solidFill>
              </a:rPr>
              <a:t>Why no Virtual DOM?</a:t>
            </a:r>
          </a:p>
        </p:txBody>
      </p:sp>
      <p:sp>
        <p:nvSpPr>
          <p:cNvPr id="3" name="Content Placeholder 2">
            <a:extLst>
              <a:ext uri="{FF2B5EF4-FFF2-40B4-BE49-F238E27FC236}">
                <a16:creationId xmlns:a16="http://schemas.microsoft.com/office/drawing/2014/main" id="{62B135DF-9D9B-4C4F-987A-D46B4B02D92D}"/>
              </a:ext>
            </a:extLst>
          </p:cNvPr>
          <p:cNvSpPr>
            <a:spLocks noGrp="1"/>
          </p:cNvSpPr>
          <p:nvPr>
            <p:ph idx="1"/>
          </p:nvPr>
        </p:nvSpPr>
        <p:spPr>
          <a:xfrm>
            <a:off x="8288040" y="4928681"/>
            <a:ext cx="3271059" cy="1495139"/>
          </a:xfrm>
        </p:spPr>
        <p:txBody>
          <a:bodyPr vert="horz" lIns="91440" tIns="45720" rIns="91440" bIns="45720" rtlCol="0" anchor="ctr">
            <a:normAutofit/>
          </a:bodyPr>
          <a:lstStyle/>
          <a:p>
            <a:pPr marL="0" indent="0">
              <a:buNone/>
            </a:pPr>
            <a:r>
              <a:rPr lang="en-US" sz="1800" cap="all" spc="200" dirty="0">
                <a:solidFill>
                  <a:srgbClr val="FFFFFF"/>
                </a:solidFill>
              </a:rPr>
              <a:t>Difference is no free</a:t>
            </a:r>
          </a:p>
        </p:txBody>
      </p:sp>
      <p:cxnSp>
        <p:nvCxnSpPr>
          <p:cNvPr id="79" name="Straight Connector 78">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737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5CF04-14EB-4AD1-8B54-325CBCD3DAEF}"/>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E3A87616-FF18-47CB-A8B7-4625ACDB7181}"/>
              </a:ext>
            </a:extLst>
          </p:cNvPr>
          <p:cNvSpPr>
            <a:spLocks noGrp="1"/>
          </p:cNvSpPr>
          <p:nvPr>
            <p:ph idx="1"/>
          </p:nvPr>
        </p:nvSpPr>
        <p:spPr>
          <a:xfrm>
            <a:off x="1097280" y="2108201"/>
            <a:ext cx="4998720" cy="3760891"/>
          </a:xfrm>
        </p:spPr>
        <p:txBody>
          <a:bodyPr/>
          <a:lstStyle/>
          <a:p>
            <a:r>
              <a:rPr lang="en-US" dirty="0"/>
              <a:t>Pros: </a:t>
            </a:r>
          </a:p>
          <a:p>
            <a:r>
              <a:rPr lang="en-US" dirty="0"/>
              <a:t>1. Ideal for micro frontends</a:t>
            </a:r>
          </a:p>
          <a:p>
            <a:r>
              <a:rPr lang="en-US" dirty="0"/>
              <a:t>2. Natural component model</a:t>
            </a:r>
          </a:p>
          <a:p>
            <a:r>
              <a:rPr lang="en-US" dirty="0"/>
              <a:t>3. Easy to learn</a:t>
            </a:r>
          </a:p>
          <a:p>
            <a:r>
              <a:rPr lang="en-US" dirty="0"/>
              <a:t>4. Fast and extremely small</a:t>
            </a:r>
          </a:p>
          <a:p>
            <a:r>
              <a:rPr lang="en-US" dirty="0"/>
              <a:t>5. Compiles both web components and plain components Great community</a:t>
            </a:r>
          </a:p>
          <a:p>
            <a:r>
              <a:rPr lang="en-US" dirty="0"/>
              <a:t>6. No Virtual DOM</a:t>
            </a:r>
          </a:p>
        </p:txBody>
      </p:sp>
      <p:sp>
        <p:nvSpPr>
          <p:cNvPr id="4" name="Content Placeholder 2">
            <a:extLst>
              <a:ext uri="{FF2B5EF4-FFF2-40B4-BE49-F238E27FC236}">
                <a16:creationId xmlns:a16="http://schemas.microsoft.com/office/drawing/2014/main" id="{EF82B4C8-B73D-4D51-9745-7DBD26596548}"/>
              </a:ext>
            </a:extLst>
          </p:cNvPr>
          <p:cNvSpPr txBox="1">
            <a:spLocks/>
          </p:cNvSpPr>
          <p:nvPr/>
        </p:nvSpPr>
        <p:spPr>
          <a:xfrm>
            <a:off x="6491382" y="2108200"/>
            <a:ext cx="4998720" cy="3760891"/>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Cons: </a:t>
            </a:r>
          </a:p>
          <a:p>
            <a:r>
              <a:rPr lang="en-US" dirty="0"/>
              <a:t>1. Small ecosystem</a:t>
            </a:r>
          </a:p>
          <a:p>
            <a:r>
              <a:rPr lang="en-US" dirty="0"/>
              <a:t>2. Small community</a:t>
            </a:r>
          </a:p>
          <a:p>
            <a:r>
              <a:rPr lang="en-US" dirty="0"/>
              <a:t>3. Typescript</a:t>
            </a:r>
          </a:p>
          <a:p>
            <a:r>
              <a:rPr lang="en-US" dirty="0"/>
              <a:t>4. Architecture</a:t>
            </a:r>
          </a:p>
          <a:p>
            <a:r>
              <a:rPr lang="en-US" dirty="0"/>
              <a:t>5. Looks like Next.js/Nuxt.js</a:t>
            </a:r>
          </a:p>
          <a:p>
            <a:r>
              <a:rPr lang="en-US" dirty="0"/>
              <a:t>6. No popular</a:t>
            </a:r>
          </a:p>
        </p:txBody>
      </p:sp>
    </p:spTree>
    <p:extLst>
      <p:ext uri="{BB962C8B-B14F-4D97-AF65-F5344CB8AC3E}">
        <p14:creationId xmlns:p14="http://schemas.microsoft.com/office/powerpoint/2010/main" val="269110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894E5FB-98A0-4FE2-94A7-63A50B42A913}"/>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Jobs</a:t>
            </a:r>
          </a:p>
        </p:txBody>
      </p:sp>
      <p:cxnSp>
        <p:nvCxnSpPr>
          <p:cNvPr id="79" name="Straight Connector 7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8E71DF-86B0-44EA-ABFE-7BCE52378FEA}"/>
              </a:ext>
            </a:extLst>
          </p:cNvPr>
          <p:cNvSpPr>
            <a:spLocks noGrp="1"/>
          </p:cNvSpPr>
          <p:nvPr>
            <p:ph idx="1"/>
          </p:nvPr>
        </p:nvSpPr>
        <p:spPr>
          <a:xfrm>
            <a:off x="571752" y="2799654"/>
            <a:ext cx="3005462" cy="3189665"/>
          </a:xfrm>
        </p:spPr>
        <p:txBody>
          <a:bodyPr>
            <a:normAutofit/>
          </a:bodyPr>
          <a:lstStyle/>
          <a:p>
            <a:endParaRPr lang="en-US" sz="1800">
              <a:solidFill>
                <a:srgbClr val="FFFFFF"/>
              </a:solidFill>
            </a:endParaRPr>
          </a:p>
        </p:txBody>
      </p:sp>
      <p:pic>
        <p:nvPicPr>
          <p:cNvPr id="1030" name="Picture 6">
            <a:extLst>
              <a:ext uri="{FF2B5EF4-FFF2-40B4-BE49-F238E27FC236}">
                <a16:creationId xmlns:a16="http://schemas.microsoft.com/office/drawing/2014/main" id="{375D1689-C09E-441B-9156-82A4D457BB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2137365"/>
            <a:ext cx="6798082" cy="258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002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4B523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C7431E-DEFF-4690-BFFD-1CDA1233FC43}"/>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Performance</a:t>
            </a:r>
          </a:p>
        </p:txBody>
      </p:sp>
      <p:cxnSp>
        <p:nvCxnSpPr>
          <p:cNvPr id="79" name="Straight Connector 7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06BE3603-E726-4B1C-9331-0BAB9A46C2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82335" y="1295273"/>
            <a:ext cx="6275667" cy="426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881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8"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89"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090" name="Rectangle 7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52543B"/>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4905C2-2E74-4BEC-B492-B5CFB4EFFCAF}"/>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Code lines</a:t>
            </a:r>
          </a:p>
        </p:txBody>
      </p:sp>
      <p:cxnSp>
        <p:nvCxnSpPr>
          <p:cNvPr id="79" name="Straight Connector 7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074" name="Picture 2" descr="A screenshot of a video game&#10;&#10;Description automatically generated">
            <a:extLst>
              <a:ext uri="{FF2B5EF4-FFF2-40B4-BE49-F238E27FC236}">
                <a16:creationId xmlns:a16="http://schemas.microsoft.com/office/drawing/2014/main" id="{0A54839C-5C5E-4AF0-9C3F-BE79C69255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82335" y="1373719"/>
            <a:ext cx="6275667" cy="4110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847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94121F-A9B2-4775-B902-ED40B5997AAD}"/>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Update time</a:t>
            </a:r>
          </a:p>
        </p:txBody>
      </p:sp>
      <p:cxnSp>
        <p:nvCxnSpPr>
          <p:cNvPr id="79" name="Straight Connector 7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84D07948-934B-444E-8C6D-31E919508E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82335" y="2158178"/>
            <a:ext cx="6275667" cy="2541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278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BF5F327-B269-4BC3-892B-F3D65EA111F8}"/>
              </a:ext>
            </a:extLst>
          </p:cNvPr>
          <p:cNvSpPr>
            <a:spLocks noGrp="1"/>
          </p:cNvSpPr>
          <p:nvPr>
            <p:ph type="title"/>
          </p:nvPr>
        </p:nvSpPr>
        <p:spPr>
          <a:xfrm>
            <a:off x="492370" y="516836"/>
            <a:ext cx="3084844" cy="1961086"/>
          </a:xfrm>
        </p:spPr>
        <p:txBody>
          <a:bodyPr>
            <a:normAutofit/>
          </a:bodyPr>
          <a:lstStyle/>
          <a:p>
            <a:r>
              <a:rPr lang="en-US" sz="4000" dirty="0">
                <a:solidFill>
                  <a:srgbClr val="FFFFFF"/>
                </a:solidFill>
              </a:rPr>
              <a:t>Memory usage (mb)</a:t>
            </a:r>
          </a:p>
        </p:txBody>
      </p:sp>
      <p:cxnSp>
        <p:nvCxnSpPr>
          <p:cNvPr id="75" name="Straight Connector 7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9F6989-4BC9-4FDC-9B9F-66DBB9E6092E}"/>
              </a:ext>
            </a:extLst>
          </p:cNvPr>
          <p:cNvSpPr>
            <a:spLocks noGrp="1"/>
          </p:cNvSpPr>
          <p:nvPr>
            <p:ph idx="1"/>
          </p:nvPr>
        </p:nvSpPr>
        <p:spPr>
          <a:xfrm>
            <a:off x="571752" y="2799654"/>
            <a:ext cx="3005462" cy="3189665"/>
          </a:xfrm>
        </p:spPr>
        <p:txBody>
          <a:bodyPr>
            <a:normAutofit/>
          </a:bodyPr>
          <a:lstStyle/>
          <a:p>
            <a:endParaRPr lang="en-US" sz="1800">
              <a:solidFill>
                <a:srgbClr val="FFFFFF"/>
              </a:solidFill>
            </a:endParaRPr>
          </a:p>
        </p:txBody>
      </p:sp>
      <p:pic>
        <p:nvPicPr>
          <p:cNvPr id="5122" name="Picture 2">
            <a:extLst>
              <a:ext uri="{FF2B5EF4-FFF2-40B4-BE49-F238E27FC236}">
                <a16:creationId xmlns:a16="http://schemas.microsoft.com/office/drawing/2014/main" id="{1EC3A40F-5D7F-4B6F-B2EA-C292A44203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2017" y="1933422"/>
            <a:ext cx="6798082" cy="299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17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CD39DFC-1653-48FC-8BD4-36B4CC147762}"/>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Practice</a:t>
            </a:r>
          </a:p>
        </p:txBody>
      </p:sp>
      <p:sp>
        <p:nvSpPr>
          <p:cNvPr id="3" name="Content Placeholder 2">
            <a:extLst>
              <a:ext uri="{FF2B5EF4-FFF2-40B4-BE49-F238E27FC236}">
                <a16:creationId xmlns:a16="http://schemas.microsoft.com/office/drawing/2014/main" id="{72D9AF33-02D6-4262-8C5B-6185D12B6555}"/>
              </a:ext>
            </a:extLst>
          </p:cNvPr>
          <p:cNvSpPr>
            <a:spLocks noGrp="1"/>
          </p:cNvSpPr>
          <p:nvPr>
            <p:ph idx="1"/>
          </p:nvPr>
        </p:nvSpPr>
        <p:spPr>
          <a:xfrm>
            <a:off x="5231958" y="605896"/>
            <a:ext cx="5923721" cy="5646208"/>
          </a:xfrm>
        </p:spPr>
        <p:txBody>
          <a:bodyPr anchor="ctr">
            <a:normAutofit/>
          </a:bodyPr>
          <a:lstStyle/>
          <a:p>
            <a:r>
              <a:rPr lang="en-US" sz="2400" dirty="0"/>
              <a:t>1. Hello world</a:t>
            </a:r>
          </a:p>
          <a:p>
            <a:r>
              <a:rPr lang="en-US" sz="2400" dirty="0"/>
              <a:t>2. Project structure</a:t>
            </a:r>
          </a:p>
          <a:p>
            <a:r>
              <a:rPr lang="en-US" sz="2400" dirty="0"/>
              <a:t>3. Example for the using of the Store</a:t>
            </a:r>
          </a:p>
          <a:p>
            <a:r>
              <a:rPr lang="en-US" sz="2400" dirty="0"/>
              <a:t>4. Typescript</a:t>
            </a:r>
          </a:p>
          <a:p>
            <a:r>
              <a:rPr lang="en-US" sz="2400" dirty="0"/>
              <a:t>5. Routing</a:t>
            </a:r>
          </a:p>
          <a:p>
            <a:r>
              <a:rPr lang="en-US" sz="2400" dirty="0"/>
              <a:t>6. CRUD example</a:t>
            </a:r>
          </a:p>
        </p:txBody>
      </p:sp>
    </p:spTree>
    <p:extLst>
      <p:ext uri="{BB962C8B-B14F-4D97-AF65-F5344CB8AC3E}">
        <p14:creationId xmlns:p14="http://schemas.microsoft.com/office/powerpoint/2010/main" val="1526602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004F92C-E497-4827-AFD9-C8F2C6AD7148}"/>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Conclusion</a:t>
            </a:r>
          </a:p>
        </p:txBody>
      </p:sp>
      <p:graphicFrame>
        <p:nvGraphicFramePr>
          <p:cNvPr id="5" name="Content Placeholder 2">
            <a:extLst>
              <a:ext uri="{FF2B5EF4-FFF2-40B4-BE49-F238E27FC236}">
                <a16:creationId xmlns:a16="http://schemas.microsoft.com/office/drawing/2014/main" id="{82A49AE2-4BE2-4CA8-894B-148234212380}"/>
              </a:ext>
            </a:extLst>
          </p:cNvPr>
          <p:cNvGraphicFramePr>
            <a:graphicFrameLocks noGrp="1"/>
          </p:cNvGraphicFramePr>
          <p:nvPr>
            <p:ph idx="1"/>
            <p:extLst>
              <p:ext uri="{D42A27DB-BD31-4B8C-83A1-F6EECF244321}">
                <p14:modId xmlns:p14="http://schemas.microsoft.com/office/powerpoint/2010/main" val="263631456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887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4C0F1A-D05E-4B17-BFC7-F725FBB04ABF}"/>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Links to references</a:t>
            </a:r>
          </a:p>
        </p:txBody>
      </p:sp>
      <p:sp>
        <p:nvSpPr>
          <p:cNvPr id="3" name="Content Placeholder 2">
            <a:extLst>
              <a:ext uri="{FF2B5EF4-FFF2-40B4-BE49-F238E27FC236}">
                <a16:creationId xmlns:a16="http://schemas.microsoft.com/office/drawing/2014/main" id="{A8139E7B-3B2A-4D0F-9F1C-E5B3A903769F}"/>
              </a:ext>
            </a:extLst>
          </p:cNvPr>
          <p:cNvSpPr>
            <a:spLocks noGrp="1"/>
          </p:cNvSpPr>
          <p:nvPr>
            <p:ph idx="1"/>
          </p:nvPr>
        </p:nvSpPr>
        <p:spPr>
          <a:xfrm>
            <a:off x="5231958" y="605896"/>
            <a:ext cx="5923721" cy="5646208"/>
          </a:xfrm>
        </p:spPr>
        <p:txBody>
          <a:bodyPr anchor="ctr">
            <a:normAutofit/>
          </a:bodyPr>
          <a:lstStyle/>
          <a:p>
            <a:pPr>
              <a:lnSpc>
                <a:spcPct val="90000"/>
              </a:lnSpc>
            </a:pPr>
            <a:r>
              <a:rPr lang="en-US" sz="1900"/>
              <a:t>1. </a:t>
            </a:r>
            <a:r>
              <a:rPr lang="en-US" sz="1900">
                <a:hlinkClick r:id="rId2"/>
              </a:rPr>
              <a:t>https://hackr.io/blog/top-10-web-development-frameworks-in-2019</a:t>
            </a:r>
            <a:endParaRPr lang="en-US" sz="1900"/>
          </a:p>
          <a:p>
            <a:pPr>
              <a:lnSpc>
                <a:spcPct val="90000"/>
              </a:lnSpc>
            </a:pPr>
            <a:r>
              <a:rPr lang="en-US" sz="1900"/>
              <a:t>2. </a:t>
            </a:r>
            <a:r>
              <a:rPr lang="en-US" sz="1900">
                <a:hlinkClick r:id="rId3"/>
              </a:rPr>
              <a:t>https://habr.com/ru/post/462003/</a:t>
            </a:r>
            <a:endParaRPr lang="en-US" sz="1900"/>
          </a:p>
          <a:p>
            <a:pPr>
              <a:lnSpc>
                <a:spcPct val="90000"/>
              </a:lnSpc>
            </a:pPr>
            <a:r>
              <a:rPr lang="en-US" sz="1900"/>
              <a:t>3. </a:t>
            </a:r>
            <a:r>
              <a:rPr lang="en-US" sz="1900">
                <a:hlinkClick r:id="rId4"/>
              </a:rPr>
              <a:t>https://sapper.svelte.dev</a:t>
            </a:r>
            <a:endParaRPr lang="en-US" sz="1900"/>
          </a:p>
          <a:p>
            <a:pPr>
              <a:lnSpc>
                <a:spcPct val="90000"/>
              </a:lnSpc>
            </a:pPr>
            <a:r>
              <a:rPr lang="en-US" sz="1900"/>
              <a:t>4. </a:t>
            </a:r>
            <a:r>
              <a:rPr lang="en-US" sz="1900">
                <a:hlinkClick r:id="rId5"/>
              </a:rPr>
              <a:t>https://habr.com/ru/post/467091/</a:t>
            </a:r>
            <a:endParaRPr lang="en-US" sz="1900"/>
          </a:p>
          <a:p>
            <a:pPr>
              <a:lnSpc>
                <a:spcPct val="90000"/>
              </a:lnSpc>
            </a:pPr>
            <a:r>
              <a:rPr lang="en-US" sz="1900"/>
              <a:t>5. </a:t>
            </a:r>
            <a:r>
              <a:rPr lang="en-US" sz="1900">
                <a:hlinkClick r:id="rId6"/>
              </a:rPr>
              <a:t>https://habr.com/ru/post/449450/</a:t>
            </a:r>
            <a:endParaRPr lang="en-US" sz="1900"/>
          </a:p>
          <a:p>
            <a:pPr>
              <a:lnSpc>
                <a:spcPct val="90000"/>
              </a:lnSpc>
            </a:pPr>
            <a:r>
              <a:rPr lang="en-US" sz="1900"/>
              <a:t>6. </a:t>
            </a:r>
            <a:r>
              <a:rPr lang="en-US" sz="1900">
                <a:hlinkClick r:id="rId7"/>
              </a:rPr>
              <a:t>https://habr.com/ru/post/448048/</a:t>
            </a:r>
            <a:endParaRPr lang="en-US" sz="1900"/>
          </a:p>
          <a:p>
            <a:pPr>
              <a:lnSpc>
                <a:spcPct val="90000"/>
              </a:lnSpc>
            </a:pPr>
            <a:r>
              <a:rPr lang="en-US" sz="1900"/>
              <a:t>7. </a:t>
            </a:r>
            <a:r>
              <a:rPr lang="en-US" sz="1900">
                <a:hlinkClick r:id="rId8"/>
              </a:rPr>
              <a:t>https://towardsdatascience.com/what-are-the-pros-and-cons-of-using-vue-js-3689d00d87b0</a:t>
            </a:r>
            <a:endParaRPr lang="en-US" sz="1900"/>
          </a:p>
          <a:p>
            <a:pPr>
              <a:lnSpc>
                <a:spcPct val="90000"/>
              </a:lnSpc>
            </a:pPr>
            <a:r>
              <a:rPr lang="en-US" sz="1900"/>
              <a:t>8. </a:t>
            </a:r>
            <a:r>
              <a:rPr lang="en-US" sz="1900">
                <a:hlinkClick r:id="rId9"/>
              </a:rPr>
              <a:t>https://yalantis.com/blog/building-native-apps-with-the-vuejs-framework/</a:t>
            </a:r>
            <a:endParaRPr lang="en-US" sz="1900"/>
          </a:p>
          <a:p>
            <a:pPr>
              <a:lnSpc>
                <a:spcPct val="90000"/>
              </a:lnSpc>
            </a:pPr>
            <a:r>
              <a:rPr lang="en-US" sz="1900"/>
              <a:t>9. </a:t>
            </a:r>
            <a:r>
              <a:rPr lang="en-US" sz="1900">
                <a:hlinkClick r:id="rId10"/>
              </a:rPr>
              <a:t>https://backbonejs.org/</a:t>
            </a:r>
            <a:endParaRPr lang="en-US" sz="1900"/>
          </a:p>
          <a:p>
            <a:pPr>
              <a:lnSpc>
                <a:spcPct val="90000"/>
              </a:lnSpc>
            </a:pPr>
            <a:r>
              <a:rPr lang="en-US" sz="1900"/>
              <a:t>10. </a:t>
            </a:r>
            <a:r>
              <a:rPr lang="en-US" sz="1900">
                <a:hlinkClick r:id="rId11"/>
              </a:rPr>
              <a:t>https://habr.com/ru/post/471702/</a:t>
            </a:r>
            <a:endParaRPr lang="en-US" sz="1900"/>
          </a:p>
          <a:p>
            <a:pPr>
              <a:lnSpc>
                <a:spcPct val="90000"/>
              </a:lnSpc>
            </a:pPr>
            <a:r>
              <a:rPr lang="en-US" sz="1900"/>
              <a:t>11. https://svelte.dev</a:t>
            </a:r>
          </a:p>
          <a:p>
            <a:pPr>
              <a:lnSpc>
                <a:spcPct val="90000"/>
              </a:lnSpc>
            </a:pPr>
            <a:endParaRPr lang="en-US" sz="1900"/>
          </a:p>
        </p:txBody>
      </p:sp>
    </p:spTree>
    <p:extLst>
      <p:ext uri="{BB962C8B-B14F-4D97-AF65-F5344CB8AC3E}">
        <p14:creationId xmlns:p14="http://schemas.microsoft.com/office/powerpoint/2010/main" val="382530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A439-0CAC-4A2C-9490-48F44619304C}"/>
              </a:ext>
            </a:extLst>
          </p:cNvPr>
          <p:cNvSpPr>
            <a:spLocks noGrp="1"/>
          </p:cNvSpPr>
          <p:nvPr>
            <p:ph type="title"/>
          </p:nvPr>
        </p:nvSpPr>
        <p:spPr>
          <a:xfrm>
            <a:off x="1097280" y="286603"/>
            <a:ext cx="10058400" cy="1450757"/>
          </a:xfrm>
        </p:spPr>
        <p:txBody>
          <a:bodyPr>
            <a:normAutofit/>
          </a:bodyPr>
          <a:lstStyle/>
          <a:p>
            <a:r>
              <a:rPr lang="en-US" dirty="0"/>
              <a:t>Introduction</a:t>
            </a:r>
          </a:p>
        </p:txBody>
      </p:sp>
      <p:graphicFrame>
        <p:nvGraphicFramePr>
          <p:cNvPr id="5" name="Content Placeholder 2">
            <a:extLst>
              <a:ext uri="{FF2B5EF4-FFF2-40B4-BE49-F238E27FC236}">
                <a16:creationId xmlns:a16="http://schemas.microsoft.com/office/drawing/2014/main" id="{F9EF86DE-4EC0-4E19-8118-D78F5771A597}"/>
              </a:ext>
            </a:extLst>
          </p:cNvPr>
          <p:cNvGraphicFramePr>
            <a:graphicFrameLocks noGrp="1"/>
          </p:cNvGraphicFramePr>
          <p:nvPr>
            <p:ph idx="1"/>
            <p:extLst>
              <p:ext uri="{D42A27DB-BD31-4B8C-83A1-F6EECF244321}">
                <p14:modId xmlns:p14="http://schemas.microsoft.com/office/powerpoint/2010/main" val="95365492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471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2">
            <a:extLst>
              <a:ext uri="{FF2B5EF4-FFF2-40B4-BE49-F238E27FC236}">
                <a16:creationId xmlns:a16="http://schemas.microsoft.com/office/drawing/2014/main" id="{5E0A8391-2737-4F1C-B27A-C44629DB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721AC9-A7F0-4A15-AAE2-19A2E25DD45E}"/>
              </a:ext>
            </a:extLst>
          </p:cNvPr>
          <p:cNvSpPr>
            <a:spLocks noGrp="1"/>
          </p:cNvSpPr>
          <p:nvPr>
            <p:ph type="title"/>
          </p:nvPr>
        </p:nvSpPr>
        <p:spPr>
          <a:xfrm>
            <a:off x="642256" y="642257"/>
            <a:ext cx="3417677" cy="5226837"/>
          </a:xfrm>
        </p:spPr>
        <p:txBody>
          <a:bodyPr anchor="t">
            <a:normAutofit/>
          </a:bodyPr>
          <a:lstStyle/>
          <a:p>
            <a:r>
              <a:rPr lang="en-US"/>
              <a:t>Current list of the popular technologies</a:t>
            </a:r>
          </a:p>
        </p:txBody>
      </p:sp>
      <p:pic>
        <p:nvPicPr>
          <p:cNvPr id="22" name="Picture 21">
            <a:extLst>
              <a:ext uri="{FF2B5EF4-FFF2-40B4-BE49-F238E27FC236}">
                <a16:creationId xmlns:a16="http://schemas.microsoft.com/office/drawing/2014/main" id="{6D574C1C-9ED0-46BA-AAC2-4D66B015CE28}"/>
              </a:ext>
            </a:extLst>
          </p:cNvPr>
          <p:cNvPicPr>
            <a:picLocks noChangeAspect="1"/>
          </p:cNvPicPr>
          <p:nvPr/>
        </p:nvPicPr>
        <p:blipFill>
          <a:blip r:embed="rId3"/>
          <a:stretch>
            <a:fillRect/>
          </a:stretch>
        </p:blipFill>
        <p:spPr>
          <a:xfrm>
            <a:off x="4713512" y="4165566"/>
            <a:ext cx="6847117" cy="1249598"/>
          </a:xfrm>
          <a:prstGeom prst="rect">
            <a:avLst/>
          </a:prstGeom>
        </p:spPr>
      </p:pic>
      <p:sp>
        <p:nvSpPr>
          <p:cNvPr id="38" name="Rectangle 34">
            <a:extLst>
              <a:ext uri="{FF2B5EF4-FFF2-40B4-BE49-F238E27FC236}">
                <a16:creationId xmlns:a16="http://schemas.microsoft.com/office/drawing/2014/main" id="{B2A3BAC5-F97F-4C2F-A1CF-57ED46680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8" name="Content Placeholder 2">
            <a:extLst>
              <a:ext uri="{FF2B5EF4-FFF2-40B4-BE49-F238E27FC236}">
                <a16:creationId xmlns:a16="http://schemas.microsoft.com/office/drawing/2014/main" id="{DAB8A09C-783E-4B97-B5D1-D7CEE8EA35AC}"/>
              </a:ext>
            </a:extLst>
          </p:cNvPr>
          <p:cNvGraphicFramePr>
            <a:graphicFrameLocks noGrp="1"/>
          </p:cNvGraphicFramePr>
          <p:nvPr>
            <p:ph idx="1"/>
            <p:extLst>
              <p:ext uri="{D42A27DB-BD31-4B8C-83A1-F6EECF244321}">
                <p14:modId xmlns:p14="http://schemas.microsoft.com/office/powerpoint/2010/main" val="2349861178"/>
              </p:ext>
            </p:extLst>
          </p:nvPr>
        </p:nvGraphicFramePr>
        <p:xfrm>
          <a:off x="4713512" y="642258"/>
          <a:ext cx="6847117" cy="25376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7083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DD45EA-E952-4243-8989-943D5C514CC7}"/>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Angular</a:t>
            </a:r>
          </a:p>
        </p:txBody>
      </p:sp>
      <p:cxnSp>
        <p:nvCxnSpPr>
          <p:cNvPr id="75" name="Straight Connector 7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F333AF-A69B-4205-A570-8A9E43169BEC}"/>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1. Framework</a:t>
            </a:r>
          </a:p>
          <a:p>
            <a:r>
              <a:rPr lang="en-US" sz="1800" dirty="0">
                <a:solidFill>
                  <a:srgbClr val="FFFFFF"/>
                </a:solidFill>
              </a:rPr>
              <a:t>2. Rich SPA</a:t>
            </a:r>
          </a:p>
          <a:p>
            <a:r>
              <a:rPr lang="en-US" sz="1800" dirty="0">
                <a:solidFill>
                  <a:srgbClr val="FFFFFF"/>
                </a:solidFill>
              </a:rPr>
              <a:t>3. Google</a:t>
            </a:r>
          </a:p>
        </p:txBody>
      </p:sp>
      <p:pic>
        <p:nvPicPr>
          <p:cNvPr id="1026" name="Picture 2" descr="Картинки по запросу angular">
            <a:extLst>
              <a:ext uri="{FF2B5EF4-FFF2-40B4-BE49-F238E27FC236}">
                <a16:creationId xmlns:a16="http://schemas.microsoft.com/office/drawing/2014/main" id="{A118532A-998A-447B-98ED-C89EF6299F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1449059"/>
            <a:ext cx="6798082" cy="3959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47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5B8A9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32D312-21A8-427B-9AAA-8E65E87B2231}"/>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React</a:t>
            </a:r>
          </a:p>
        </p:txBody>
      </p:sp>
      <p:cxnSp>
        <p:nvCxnSpPr>
          <p:cNvPr id="75" name="Straight Connector 7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65A08A-6F3B-4535-B48F-540649CAB002}"/>
              </a:ext>
            </a:extLst>
          </p:cNvPr>
          <p:cNvSpPr>
            <a:spLocks noGrp="1"/>
          </p:cNvSpPr>
          <p:nvPr>
            <p:ph idx="1"/>
          </p:nvPr>
        </p:nvSpPr>
        <p:spPr>
          <a:xfrm>
            <a:off x="571752" y="2799654"/>
            <a:ext cx="3005462" cy="3189665"/>
          </a:xfrm>
        </p:spPr>
        <p:txBody>
          <a:bodyPr>
            <a:normAutofit/>
          </a:bodyPr>
          <a:lstStyle/>
          <a:p>
            <a:r>
              <a:rPr lang="en-US" sz="1800">
                <a:solidFill>
                  <a:srgbClr val="FFFFFF"/>
                </a:solidFill>
              </a:rPr>
              <a:t>1. Frontend library</a:t>
            </a:r>
          </a:p>
          <a:p>
            <a:r>
              <a:rPr lang="en-US" sz="1800">
                <a:solidFill>
                  <a:srgbClr val="FFFFFF"/>
                </a:solidFill>
              </a:rPr>
              <a:t>2. Virtual DOM</a:t>
            </a:r>
          </a:p>
          <a:p>
            <a:r>
              <a:rPr lang="en-US" sz="1800">
                <a:solidFill>
                  <a:srgbClr val="FFFFFF"/>
                </a:solidFill>
              </a:rPr>
              <a:t>3. Facebook</a:t>
            </a:r>
          </a:p>
        </p:txBody>
      </p:sp>
      <p:pic>
        <p:nvPicPr>
          <p:cNvPr id="2050" name="Picture 2" descr="Картинки по запросу react">
            <a:extLst>
              <a:ext uri="{FF2B5EF4-FFF2-40B4-BE49-F238E27FC236}">
                <a16:creationId xmlns:a16="http://schemas.microsoft.com/office/drawing/2014/main" id="{81157BA4-39F3-444A-9FC0-75224680B9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1024179"/>
            <a:ext cx="6798082" cy="4809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66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3B917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9841FF-3EDB-4177-A4E4-C2FFAD945902}"/>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Vue</a:t>
            </a:r>
          </a:p>
        </p:txBody>
      </p:sp>
      <p:cxnSp>
        <p:nvCxnSpPr>
          <p:cNvPr id="75" name="Straight Connector 7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6F49FB-FB92-49E2-B95E-C0DBE99DF3B0}"/>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1. Framework with 20 kb size</a:t>
            </a:r>
          </a:p>
          <a:p>
            <a:r>
              <a:rPr lang="en-US" sz="1800" dirty="0">
                <a:solidFill>
                  <a:srgbClr val="FFFFFF"/>
                </a:solidFill>
              </a:rPr>
              <a:t>2. Single-file components</a:t>
            </a:r>
          </a:p>
          <a:p>
            <a:r>
              <a:rPr lang="en-US" sz="1800" dirty="0">
                <a:solidFill>
                  <a:srgbClr val="FFFFFF"/>
                </a:solidFill>
              </a:rPr>
              <a:t>3. Was created as pet project</a:t>
            </a:r>
          </a:p>
        </p:txBody>
      </p:sp>
      <p:pic>
        <p:nvPicPr>
          <p:cNvPr id="3074" name="Picture 2" descr="Картинки по запросу vue js">
            <a:extLst>
              <a:ext uri="{FF2B5EF4-FFF2-40B4-BE49-F238E27FC236}">
                <a16:creationId xmlns:a16="http://schemas.microsoft.com/office/drawing/2014/main" id="{34977CBB-A561-4026-8B80-1D1691D171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26164" y="640080"/>
            <a:ext cx="6429787"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69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79675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F9ADB9-EDD8-481C-9E90-6EE6A47B4C93}"/>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Ember</a:t>
            </a:r>
          </a:p>
        </p:txBody>
      </p:sp>
      <p:cxnSp>
        <p:nvCxnSpPr>
          <p:cNvPr id="75" name="Straight Connector 7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7BA900-0CA1-4200-AA2F-752E268F6B46}"/>
              </a:ext>
            </a:extLst>
          </p:cNvPr>
          <p:cNvSpPr>
            <a:spLocks noGrp="1"/>
          </p:cNvSpPr>
          <p:nvPr>
            <p:ph idx="1"/>
          </p:nvPr>
        </p:nvSpPr>
        <p:spPr>
          <a:xfrm>
            <a:off x="571752" y="2799654"/>
            <a:ext cx="3005462" cy="3189665"/>
          </a:xfrm>
        </p:spPr>
        <p:txBody>
          <a:bodyPr>
            <a:normAutofit/>
          </a:bodyPr>
          <a:lstStyle/>
          <a:p>
            <a:r>
              <a:rPr lang="en-US" sz="1800">
                <a:solidFill>
                  <a:srgbClr val="FFFFFF"/>
                </a:solidFill>
              </a:rPr>
              <a:t>1. Best framework in 2015</a:t>
            </a:r>
          </a:p>
          <a:p>
            <a:r>
              <a:rPr lang="en-US" sz="1800">
                <a:solidFill>
                  <a:srgbClr val="FFFFFF"/>
                </a:solidFill>
              </a:rPr>
              <a:t>2. Optimization and JS best practices</a:t>
            </a:r>
          </a:p>
          <a:p>
            <a:r>
              <a:rPr lang="en-US" sz="1800">
                <a:solidFill>
                  <a:srgbClr val="FFFFFF"/>
                </a:solidFill>
              </a:rPr>
              <a:t>3. Used by Google, Microsoft, Heroku, and Netflix</a:t>
            </a:r>
          </a:p>
        </p:txBody>
      </p:sp>
      <p:pic>
        <p:nvPicPr>
          <p:cNvPr id="4098" name="Picture 2" descr="Картинки по запросу ember js">
            <a:extLst>
              <a:ext uri="{FF2B5EF4-FFF2-40B4-BE49-F238E27FC236}">
                <a16:creationId xmlns:a16="http://schemas.microsoft.com/office/drawing/2014/main" id="{A2985735-F949-4E75-BC8F-5102546870E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52138" y="640080"/>
            <a:ext cx="5577840"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95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6F544C7-F6FF-4DDA-B083-CE1A82024D11}"/>
              </a:ext>
            </a:extLst>
          </p:cNvPr>
          <p:cNvSpPr>
            <a:spLocks noGrp="1"/>
          </p:cNvSpPr>
          <p:nvPr>
            <p:ph type="title"/>
          </p:nvPr>
        </p:nvSpPr>
        <p:spPr>
          <a:xfrm>
            <a:off x="492370" y="516836"/>
            <a:ext cx="3084844" cy="1961086"/>
          </a:xfrm>
        </p:spPr>
        <p:txBody>
          <a:bodyPr>
            <a:normAutofit/>
          </a:bodyPr>
          <a:lstStyle/>
          <a:p>
            <a:r>
              <a:rPr lang="en-US" sz="4000" b="1">
                <a:solidFill>
                  <a:srgbClr val="FFFFFF"/>
                </a:solidFill>
              </a:rPr>
              <a:t>Backbone</a:t>
            </a:r>
            <a:endParaRPr lang="en-US" sz="4000">
              <a:solidFill>
                <a:srgbClr val="FFFFFF"/>
              </a:solidFill>
            </a:endParaRPr>
          </a:p>
        </p:txBody>
      </p:sp>
      <p:cxnSp>
        <p:nvCxnSpPr>
          <p:cNvPr id="75" name="Straight Connector 7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D02122-8434-47FD-8923-9F93879310D8}"/>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1. Light MVP library</a:t>
            </a:r>
          </a:p>
          <a:p>
            <a:r>
              <a:rPr lang="en-US" sz="1800" dirty="0">
                <a:solidFill>
                  <a:srgbClr val="FFFFFF"/>
                </a:solidFill>
              </a:rPr>
              <a:t>2. Rich ecosystem</a:t>
            </a:r>
          </a:p>
          <a:p>
            <a:r>
              <a:rPr lang="en-US" sz="1800" dirty="0">
                <a:solidFill>
                  <a:srgbClr val="FFFFFF"/>
                </a:solidFill>
              </a:rPr>
              <a:t>3. Coffee Script</a:t>
            </a:r>
          </a:p>
        </p:txBody>
      </p:sp>
      <p:pic>
        <p:nvPicPr>
          <p:cNvPr id="5122" name="Picture 2" descr="Картинки по запросу backbone js">
            <a:extLst>
              <a:ext uri="{FF2B5EF4-FFF2-40B4-BE49-F238E27FC236}">
                <a16:creationId xmlns:a16="http://schemas.microsoft.com/office/drawing/2014/main" id="{3F43CBFB-9CC2-4F7D-9DEB-61102877303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1146432"/>
            <a:ext cx="6798082" cy="4565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85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7D8FF18-0403-4692-BE95-9D573A3A5996}"/>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Svelte?</a:t>
            </a:r>
          </a:p>
        </p:txBody>
      </p:sp>
      <p:cxnSp>
        <p:nvCxnSpPr>
          <p:cNvPr id="75" name="Straight Connector 7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7EE4FC-DD86-477B-930C-C3FB2BC56074}"/>
              </a:ext>
            </a:extLst>
          </p:cNvPr>
          <p:cNvSpPr>
            <a:spLocks noGrp="1"/>
          </p:cNvSpPr>
          <p:nvPr>
            <p:ph idx="1"/>
          </p:nvPr>
        </p:nvSpPr>
        <p:spPr>
          <a:xfrm>
            <a:off x="571752" y="2799654"/>
            <a:ext cx="3005462" cy="3189665"/>
          </a:xfrm>
        </p:spPr>
        <p:txBody>
          <a:bodyPr>
            <a:normAutofit/>
          </a:bodyPr>
          <a:lstStyle/>
          <a:p>
            <a:r>
              <a:rPr lang="en-US" sz="1800">
                <a:solidFill>
                  <a:srgbClr val="FFFFFF"/>
                </a:solidFill>
              </a:rPr>
              <a:t>1. Components</a:t>
            </a:r>
          </a:p>
          <a:p>
            <a:r>
              <a:rPr lang="en-US" sz="1800">
                <a:solidFill>
                  <a:srgbClr val="FFFFFF"/>
                </a:solidFill>
              </a:rPr>
              <a:t>2. No Virtual DOM</a:t>
            </a:r>
          </a:p>
          <a:p>
            <a:r>
              <a:rPr lang="en-US" sz="1800">
                <a:solidFill>
                  <a:srgbClr val="FFFFFF"/>
                </a:solidFill>
              </a:rPr>
              <a:t>3. Imperative compilation</a:t>
            </a:r>
          </a:p>
          <a:p>
            <a:r>
              <a:rPr lang="en-US" sz="1800">
                <a:solidFill>
                  <a:srgbClr val="FFFFFF"/>
                </a:solidFill>
              </a:rPr>
              <a:t>4. Tryly reactivity</a:t>
            </a:r>
          </a:p>
          <a:p>
            <a:r>
              <a:rPr lang="en-US" sz="1800">
                <a:solidFill>
                  <a:srgbClr val="FFFFFF"/>
                </a:solidFill>
              </a:rPr>
              <a:t>5. Write less code</a:t>
            </a:r>
          </a:p>
          <a:p>
            <a:r>
              <a:rPr lang="en-US" sz="1800">
                <a:solidFill>
                  <a:srgbClr val="FFFFFF"/>
                </a:solidFill>
              </a:rPr>
              <a:t>6. 9.7 kb</a:t>
            </a:r>
          </a:p>
          <a:p>
            <a:endParaRPr lang="en-US" sz="1800">
              <a:solidFill>
                <a:srgbClr val="FFFFFF"/>
              </a:solidFill>
            </a:endParaRPr>
          </a:p>
        </p:txBody>
      </p:sp>
      <p:pic>
        <p:nvPicPr>
          <p:cNvPr id="6146" name="Picture 2" descr="Картинки по запросу Svelte">
            <a:extLst>
              <a:ext uri="{FF2B5EF4-FFF2-40B4-BE49-F238E27FC236}">
                <a16:creationId xmlns:a16="http://schemas.microsoft.com/office/drawing/2014/main" id="{C04455E6-0CC8-4E49-BDCC-6938026B6AC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1593518"/>
            <a:ext cx="6798082" cy="367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71937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413824"/>
      </a:dk2>
      <a:lt2>
        <a:srgbClr val="E2E8E7"/>
      </a:lt2>
      <a:accent1>
        <a:srgbClr val="D08C99"/>
      </a:accent1>
      <a:accent2>
        <a:srgbClr val="C68673"/>
      </a:accent2>
      <a:accent3>
        <a:srgbClr val="BCA06E"/>
      </a:accent3>
      <a:accent4>
        <a:srgbClr val="A4A962"/>
      </a:accent4>
      <a:accent5>
        <a:srgbClr val="92AD74"/>
      </a:accent5>
      <a:accent6>
        <a:srgbClr val="70B468"/>
      </a:accent6>
      <a:hlink>
        <a:srgbClr val="568E84"/>
      </a:hlink>
      <a:folHlink>
        <a:srgbClr val="82828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1296</Words>
  <Application>Microsoft Office PowerPoint</Application>
  <PresentationFormat>Widescreen</PresentationFormat>
  <Paragraphs>112</Paragraphs>
  <Slides>19</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RetrospectVTI</vt:lpstr>
      <vt:lpstr>Svelte framework</vt:lpstr>
      <vt:lpstr>Introduction</vt:lpstr>
      <vt:lpstr>Current list of the popular technologies</vt:lpstr>
      <vt:lpstr>Angular</vt:lpstr>
      <vt:lpstr>React</vt:lpstr>
      <vt:lpstr>Vue</vt:lpstr>
      <vt:lpstr>Ember</vt:lpstr>
      <vt:lpstr>Backbone</vt:lpstr>
      <vt:lpstr>Svelte?</vt:lpstr>
      <vt:lpstr>Why no Virtual DOM?</vt:lpstr>
      <vt:lpstr>Pros and cons</vt:lpstr>
      <vt:lpstr>Jobs</vt:lpstr>
      <vt:lpstr>Performance</vt:lpstr>
      <vt:lpstr>Code lines</vt:lpstr>
      <vt:lpstr>Update time</vt:lpstr>
      <vt:lpstr>Memory usage (mb)</vt:lpstr>
      <vt:lpstr>Practice</vt:lpstr>
      <vt:lpstr>Conclusion</vt:lpstr>
      <vt:lpstr>Links to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Svelte framework</dc:title>
  <dc:creator>Marat Zimnurov (Akvelon INC)</dc:creator>
  <cp:lastModifiedBy>Marat Zimnurov (Akvelon INC)</cp:lastModifiedBy>
  <cp:revision>1</cp:revision>
  <dcterms:created xsi:type="dcterms:W3CDTF">2019-10-18T15:04:09Z</dcterms:created>
  <dcterms:modified xsi:type="dcterms:W3CDTF">2019-10-18T15:04:23Z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v-mazimn@microsoft.com</vt:lpwstr>
  </property>
  <property fmtid="{D5CDD505-2E9C-101B-9397-08002B2CF9AE}" pid="5" name="MSIP_Label_f42aa342-8706-4288-bd11-ebb85995028c_SetDate">
    <vt:lpwstr>2019-10-18T15:04:13.1306303Z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4687e078-2ce5-40a6-b2c3-dbeeee739758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