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6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49FFA-EB7D-4B6D-9B37-A539A7E0D0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D1E423-A425-443C-9797-966946C8E6BD}">
      <dgm:prSet/>
      <dgm:spPr/>
      <dgm:t>
        <a:bodyPr/>
        <a:lstStyle/>
        <a:p>
          <a:r>
            <a:rPr lang="en-US" dirty="0"/>
            <a:t>Roadmap view</a:t>
          </a:r>
        </a:p>
      </dgm:t>
    </dgm:pt>
    <dgm:pt modelId="{1188D47F-79C3-447E-ABE7-24A76E5DC3BA}" type="parTrans" cxnId="{AC5B6A5D-D7DF-4DCE-BD60-33C5F9FEB10F}">
      <dgm:prSet/>
      <dgm:spPr/>
      <dgm:t>
        <a:bodyPr/>
        <a:lstStyle/>
        <a:p>
          <a:endParaRPr lang="en-US"/>
        </a:p>
      </dgm:t>
    </dgm:pt>
    <dgm:pt modelId="{B5D0ED30-30C2-46F1-9905-455EF49A3325}" type="sibTrans" cxnId="{AC5B6A5D-D7DF-4DCE-BD60-33C5F9FEB10F}">
      <dgm:prSet/>
      <dgm:spPr/>
      <dgm:t>
        <a:bodyPr/>
        <a:lstStyle/>
        <a:p>
          <a:endParaRPr lang="en-US"/>
        </a:p>
      </dgm:t>
    </dgm:pt>
    <dgm:pt modelId="{28F751F0-F112-4B2A-A4D9-CD78EA588568}">
      <dgm:prSet/>
      <dgm:spPr/>
      <dgm:t>
        <a:bodyPr/>
        <a:lstStyle/>
        <a:p>
          <a:r>
            <a:rPr lang="en-US" dirty="0"/>
            <a:t>Definition and mark of idea</a:t>
          </a:r>
        </a:p>
      </dgm:t>
    </dgm:pt>
    <dgm:pt modelId="{F35BAAE4-F16C-43C0-9DDA-5DE71FE5B711}" type="parTrans" cxnId="{5886C18F-BD2A-42B6-8C8F-A723C283D91D}">
      <dgm:prSet/>
      <dgm:spPr/>
      <dgm:t>
        <a:bodyPr/>
        <a:lstStyle/>
        <a:p>
          <a:endParaRPr lang="en-US"/>
        </a:p>
      </dgm:t>
    </dgm:pt>
    <dgm:pt modelId="{63379D90-7F1D-4EB8-B432-03F6C21D67BD}" type="sibTrans" cxnId="{5886C18F-BD2A-42B6-8C8F-A723C283D91D}">
      <dgm:prSet/>
      <dgm:spPr/>
      <dgm:t>
        <a:bodyPr/>
        <a:lstStyle/>
        <a:p>
          <a:endParaRPr lang="en-US"/>
        </a:p>
      </dgm:t>
    </dgm:pt>
    <dgm:pt modelId="{4E321CE9-370A-4ED0-BC5D-EC15674466F7}">
      <dgm:prSet/>
      <dgm:spPr/>
      <dgm:t>
        <a:bodyPr/>
        <a:lstStyle/>
        <a:p>
          <a:r>
            <a:rPr lang="en-US"/>
            <a:t>Team work</a:t>
          </a:r>
        </a:p>
      </dgm:t>
    </dgm:pt>
    <dgm:pt modelId="{DA1B4118-D239-44C0-A34F-5246BAA6ECC8}" type="parTrans" cxnId="{44814CE6-4A20-47FA-8C8E-054ABD61E36E}">
      <dgm:prSet/>
      <dgm:spPr/>
      <dgm:t>
        <a:bodyPr/>
        <a:lstStyle/>
        <a:p>
          <a:endParaRPr lang="en-US"/>
        </a:p>
      </dgm:t>
    </dgm:pt>
    <dgm:pt modelId="{C1A045B1-EEC0-4651-B190-225276A1DAA1}" type="sibTrans" cxnId="{44814CE6-4A20-47FA-8C8E-054ABD61E36E}">
      <dgm:prSet/>
      <dgm:spPr/>
      <dgm:t>
        <a:bodyPr/>
        <a:lstStyle/>
        <a:p>
          <a:endParaRPr lang="en-US"/>
        </a:p>
      </dgm:t>
    </dgm:pt>
    <dgm:pt modelId="{8AC22173-91EC-44FC-8757-203C099DB89B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AE704A17-A29C-46A3-8DB6-A6D68A8AC959}" type="parTrans" cxnId="{4DE99F75-32A3-425D-93A0-F13623EB7E03}">
      <dgm:prSet/>
      <dgm:spPr/>
      <dgm:t>
        <a:bodyPr/>
        <a:lstStyle/>
        <a:p>
          <a:endParaRPr lang="en-US"/>
        </a:p>
      </dgm:t>
    </dgm:pt>
    <dgm:pt modelId="{C0C5344B-18F0-418A-8F8D-DB1456EFF958}" type="sibTrans" cxnId="{4DE99F75-32A3-425D-93A0-F13623EB7E03}">
      <dgm:prSet/>
      <dgm:spPr/>
      <dgm:t>
        <a:bodyPr/>
        <a:lstStyle/>
        <a:p>
          <a:endParaRPr lang="en-US"/>
        </a:p>
      </dgm:t>
    </dgm:pt>
    <dgm:pt modelId="{DC208D99-2D9F-44BF-AEEA-23E9ABD15A87}" type="pres">
      <dgm:prSet presAssocID="{E3249FFA-EB7D-4B6D-9B37-A539A7E0D075}" presName="root" presStyleCnt="0">
        <dgm:presLayoutVars>
          <dgm:dir/>
          <dgm:resizeHandles val="exact"/>
        </dgm:presLayoutVars>
      </dgm:prSet>
      <dgm:spPr/>
    </dgm:pt>
    <dgm:pt modelId="{540F3872-8322-4904-BEAC-9C3CF9665B34}" type="pres">
      <dgm:prSet presAssocID="{E0D1E423-A425-443C-9797-966946C8E6BD}" presName="compNode" presStyleCnt="0"/>
      <dgm:spPr/>
    </dgm:pt>
    <dgm:pt modelId="{FB03E882-8F10-45CD-B4CF-143371D61CC4}" type="pres">
      <dgm:prSet presAssocID="{E0D1E423-A425-443C-9797-966946C8E6BD}" presName="bgRect" presStyleLbl="bgShp" presStyleIdx="0" presStyleCnt="4"/>
      <dgm:spPr/>
    </dgm:pt>
    <dgm:pt modelId="{FD2BC21C-C0C9-4687-BE43-6712119028D4}" type="pres">
      <dgm:prSet presAssocID="{E0D1E423-A425-443C-9797-966946C8E6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428E179-D6F2-4A7F-9E67-F9C37600C03F}" type="pres">
      <dgm:prSet presAssocID="{E0D1E423-A425-443C-9797-966946C8E6BD}" presName="spaceRect" presStyleCnt="0"/>
      <dgm:spPr/>
    </dgm:pt>
    <dgm:pt modelId="{705C0AD6-19F2-4C0C-A4A6-2AE3FE70AD60}" type="pres">
      <dgm:prSet presAssocID="{E0D1E423-A425-443C-9797-966946C8E6BD}" presName="parTx" presStyleLbl="revTx" presStyleIdx="0" presStyleCnt="4">
        <dgm:presLayoutVars>
          <dgm:chMax val="0"/>
          <dgm:chPref val="0"/>
        </dgm:presLayoutVars>
      </dgm:prSet>
      <dgm:spPr/>
    </dgm:pt>
    <dgm:pt modelId="{44EE87E0-462D-40F4-B936-B829139B4B01}" type="pres">
      <dgm:prSet presAssocID="{B5D0ED30-30C2-46F1-9905-455EF49A3325}" presName="sibTrans" presStyleCnt="0"/>
      <dgm:spPr/>
    </dgm:pt>
    <dgm:pt modelId="{D2DA32A2-88D4-44E0-9123-74D7ADD93EBD}" type="pres">
      <dgm:prSet presAssocID="{28F751F0-F112-4B2A-A4D9-CD78EA588568}" presName="compNode" presStyleCnt="0"/>
      <dgm:spPr/>
    </dgm:pt>
    <dgm:pt modelId="{2FD52AF0-1D37-4B65-AF3C-C8C65779A6C8}" type="pres">
      <dgm:prSet presAssocID="{28F751F0-F112-4B2A-A4D9-CD78EA588568}" presName="bgRect" presStyleLbl="bgShp" presStyleIdx="1" presStyleCnt="4"/>
      <dgm:spPr/>
    </dgm:pt>
    <dgm:pt modelId="{9F1E0B79-767C-44CB-8316-01994689343C}" type="pres">
      <dgm:prSet presAssocID="{28F751F0-F112-4B2A-A4D9-CD78EA5885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A8A8BBC-9190-42D6-96F4-B05394B2ACA4}" type="pres">
      <dgm:prSet presAssocID="{28F751F0-F112-4B2A-A4D9-CD78EA588568}" presName="spaceRect" presStyleCnt="0"/>
      <dgm:spPr/>
    </dgm:pt>
    <dgm:pt modelId="{CACC9926-DA70-426A-8E4D-73B6E7CFF819}" type="pres">
      <dgm:prSet presAssocID="{28F751F0-F112-4B2A-A4D9-CD78EA588568}" presName="parTx" presStyleLbl="revTx" presStyleIdx="1" presStyleCnt="4">
        <dgm:presLayoutVars>
          <dgm:chMax val="0"/>
          <dgm:chPref val="0"/>
        </dgm:presLayoutVars>
      </dgm:prSet>
      <dgm:spPr/>
    </dgm:pt>
    <dgm:pt modelId="{D298F657-FCB8-4614-9744-C9C0308E60BE}" type="pres">
      <dgm:prSet presAssocID="{63379D90-7F1D-4EB8-B432-03F6C21D67BD}" presName="sibTrans" presStyleCnt="0"/>
      <dgm:spPr/>
    </dgm:pt>
    <dgm:pt modelId="{A35524F4-628C-46FD-84D9-20AA35592475}" type="pres">
      <dgm:prSet presAssocID="{4E321CE9-370A-4ED0-BC5D-EC15674466F7}" presName="compNode" presStyleCnt="0"/>
      <dgm:spPr/>
    </dgm:pt>
    <dgm:pt modelId="{13C051AF-FF07-41F6-828D-BF514EAA196E}" type="pres">
      <dgm:prSet presAssocID="{4E321CE9-370A-4ED0-BC5D-EC15674466F7}" presName="bgRect" presStyleLbl="bgShp" presStyleIdx="2" presStyleCnt="4"/>
      <dgm:spPr/>
    </dgm:pt>
    <dgm:pt modelId="{A330116A-3AAA-408E-8463-611679F8AB31}" type="pres">
      <dgm:prSet presAssocID="{4E321CE9-370A-4ED0-BC5D-EC15674466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E4D99E2-FD50-433A-8A60-C80214655845}" type="pres">
      <dgm:prSet presAssocID="{4E321CE9-370A-4ED0-BC5D-EC15674466F7}" presName="spaceRect" presStyleCnt="0"/>
      <dgm:spPr/>
    </dgm:pt>
    <dgm:pt modelId="{54190980-1D8F-401B-AD51-391CDB2F297A}" type="pres">
      <dgm:prSet presAssocID="{4E321CE9-370A-4ED0-BC5D-EC15674466F7}" presName="parTx" presStyleLbl="revTx" presStyleIdx="2" presStyleCnt="4">
        <dgm:presLayoutVars>
          <dgm:chMax val="0"/>
          <dgm:chPref val="0"/>
        </dgm:presLayoutVars>
      </dgm:prSet>
      <dgm:spPr/>
    </dgm:pt>
    <dgm:pt modelId="{5B9D813A-96CC-49CE-9D30-33195626A4CA}" type="pres">
      <dgm:prSet presAssocID="{C1A045B1-EEC0-4651-B190-225276A1DAA1}" presName="sibTrans" presStyleCnt="0"/>
      <dgm:spPr/>
    </dgm:pt>
    <dgm:pt modelId="{7303362E-FC58-4ADA-9BDE-167A054355BE}" type="pres">
      <dgm:prSet presAssocID="{8AC22173-91EC-44FC-8757-203C099DB89B}" presName="compNode" presStyleCnt="0"/>
      <dgm:spPr/>
    </dgm:pt>
    <dgm:pt modelId="{E2A01177-3C37-426B-821F-21453C4C038E}" type="pres">
      <dgm:prSet presAssocID="{8AC22173-91EC-44FC-8757-203C099DB89B}" presName="bgRect" presStyleLbl="bgShp" presStyleIdx="3" presStyleCnt="4"/>
      <dgm:spPr/>
    </dgm:pt>
    <dgm:pt modelId="{A711B56D-22E5-4861-A89E-8CEBF1B23110}" type="pres">
      <dgm:prSet presAssocID="{8AC22173-91EC-44FC-8757-203C099DB8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662DE0C-A00B-4740-A4E5-016C82AD10DF}" type="pres">
      <dgm:prSet presAssocID="{8AC22173-91EC-44FC-8757-203C099DB89B}" presName="spaceRect" presStyleCnt="0"/>
      <dgm:spPr/>
    </dgm:pt>
    <dgm:pt modelId="{E3657E39-B640-4E7A-A139-B73CFFA64F7B}" type="pres">
      <dgm:prSet presAssocID="{8AC22173-91EC-44FC-8757-203C099DB8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D32F11-12ED-4959-BE16-CCA40F3825B6}" type="presOf" srcId="{4E321CE9-370A-4ED0-BC5D-EC15674466F7}" destId="{54190980-1D8F-401B-AD51-391CDB2F297A}" srcOrd="0" destOrd="0" presId="urn:microsoft.com/office/officeart/2018/2/layout/IconVerticalSolidList"/>
    <dgm:cxn modelId="{F07DF515-D912-465C-BB3B-33C9685989F7}" type="presOf" srcId="{E3249FFA-EB7D-4B6D-9B37-A539A7E0D075}" destId="{DC208D99-2D9F-44BF-AEEA-23E9ABD15A87}" srcOrd="0" destOrd="0" presId="urn:microsoft.com/office/officeart/2018/2/layout/IconVerticalSolidList"/>
    <dgm:cxn modelId="{AC5B6A5D-D7DF-4DCE-BD60-33C5F9FEB10F}" srcId="{E3249FFA-EB7D-4B6D-9B37-A539A7E0D075}" destId="{E0D1E423-A425-443C-9797-966946C8E6BD}" srcOrd="0" destOrd="0" parTransId="{1188D47F-79C3-447E-ABE7-24A76E5DC3BA}" sibTransId="{B5D0ED30-30C2-46F1-9905-455EF49A3325}"/>
    <dgm:cxn modelId="{6A74F549-1AD4-4DDB-BC87-AB74F9104FF3}" type="presOf" srcId="{8AC22173-91EC-44FC-8757-203C099DB89B}" destId="{E3657E39-B640-4E7A-A139-B73CFFA64F7B}" srcOrd="0" destOrd="0" presId="urn:microsoft.com/office/officeart/2018/2/layout/IconVerticalSolidList"/>
    <dgm:cxn modelId="{4DE99F75-32A3-425D-93A0-F13623EB7E03}" srcId="{E3249FFA-EB7D-4B6D-9B37-A539A7E0D075}" destId="{8AC22173-91EC-44FC-8757-203C099DB89B}" srcOrd="3" destOrd="0" parTransId="{AE704A17-A29C-46A3-8DB6-A6D68A8AC959}" sibTransId="{C0C5344B-18F0-418A-8F8D-DB1456EFF958}"/>
    <dgm:cxn modelId="{5886C18F-BD2A-42B6-8C8F-A723C283D91D}" srcId="{E3249FFA-EB7D-4B6D-9B37-A539A7E0D075}" destId="{28F751F0-F112-4B2A-A4D9-CD78EA588568}" srcOrd="1" destOrd="0" parTransId="{F35BAAE4-F16C-43C0-9DDA-5DE71FE5B711}" sibTransId="{63379D90-7F1D-4EB8-B432-03F6C21D67BD}"/>
    <dgm:cxn modelId="{81012DC8-5A38-4B57-A746-818658FE5937}" type="presOf" srcId="{28F751F0-F112-4B2A-A4D9-CD78EA588568}" destId="{CACC9926-DA70-426A-8E4D-73B6E7CFF819}" srcOrd="0" destOrd="0" presId="urn:microsoft.com/office/officeart/2018/2/layout/IconVerticalSolidList"/>
    <dgm:cxn modelId="{44814CE6-4A20-47FA-8C8E-054ABD61E36E}" srcId="{E3249FFA-EB7D-4B6D-9B37-A539A7E0D075}" destId="{4E321CE9-370A-4ED0-BC5D-EC15674466F7}" srcOrd="2" destOrd="0" parTransId="{DA1B4118-D239-44C0-A34F-5246BAA6ECC8}" sibTransId="{C1A045B1-EEC0-4651-B190-225276A1DAA1}"/>
    <dgm:cxn modelId="{1E99BCE9-B0FB-4E14-BC78-FEF48C47E2F1}" type="presOf" srcId="{E0D1E423-A425-443C-9797-966946C8E6BD}" destId="{705C0AD6-19F2-4C0C-A4A6-2AE3FE70AD60}" srcOrd="0" destOrd="0" presId="urn:microsoft.com/office/officeart/2018/2/layout/IconVerticalSolidList"/>
    <dgm:cxn modelId="{23A84372-E0E5-4875-8BBE-0375BAAE4C87}" type="presParOf" srcId="{DC208D99-2D9F-44BF-AEEA-23E9ABD15A87}" destId="{540F3872-8322-4904-BEAC-9C3CF9665B34}" srcOrd="0" destOrd="0" presId="urn:microsoft.com/office/officeart/2018/2/layout/IconVerticalSolidList"/>
    <dgm:cxn modelId="{2E00E008-5457-42B6-9F64-A3B2FC37B18F}" type="presParOf" srcId="{540F3872-8322-4904-BEAC-9C3CF9665B34}" destId="{FB03E882-8F10-45CD-B4CF-143371D61CC4}" srcOrd="0" destOrd="0" presId="urn:microsoft.com/office/officeart/2018/2/layout/IconVerticalSolidList"/>
    <dgm:cxn modelId="{80A2EC1E-FD2E-44B1-9D8E-EEAD31A2F24F}" type="presParOf" srcId="{540F3872-8322-4904-BEAC-9C3CF9665B34}" destId="{FD2BC21C-C0C9-4687-BE43-6712119028D4}" srcOrd="1" destOrd="0" presId="urn:microsoft.com/office/officeart/2018/2/layout/IconVerticalSolidList"/>
    <dgm:cxn modelId="{E412F99D-AA76-4EF0-A2DD-9AD481FBDD65}" type="presParOf" srcId="{540F3872-8322-4904-BEAC-9C3CF9665B34}" destId="{5428E179-D6F2-4A7F-9E67-F9C37600C03F}" srcOrd="2" destOrd="0" presId="urn:microsoft.com/office/officeart/2018/2/layout/IconVerticalSolidList"/>
    <dgm:cxn modelId="{3687F0E5-6FFA-4C1B-9D89-6B42D9F690A7}" type="presParOf" srcId="{540F3872-8322-4904-BEAC-9C3CF9665B34}" destId="{705C0AD6-19F2-4C0C-A4A6-2AE3FE70AD60}" srcOrd="3" destOrd="0" presId="urn:microsoft.com/office/officeart/2018/2/layout/IconVerticalSolidList"/>
    <dgm:cxn modelId="{E810DCE9-968C-4CF3-84C6-BDFDA1B40817}" type="presParOf" srcId="{DC208D99-2D9F-44BF-AEEA-23E9ABD15A87}" destId="{44EE87E0-462D-40F4-B936-B829139B4B01}" srcOrd="1" destOrd="0" presId="urn:microsoft.com/office/officeart/2018/2/layout/IconVerticalSolidList"/>
    <dgm:cxn modelId="{EABC6F8D-9162-4A23-B7B2-82F2585D29A5}" type="presParOf" srcId="{DC208D99-2D9F-44BF-AEEA-23E9ABD15A87}" destId="{D2DA32A2-88D4-44E0-9123-74D7ADD93EBD}" srcOrd="2" destOrd="0" presId="urn:microsoft.com/office/officeart/2018/2/layout/IconVerticalSolidList"/>
    <dgm:cxn modelId="{6A6044EF-3C1C-4ED7-8B3C-BF57E88F30F8}" type="presParOf" srcId="{D2DA32A2-88D4-44E0-9123-74D7ADD93EBD}" destId="{2FD52AF0-1D37-4B65-AF3C-C8C65779A6C8}" srcOrd="0" destOrd="0" presId="urn:microsoft.com/office/officeart/2018/2/layout/IconVerticalSolidList"/>
    <dgm:cxn modelId="{604FCF83-ABA0-447E-8A45-F1BB2C00D80A}" type="presParOf" srcId="{D2DA32A2-88D4-44E0-9123-74D7ADD93EBD}" destId="{9F1E0B79-767C-44CB-8316-01994689343C}" srcOrd="1" destOrd="0" presId="urn:microsoft.com/office/officeart/2018/2/layout/IconVerticalSolidList"/>
    <dgm:cxn modelId="{51009EE5-80F8-44B0-ADE7-2868F5195839}" type="presParOf" srcId="{D2DA32A2-88D4-44E0-9123-74D7ADD93EBD}" destId="{FA8A8BBC-9190-42D6-96F4-B05394B2ACA4}" srcOrd="2" destOrd="0" presId="urn:microsoft.com/office/officeart/2018/2/layout/IconVerticalSolidList"/>
    <dgm:cxn modelId="{895DB240-F447-4494-B147-2146136223E7}" type="presParOf" srcId="{D2DA32A2-88D4-44E0-9123-74D7ADD93EBD}" destId="{CACC9926-DA70-426A-8E4D-73B6E7CFF819}" srcOrd="3" destOrd="0" presId="urn:microsoft.com/office/officeart/2018/2/layout/IconVerticalSolidList"/>
    <dgm:cxn modelId="{67630CD4-9BE1-40A6-B749-51134E09B352}" type="presParOf" srcId="{DC208D99-2D9F-44BF-AEEA-23E9ABD15A87}" destId="{D298F657-FCB8-4614-9744-C9C0308E60BE}" srcOrd="3" destOrd="0" presId="urn:microsoft.com/office/officeart/2018/2/layout/IconVerticalSolidList"/>
    <dgm:cxn modelId="{8038C835-3C03-4C4A-9E68-C2E907E4AE2E}" type="presParOf" srcId="{DC208D99-2D9F-44BF-AEEA-23E9ABD15A87}" destId="{A35524F4-628C-46FD-84D9-20AA35592475}" srcOrd="4" destOrd="0" presId="urn:microsoft.com/office/officeart/2018/2/layout/IconVerticalSolidList"/>
    <dgm:cxn modelId="{B472F1F8-9C5A-4378-B56F-E9D6F1A721F6}" type="presParOf" srcId="{A35524F4-628C-46FD-84D9-20AA35592475}" destId="{13C051AF-FF07-41F6-828D-BF514EAA196E}" srcOrd="0" destOrd="0" presId="urn:microsoft.com/office/officeart/2018/2/layout/IconVerticalSolidList"/>
    <dgm:cxn modelId="{F9F5D094-0B82-438A-A7CF-4651E4551B2F}" type="presParOf" srcId="{A35524F4-628C-46FD-84D9-20AA35592475}" destId="{A330116A-3AAA-408E-8463-611679F8AB31}" srcOrd="1" destOrd="0" presId="urn:microsoft.com/office/officeart/2018/2/layout/IconVerticalSolidList"/>
    <dgm:cxn modelId="{035EC2FD-AEC0-4604-B188-DBB145D14425}" type="presParOf" srcId="{A35524F4-628C-46FD-84D9-20AA35592475}" destId="{1E4D99E2-FD50-433A-8A60-C80214655845}" srcOrd="2" destOrd="0" presId="urn:microsoft.com/office/officeart/2018/2/layout/IconVerticalSolidList"/>
    <dgm:cxn modelId="{32CCACDC-4C8B-47F7-9745-AB25E283E4F2}" type="presParOf" srcId="{A35524F4-628C-46FD-84D9-20AA35592475}" destId="{54190980-1D8F-401B-AD51-391CDB2F297A}" srcOrd="3" destOrd="0" presId="urn:microsoft.com/office/officeart/2018/2/layout/IconVerticalSolidList"/>
    <dgm:cxn modelId="{E2262B2F-C835-496B-872F-E76D844B18C0}" type="presParOf" srcId="{DC208D99-2D9F-44BF-AEEA-23E9ABD15A87}" destId="{5B9D813A-96CC-49CE-9D30-33195626A4CA}" srcOrd="5" destOrd="0" presId="urn:microsoft.com/office/officeart/2018/2/layout/IconVerticalSolidList"/>
    <dgm:cxn modelId="{36157C4C-3BE8-42D2-9BA9-7115FE2CA804}" type="presParOf" srcId="{DC208D99-2D9F-44BF-AEEA-23E9ABD15A87}" destId="{7303362E-FC58-4ADA-9BDE-167A054355BE}" srcOrd="6" destOrd="0" presId="urn:microsoft.com/office/officeart/2018/2/layout/IconVerticalSolidList"/>
    <dgm:cxn modelId="{83117F08-612B-4BFC-A3E5-B6A19B0D08DC}" type="presParOf" srcId="{7303362E-FC58-4ADA-9BDE-167A054355BE}" destId="{E2A01177-3C37-426B-821F-21453C4C038E}" srcOrd="0" destOrd="0" presId="urn:microsoft.com/office/officeart/2018/2/layout/IconVerticalSolidList"/>
    <dgm:cxn modelId="{92900A4C-6970-4B43-9341-EBF1418985CF}" type="presParOf" srcId="{7303362E-FC58-4ADA-9BDE-167A054355BE}" destId="{A711B56D-22E5-4861-A89E-8CEBF1B23110}" srcOrd="1" destOrd="0" presId="urn:microsoft.com/office/officeart/2018/2/layout/IconVerticalSolidList"/>
    <dgm:cxn modelId="{943A49A9-AD9C-443A-92D1-7D567D8DBADE}" type="presParOf" srcId="{7303362E-FC58-4ADA-9BDE-167A054355BE}" destId="{F662DE0C-A00B-4740-A4E5-016C82AD10DF}" srcOrd="2" destOrd="0" presId="urn:microsoft.com/office/officeart/2018/2/layout/IconVerticalSolidList"/>
    <dgm:cxn modelId="{C1B6D54B-CBD3-414F-9FF9-326D456B24E1}" type="presParOf" srcId="{7303362E-FC58-4ADA-9BDE-167A054355BE}" destId="{E3657E39-B640-4E7A-A139-B73CFFA64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3E882-8F10-45CD-B4CF-143371D61CC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BC21C-C0C9-4687-BE43-6712119028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C0AD6-19F2-4C0C-A4A6-2AE3FE70AD6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Roadmap view</a:t>
          </a:r>
        </a:p>
      </dsp:txBody>
      <dsp:txXfrm>
        <a:off x="1429899" y="2442"/>
        <a:ext cx="5083704" cy="1238008"/>
      </dsp:txXfrm>
    </dsp:sp>
    <dsp:sp modelId="{2FD52AF0-1D37-4B65-AF3C-C8C65779A6C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0B79-767C-44CB-8316-01994689343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9926-DA70-426A-8E4D-73B6E7CFF81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and mark of idea</a:t>
          </a:r>
        </a:p>
      </dsp:txBody>
      <dsp:txXfrm>
        <a:off x="1429899" y="1549953"/>
        <a:ext cx="5083704" cy="1238008"/>
      </dsp:txXfrm>
    </dsp:sp>
    <dsp:sp modelId="{13C051AF-FF07-41F6-828D-BF514EAA196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0116A-3AAA-408E-8463-611679F8AB3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0980-1D8F-401B-AD51-391CDB2F297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 work</a:t>
          </a:r>
        </a:p>
      </dsp:txBody>
      <dsp:txXfrm>
        <a:off x="1429899" y="3097464"/>
        <a:ext cx="5083704" cy="1238008"/>
      </dsp:txXfrm>
    </dsp:sp>
    <dsp:sp modelId="{E2A01177-3C37-426B-821F-21453C4C038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B56D-22E5-4861-A89E-8CEBF1B2311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7E39-B640-4E7A-A139-B73CFFA64F7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integration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4EB1-C350-4663-8EC4-85B42B34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C78C-343F-415F-9F11-2C95EF377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768F-F649-4DA1-B6D2-2C7E4A1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1635-8644-4C35-8438-A095BAD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60CC-B093-428F-9C55-2CF8CB9B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5E12-9E92-4575-9A4B-7F6F5210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9DE4B-929F-4435-A148-8854A256F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EE1C-33D8-419F-BD94-29CF28D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E7B6-665D-476A-A83E-88853940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4364-7DDC-4F8B-A1B0-CCDCC575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C0DE0-D559-4CF5-B9C6-88D17CC1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73E40-2DC0-47E9-858C-C6393F10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0E0E-F249-484F-89DF-7177D16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4C84-A1BF-4FF0-AC25-35BF9F4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E363-66BD-4192-96A9-9C2F971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2A5-D7FD-4D59-847C-F135E3D0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0C95-2F75-4390-9629-9FD5DBEB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541E-7093-426B-A44B-E08516A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E097-BF3A-49AF-9E63-21B1D852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69B1-46E7-4A12-9006-F75C743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7D02-E385-408A-810B-99A80A99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2DCE-3CD6-4C12-98D4-B5059157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323B-0132-43AF-977D-B6C17953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6E32-707E-4E70-B45B-378E464B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00B2-1BC3-4B8D-849B-ADD34E1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10-9AF0-453D-9588-D1D52980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FE7F-DCF0-488E-9747-05210173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3F8E-F645-4801-AC43-C7732CB97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85C3A-6217-4D07-9EB9-3EC80980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E2B3-9DD6-47C9-80A4-500F3F73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2C52-0B22-4908-8A77-8C34AF9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6C4-E396-4FFC-915A-289116B6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1FA3-09C7-468F-A775-F6E296FF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4B0A-7354-46D4-BEE8-F5B1707B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6CC28-FC4E-436E-9348-2FEA48EC0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C2429-6A16-43D1-A8DA-033E99C91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01DB-6810-4013-8354-DEE5791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C23FB-7FB0-4A14-A764-52B2DB6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207E1-484A-4ED8-91EE-E0452E4F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DD35-DE51-480D-AFD3-B5BA18A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3FF0-176D-4F58-8AD2-BD42190D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2040-A722-4B91-BBBC-AADEED0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5E8FE-8E48-4210-8270-9C65E893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44223-74F6-47D4-8FAB-BEC55166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D77AC-FF74-4D25-85F4-140B7171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4165-C453-4D46-A4DD-57324112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AF0-1F88-4CB0-B16A-1FB2B094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1272-134A-45C6-AF27-F227BF2B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CC12-3262-473E-9DF0-76FBF1FF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E5A0-EA3D-44BE-B38B-AC5A2079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C756-75F7-4047-8B29-5C91948B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6D0A4-2CE1-4D86-B3DC-36B0DDD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4CC2-5E2E-4DB8-90C9-127D807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A5B52-2735-4E29-B0FB-3181D503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2AD6-9035-4512-9AEA-50701B29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670E-6F3B-44C7-A27E-F17A6767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FCD2-D19F-475B-BF29-83B93F4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4EA0-C589-49F2-A862-8CC77ED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6BC1-F1E4-46FC-BF5C-7B345F68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0D56-B780-4D58-B108-BF521A43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0A8E-9006-4A6C-8332-56B6B711F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94DB-B532-486D-A613-032DCA65C1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FF6F-6933-4C44-B8A6-3807392B8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FB13-93D5-4402-9E69-548B034C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422A9-BD3C-41B6-AE0E-CB7B0757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Modern 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39D7-67AE-4DDE-862B-EF252690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2DED6-4585-4DB0-AFC4-C24F0E038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6682" r="26616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3551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ÐÐ°ÑÑÐ¸Ð½ÐºÐ¸ Ð¿Ð¾ Ð·Ð°Ð¿ÑÐ¾ÑÑ waterfall vs agile">
            <a:extLst>
              <a:ext uri="{FF2B5EF4-FFF2-40B4-BE49-F238E27FC236}">
                <a16:creationId xmlns:a16="http://schemas.microsoft.com/office/drawing/2014/main" id="{C7CB9BEB-967C-4BE5-ACC4-88A367A1FB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95" y="643467"/>
            <a:ext cx="740340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7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3D0A4-EBBF-4990-A162-56E0B0D4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pic>
        <p:nvPicPr>
          <p:cNvPr id="7" name="Graphic 6" descr="FolderList">
            <a:extLst>
              <a:ext uri="{FF2B5EF4-FFF2-40B4-BE49-F238E27FC236}">
                <a16:creationId xmlns:a16="http://schemas.microsoft.com/office/drawing/2014/main" id="{AE912FBB-89D5-4867-8EC9-9AFAF9F4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E194-6791-4637-86C5-AF355449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</a:t>
            </a:r>
          </a:p>
        </p:txBody>
      </p:sp>
      <p:pic>
        <p:nvPicPr>
          <p:cNvPr id="8197" name="Picture 2" descr="ÐÐ°ÑÑÐ¸Ð½ÐºÐ¸ Ð¿Ð¾ Ð·Ð°Ð¿ÑÐ¾ÑÑ excel">
            <a:extLst>
              <a:ext uri="{FF2B5EF4-FFF2-40B4-BE49-F238E27FC236}">
                <a16:creationId xmlns:a16="http://schemas.microsoft.com/office/drawing/2014/main" id="{B0D57D24-71DA-45F2-AD12-ECE9215EB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27082"/>
            <a:ext cx="7188199" cy="460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3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FD49F-FD6F-4433-9484-E898F22F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9221" name="Picture 2" descr="ÐÐ°ÑÑÐ¸Ð½ÐºÐ¸ Ð¿Ð¾ Ð·Ð°Ð¿ÑÐ¾ÑÑ power point">
            <a:extLst>
              <a:ext uri="{FF2B5EF4-FFF2-40B4-BE49-F238E27FC236}">
                <a16:creationId xmlns:a16="http://schemas.microsoft.com/office/drawing/2014/main" id="{136A3779-9D3E-4BFC-8BEB-0861CAA58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93152"/>
            <a:ext cx="7188199" cy="346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4BD8-EAC8-4C7F-B169-96E49C4E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Services or default tools?</a:t>
            </a:r>
          </a:p>
        </p:txBody>
      </p:sp>
      <p:pic>
        <p:nvPicPr>
          <p:cNvPr id="13" name="Graphic 6" descr="AddIn">
            <a:extLst>
              <a:ext uri="{FF2B5EF4-FFF2-40B4-BE49-F238E27FC236}">
                <a16:creationId xmlns:a16="http://schemas.microsoft.com/office/drawing/2014/main" id="{CFFAB92C-53B7-4FD2-A138-849F909B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3F25-BE0D-4991-9CAB-F48A2FA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Differents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09E85-73C3-4628-A07F-F1EA65BF9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135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7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BE79-CBA1-424F-A4A2-9411D4AC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pic>
        <p:nvPicPr>
          <p:cNvPr id="7" name="Graphic 6" descr="Step">
            <a:extLst>
              <a:ext uri="{FF2B5EF4-FFF2-40B4-BE49-F238E27FC236}">
                <a16:creationId xmlns:a16="http://schemas.microsoft.com/office/drawing/2014/main" id="{C62B558D-99F7-43C9-B7A9-A7483C5A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1156A-BACA-4B93-9956-3CEFE8C0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Strategic definition</a:t>
            </a:r>
          </a:p>
        </p:txBody>
      </p:sp>
      <p:pic>
        <p:nvPicPr>
          <p:cNvPr id="7" name="Graphic 6" descr="Market">
            <a:extLst>
              <a:ext uri="{FF2B5EF4-FFF2-40B4-BE49-F238E27FC236}">
                <a16:creationId xmlns:a16="http://schemas.microsoft.com/office/drawing/2014/main" id="{E09A12AD-9E66-4883-A3DE-DFE0326D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7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3C4F-85C7-4F1E-BA13-6B633167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Release customization</a:t>
            </a:r>
          </a:p>
        </p:txBody>
      </p:sp>
      <p:pic>
        <p:nvPicPr>
          <p:cNvPr id="7" name="Graphic 6" descr="Deploy">
            <a:extLst>
              <a:ext uri="{FF2B5EF4-FFF2-40B4-BE49-F238E27FC236}">
                <a16:creationId xmlns:a16="http://schemas.microsoft.com/office/drawing/2014/main" id="{8660E79B-A9C9-4C77-BEE3-8D22854E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34D8-7BD3-4A9D-9C1D-47FB3B71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priority </a:t>
            </a:r>
          </a:p>
        </p:txBody>
      </p:sp>
      <p:pic>
        <p:nvPicPr>
          <p:cNvPr id="13" name="Graphic 6" descr="FileHTML">
            <a:extLst>
              <a:ext uri="{FF2B5EF4-FFF2-40B4-BE49-F238E27FC236}">
                <a16:creationId xmlns:a16="http://schemas.microsoft.com/office/drawing/2014/main" id="{B0214684-2A15-4445-BD04-059F5292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057CB-5CD3-4314-A414-6461CC13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Roadmaps</a:t>
            </a:r>
          </a:p>
        </p:txBody>
      </p: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210A234F-182F-4794-9C17-1711DFC9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0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EBFA-9A30-46BF-874A-5A4F194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work</a:t>
            </a:r>
          </a:p>
        </p:txBody>
      </p:sp>
      <p:pic>
        <p:nvPicPr>
          <p:cNvPr id="7" name="Graphic 6" descr="Flow">
            <a:extLst>
              <a:ext uri="{FF2B5EF4-FFF2-40B4-BE49-F238E27FC236}">
                <a16:creationId xmlns:a16="http://schemas.microsoft.com/office/drawing/2014/main" id="{E96F90A2-157F-480D-9C11-045341B56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6B81C-E5B0-44DD-8112-1BCC77D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324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https://ugcorigin.s-microsoft.com/100/3880c48d-f983-4915-b4c9-391381259a43/200/v1/image.jpg">
            <a:extLst>
              <a:ext uri="{FF2B5EF4-FFF2-40B4-BE49-F238E27FC236}">
                <a16:creationId xmlns:a16="http://schemas.microsoft.com/office/drawing/2014/main" id="{56ECE92A-B3E5-42AC-92FB-22C574833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52" y="643467"/>
            <a:ext cx="986029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ttps://cdn.productplan.com/wp-content/uploads/2017/08/Product-Development-Roadamp-Thumnail.png">
            <a:extLst>
              <a:ext uri="{FF2B5EF4-FFF2-40B4-BE49-F238E27FC236}">
                <a16:creationId xmlns:a16="http://schemas.microsoft.com/office/drawing/2014/main" id="{80AD2F03-02C9-438C-AB5A-FA97F5519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47" y="643467"/>
            <a:ext cx="891370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4" descr="https://cdn.24slides.com/templates/upload/thumbnails/ICT57b7zBd839F2X0JNIXGzCUvkmVcnRI4IGClgx.jpg">
            <a:extLst>
              <a:ext uri="{FF2B5EF4-FFF2-40B4-BE49-F238E27FC236}">
                <a16:creationId xmlns:a16="http://schemas.microsoft.com/office/drawing/2014/main" id="{C9F20D4D-DE3C-4487-9D53-AE9631FD1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41" y="643467"/>
            <a:ext cx="99041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C4B01-B0E5-40BE-9B95-3B51F19D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2" descr="https://www.altexsoft.com/media/2018/12/External-release-roadmap-2-1.png">
            <a:extLst>
              <a:ext uri="{FF2B5EF4-FFF2-40B4-BE49-F238E27FC236}">
                <a16:creationId xmlns:a16="http://schemas.microsoft.com/office/drawing/2014/main" id="{A09A3BAC-6B1C-4F1A-8161-4351CBCBAB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5" y="2509911"/>
            <a:ext cx="999409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0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B5BE2-1129-42E7-B5E6-82096816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pic>
        <p:nvPicPr>
          <p:cNvPr id="7" name="Graphic 6" descr="Filters">
            <a:extLst>
              <a:ext uri="{FF2B5EF4-FFF2-40B4-BE49-F238E27FC236}">
                <a16:creationId xmlns:a16="http://schemas.microsoft.com/office/drawing/2014/main" id="{5652E06E-D9F4-4A0A-B873-629E1ADE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https://www.denysys.com/blog/wp-content/uploads/2018/02/Agile-Methodology-benefit-1.png">
            <a:extLst>
              <a:ext uri="{FF2B5EF4-FFF2-40B4-BE49-F238E27FC236}">
                <a16:creationId xmlns:a16="http://schemas.microsoft.com/office/drawing/2014/main" id="{115CBECD-E420-4215-BB39-74C800AD8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0" y="643467"/>
            <a:ext cx="105612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8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90F8-21DB-428A-A076-305DD30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</a:t>
            </a:r>
          </a:p>
        </p:txBody>
      </p:sp>
      <p:pic>
        <p:nvPicPr>
          <p:cNvPr id="6149" name="Picture 2" descr="ÐÐ°ÑÑÐ¸Ð½ÐºÐ¸ Ð¿Ð¾ Ð·Ð°Ð¿ÑÐ¾ÑÑ waterfall method">
            <a:extLst>
              <a:ext uri="{FF2B5EF4-FFF2-40B4-BE49-F238E27FC236}">
                <a16:creationId xmlns:a16="http://schemas.microsoft.com/office/drawing/2014/main" id="{EFF122EF-1186-4961-B199-30031A8D73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59" y="961812"/>
            <a:ext cx="640388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0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Modern PM</vt:lpstr>
      <vt:lpstr>Roadmaps</vt:lpstr>
      <vt:lpstr>PowerPoint Presentation</vt:lpstr>
      <vt:lpstr>PowerPoint Presentation</vt:lpstr>
      <vt:lpstr>PowerPoint Presentation</vt:lpstr>
      <vt:lpstr>External</vt:lpstr>
      <vt:lpstr>Methods</vt:lpstr>
      <vt:lpstr>PowerPoint Presentation</vt:lpstr>
      <vt:lpstr>Waterfall</vt:lpstr>
      <vt:lpstr>PowerPoint Presentation</vt:lpstr>
      <vt:lpstr>Tools</vt:lpstr>
      <vt:lpstr>Table</vt:lpstr>
      <vt:lpstr>Presentation</vt:lpstr>
      <vt:lpstr>Services or default tools?</vt:lpstr>
      <vt:lpstr>Differents</vt:lpstr>
      <vt:lpstr>Steps</vt:lpstr>
      <vt:lpstr>Strategic definition</vt:lpstr>
      <vt:lpstr>Release customization</vt:lpstr>
      <vt:lpstr>Feature priority </vt:lpstr>
      <vt:lpstr>Team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PM</dc:title>
  <dc:creator>Марат Зимнуров</dc:creator>
  <cp:lastModifiedBy>Марат Зимнуров</cp:lastModifiedBy>
  <cp:revision>1</cp:revision>
  <dcterms:created xsi:type="dcterms:W3CDTF">2019-04-02T08:30:04Z</dcterms:created>
  <dcterms:modified xsi:type="dcterms:W3CDTF">2019-04-02T08:30:24Z</dcterms:modified>
</cp:coreProperties>
</file>