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553" autoAdjust="0"/>
  </p:normalViewPr>
  <p:slideViewPr>
    <p:cSldViewPr snapToGrid="0">
      <p:cViewPr varScale="1">
        <p:scale>
          <a:sx n="46" d="100"/>
          <a:sy n="46" d="100"/>
        </p:scale>
        <p:origin x="14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72761-AE13-44F0-94CD-2A3F4B76F7D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6FB39-8028-47E2-B084-7A7F9266F43C}">
      <dgm:prSet/>
      <dgm:spPr/>
      <dgm:t>
        <a:bodyPr/>
        <a:lstStyle/>
        <a:p>
          <a:r>
            <a:rPr lang="en-US"/>
            <a:t>Logic Functions</a:t>
          </a:r>
        </a:p>
      </dgm:t>
    </dgm:pt>
    <dgm:pt modelId="{AFB2C6E1-3C50-4CD1-9A62-200078801A47}" type="parTrans" cxnId="{56567F4C-94EE-4A52-BCE2-FF26002F4E70}">
      <dgm:prSet/>
      <dgm:spPr/>
      <dgm:t>
        <a:bodyPr/>
        <a:lstStyle/>
        <a:p>
          <a:endParaRPr lang="en-US"/>
        </a:p>
      </dgm:t>
    </dgm:pt>
    <dgm:pt modelId="{A6C479EB-7595-4F83-9DC5-DB3D85E1705B}" type="sibTrans" cxnId="{56567F4C-94EE-4A52-BCE2-FF26002F4E70}">
      <dgm:prSet/>
      <dgm:spPr/>
      <dgm:t>
        <a:bodyPr/>
        <a:lstStyle/>
        <a:p>
          <a:endParaRPr lang="en-US"/>
        </a:p>
      </dgm:t>
    </dgm:pt>
    <dgm:pt modelId="{39EF4B9E-161A-473C-8F55-6B885016B68D}">
      <dgm:prSet/>
      <dgm:spPr/>
      <dgm:t>
        <a:bodyPr/>
        <a:lstStyle/>
        <a:p>
          <a:r>
            <a:rPr lang="en-US"/>
            <a:t>Data flow</a:t>
          </a:r>
        </a:p>
      </dgm:t>
    </dgm:pt>
    <dgm:pt modelId="{8B10D867-DF6D-43A8-8FB1-B24323CF230B}" type="parTrans" cxnId="{829BEB6C-9FC1-43B0-ABDA-2FF1997E1CCA}">
      <dgm:prSet/>
      <dgm:spPr/>
      <dgm:t>
        <a:bodyPr/>
        <a:lstStyle/>
        <a:p>
          <a:endParaRPr lang="en-US"/>
        </a:p>
      </dgm:t>
    </dgm:pt>
    <dgm:pt modelId="{826E86A0-705B-43DA-B5A6-BC311354910C}" type="sibTrans" cxnId="{829BEB6C-9FC1-43B0-ABDA-2FF1997E1CCA}">
      <dgm:prSet/>
      <dgm:spPr/>
      <dgm:t>
        <a:bodyPr/>
        <a:lstStyle/>
        <a:p>
          <a:endParaRPr lang="en-US"/>
        </a:p>
      </dgm:t>
    </dgm:pt>
    <dgm:pt modelId="{A96E6B01-25D0-4A69-88C2-B84D84693BFB}">
      <dgm:prSet/>
      <dgm:spPr/>
      <dgm:t>
        <a:bodyPr/>
        <a:lstStyle/>
        <a:p>
          <a:r>
            <a:rPr lang="en-US"/>
            <a:t>Data store</a:t>
          </a:r>
        </a:p>
      </dgm:t>
    </dgm:pt>
    <dgm:pt modelId="{D2D2C2BE-87E4-4D10-8D0A-1AE7FE12FA76}" type="parTrans" cxnId="{0202E5E5-7D7E-429F-A07E-30F00B5AA000}">
      <dgm:prSet/>
      <dgm:spPr/>
      <dgm:t>
        <a:bodyPr/>
        <a:lstStyle/>
        <a:p>
          <a:endParaRPr lang="en-US"/>
        </a:p>
      </dgm:t>
    </dgm:pt>
    <dgm:pt modelId="{EBD937EA-B917-42B9-A157-AF9BE8201649}" type="sibTrans" cxnId="{0202E5E5-7D7E-429F-A07E-30F00B5AA000}">
      <dgm:prSet/>
      <dgm:spPr/>
      <dgm:t>
        <a:bodyPr/>
        <a:lstStyle/>
        <a:p>
          <a:endParaRPr lang="en-US"/>
        </a:p>
      </dgm:t>
    </dgm:pt>
    <dgm:pt modelId="{D19ED2AF-41CE-41EE-82A4-C55652AC9D0F}">
      <dgm:prSet/>
      <dgm:spPr/>
      <dgm:t>
        <a:bodyPr/>
        <a:lstStyle/>
        <a:p>
          <a:r>
            <a:rPr lang="en-US" dirty="0"/>
            <a:t>Data source</a:t>
          </a:r>
        </a:p>
      </dgm:t>
    </dgm:pt>
    <dgm:pt modelId="{E4C4612B-4CFD-46FB-864F-C200A452C82F}" type="parTrans" cxnId="{C6C3D40C-B579-4842-9ED1-5D3EC8C9053A}">
      <dgm:prSet/>
      <dgm:spPr/>
      <dgm:t>
        <a:bodyPr/>
        <a:lstStyle/>
        <a:p>
          <a:endParaRPr lang="en-US"/>
        </a:p>
      </dgm:t>
    </dgm:pt>
    <dgm:pt modelId="{C43B6C2E-1B07-4189-AEEE-982E2F018E21}" type="sibTrans" cxnId="{C6C3D40C-B579-4842-9ED1-5D3EC8C9053A}">
      <dgm:prSet/>
      <dgm:spPr/>
      <dgm:t>
        <a:bodyPr/>
        <a:lstStyle/>
        <a:p>
          <a:endParaRPr lang="en-US"/>
        </a:p>
      </dgm:t>
    </dgm:pt>
    <dgm:pt modelId="{1980AD9F-8487-4B30-B758-6EE5CF9DED63}" type="pres">
      <dgm:prSet presAssocID="{33F72761-AE13-44F0-94CD-2A3F4B76F7DC}" presName="matrix" presStyleCnt="0">
        <dgm:presLayoutVars>
          <dgm:chMax val="1"/>
          <dgm:dir/>
          <dgm:resizeHandles val="exact"/>
        </dgm:presLayoutVars>
      </dgm:prSet>
      <dgm:spPr/>
    </dgm:pt>
    <dgm:pt modelId="{56B28995-6C69-4205-BFCE-345B58BFDE98}" type="pres">
      <dgm:prSet presAssocID="{33F72761-AE13-44F0-94CD-2A3F4B76F7DC}" presName="diamond" presStyleLbl="bgShp" presStyleIdx="0" presStyleCnt="1"/>
      <dgm:spPr/>
    </dgm:pt>
    <dgm:pt modelId="{5C6C9B33-D617-4AC6-9CB7-7724B04ED4B4}" type="pres">
      <dgm:prSet presAssocID="{33F72761-AE13-44F0-94CD-2A3F4B76F7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29EF21-10DE-4B69-8EDB-0769EE9DCAE8}" type="pres">
      <dgm:prSet presAssocID="{33F72761-AE13-44F0-94CD-2A3F4B76F7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738C84-74E6-4E3B-B66E-D7F292D9157D}" type="pres">
      <dgm:prSet presAssocID="{33F72761-AE13-44F0-94CD-2A3F4B76F7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40FF8C-1708-42CA-8199-9D5790CBB9B1}" type="pres">
      <dgm:prSet presAssocID="{33F72761-AE13-44F0-94CD-2A3F4B76F7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C3D40C-B579-4842-9ED1-5D3EC8C9053A}" srcId="{33F72761-AE13-44F0-94CD-2A3F4B76F7DC}" destId="{D19ED2AF-41CE-41EE-82A4-C55652AC9D0F}" srcOrd="3" destOrd="0" parTransId="{E4C4612B-4CFD-46FB-864F-C200A452C82F}" sibTransId="{C43B6C2E-1B07-4189-AEEE-982E2F018E21}"/>
    <dgm:cxn modelId="{56567F4C-94EE-4A52-BCE2-FF26002F4E70}" srcId="{33F72761-AE13-44F0-94CD-2A3F4B76F7DC}" destId="{C2A6FB39-8028-47E2-B084-7A7F9266F43C}" srcOrd="0" destOrd="0" parTransId="{AFB2C6E1-3C50-4CD1-9A62-200078801A47}" sibTransId="{A6C479EB-7595-4F83-9DC5-DB3D85E1705B}"/>
    <dgm:cxn modelId="{829BEB6C-9FC1-43B0-ABDA-2FF1997E1CCA}" srcId="{33F72761-AE13-44F0-94CD-2A3F4B76F7DC}" destId="{39EF4B9E-161A-473C-8F55-6B885016B68D}" srcOrd="1" destOrd="0" parTransId="{8B10D867-DF6D-43A8-8FB1-B24323CF230B}" sibTransId="{826E86A0-705B-43DA-B5A6-BC311354910C}"/>
    <dgm:cxn modelId="{45871753-1723-4205-A364-4DF6BE53B55B}" type="presOf" srcId="{33F72761-AE13-44F0-94CD-2A3F4B76F7DC}" destId="{1980AD9F-8487-4B30-B758-6EE5CF9DED63}" srcOrd="0" destOrd="0" presId="urn:microsoft.com/office/officeart/2005/8/layout/matrix3"/>
    <dgm:cxn modelId="{2383C1DF-61A7-4A3A-B2F1-A640071ED51D}" type="presOf" srcId="{A96E6B01-25D0-4A69-88C2-B84D84693BFB}" destId="{C6738C84-74E6-4E3B-B66E-D7F292D9157D}" srcOrd="0" destOrd="0" presId="urn:microsoft.com/office/officeart/2005/8/layout/matrix3"/>
    <dgm:cxn modelId="{40862BE2-9823-4C3F-B17B-8FBFFD4B8095}" type="presOf" srcId="{D19ED2AF-41CE-41EE-82A4-C55652AC9D0F}" destId="{EC40FF8C-1708-42CA-8199-9D5790CBB9B1}" srcOrd="0" destOrd="0" presId="urn:microsoft.com/office/officeart/2005/8/layout/matrix3"/>
    <dgm:cxn modelId="{0202E5E5-7D7E-429F-A07E-30F00B5AA000}" srcId="{33F72761-AE13-44F0-94CD-2A3F4B76F7DC}" destId="{A96E6B01-25D0-4A69-88C2-B84D84693BFB}" srcOrd="2" destOrd="0" parTransId="{D2D2C2BE-87E4-4D10-8D0A-1AE7FE12FA76}" sibTransId="{EBD937EA-B917-42B9-A157-AF9BE8201649}"/>
    <dgm:cxn modelId="{C29541EA-8A9A-4807-8B26-101B183EE48D}" type="presOf" srcId="{39EF4B9E-161A-473C-8F55-6B885016B68D}" destId="{2D29EF21-10DE-4B69-8EDB-0769EE9DCAE8}" srcOrd="0" destOrd="0" presId="urn:microsoft.com/office/officeart/2005/8/layout/matrix3"/>
    <dgm:cxn modelId="{1E8DCCEC-DFF7-4525-AAB8-5091458FF907}" type="presOf" srcId="{C2A6FB39-8028-47E2-B084-7A7F9266F43C}" destId="{5C6C9B33-D617-4AC6-9CB7-7724B04ED4B4}" srcOrd="0" destOrd="0" presId="urn:microsoft.com/office/officeart/2005/8/layout/matrix3"/>
    <dgm:cxn modelId="{C6007D1A-CE34-4825-948D-FAC197624F54}" type="presParOf" srcId="{1980AD9F-8487-4B30-B758-6EE5CF9DED63}" destId="{56B28995-6C69-4205-BFCE-345B58BFDE98}" srcOrd="0" destOrd="0" presId="urn:microsoft.com/office/officeart/2005/8/layout/matrix3"/>
    <dgm:cxn modelId="{2DB3E942-793D-4C65-9ECA-84154ECA0E7D}" type="presParOf" srcId="{1980AD9F-8487-4B30-B758-6EE5CF9DED63}" destId="{5C6C9B33-D617-4AC6-9CB7-7724B04ED4B4}" srcOrd="1" destOrd="0" presId="urn:microsoft.com/office/officeart/2005/8/layout/matrix3"/>
    <dgm:cxn modelId="{46511614-6C80-4652-BC8C-A3419A58880B}" type="presParOf" srcId="{1980AD9F-8487-4B30-B758-6EE5CF9DED63}" destId="{2D29EF21-10DE-4B69-8EDB-0769EE9DCAE8}" srcOrd="2" destOrd="0" presId="urn:microsoft.com/office/officeart/2005/8/layout/matrix3"/>
    <dgm:cxn modelId="{5539A908-AB11-4301-A0E0-6B96B5E7501E}" type="presParOf" srcId="{1980AD9F-8487-4B30-B758-6EE5CF9DED63}" destId="{C6738C84-74E6-4E3B-B66E-D7F292D9157D}" srcOrd="3" destOrd="0" presId="urn:microsoft.com/office/officeart/2005/8/layout/matrix3"/>
    <dgm:cxn modelId="{5747F06E-DC95-4D4D-B0FB-67691A74C5EE}" type="presParOf" srcId="{1980AD9F-8487-4B30-B758-6EE5CF9DED63}" destId="{EC40FF8C-1708-42CA-8199-9D5790CBB9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831F3-7ABE-4691-AB27-9A088FAA8A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7A47759-FB28-449B-B908-58C881FE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</a:t>
          </a:r>
        </a:p>
      </dgm:t>
    </dgm:pt>
    <dgm:pt modelId="{DB41C13F-2E48-4D55-B43E-2381E37CD415}" type="parTrans" cxnId="{BF44B3FE-AD22-4A98-97EF-77CE721C2598}">
      <dgm:prSet/>
      <dgm:spPr/>
      <dgm:t>
        <a:bodyPr/>
        <a:lstStyle/>
        <a:p>
          <a:endParaRPr lang="en-US"/>
        </a:p>
      </dgm:t>
    </dgm:pt>
    <dgm:pt modelId="{BEC84F0B-E816-4C2F-A5CD-A9F40A4ED1C7}" type="sibTrans" cxnId="{BF44B3FE-AD22-4A98-97EF-77CE721C2598}">
      <dgm:prSet/>
      <dgm:spPr/>
      <dgm:t>
        <a:bodyPr/>
        <a:lstStyle/>
        <a:p>
          <a:endParaRPr lang="en-US"/>
        </a:p>
      </dgm:t>
    </dgm:pt>
    <dgm:pt modelId="{78EEF19D-F0A7-43FA-9B53-A146A5A21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Entity</a:t>
          </a:r>
        </a:p>
      </dgm:t>
    </dgm:pt>
    <dgm:pt modelId="{F7EAE680-4169-451A-85EE-6B377CCF5155}" type="parTrans" cxnId="{DBAA4B7D-0360-457E-A911-21C41EB2BD58}">
      <dgm:prSet/>
      <dgm:spPr/>
      <dgm:t>
        <a:bodyPr/>
        <a:lstStyle/>
        <a:p>
          <a:endParaRPr lang="en-US"/>
        </a:p>
      </dgm:t>
    </dgm:pt>
    <dgm:pt modelId="{3C202542-3B34-4081-9C5A-3EDAE35E47F5}" type="sibTrans" cxnId="{DBAA4B7D-0360-457E-A911-21C41EB2BD58}">
      <dgm:prSet/>
      <dgm:spPr/>
      <dgm:t>
        <a:bodyPr/>
        <a:lstStyle/>
        <a:p>
          <a:endParaRPr lang="en-US"/>
        </a:p>
      </dgm:t>
    </dgm:pt>
    <dgm:pt modelId="{B0EA4155-0ACA-41D0-805D-F2A1C8F67F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store</a:t>
          </a:r>
        </a:p>
      </dgm:t>
    </dgm:pt>
    <dgm:pt modelId="{3DFA733D-C881-4421-98FA-6F51A5DB1972}" type="parTrans" cxnId="{53F13A91-1F8C-44AE-922B-9ECC4FE96BF7}">
      <dgm:prSet/>
      <dgm:spPr/>
      <dgm:t>
        <a:bodyPr/>
        <a:lstStyle/>
        <a:p>
          <a:endParaRPr lang="en-US"/>
        </a:p>
      </dgm:t>
    </dgm:pt>
    <dgm:pt modelId="{AF71796B-0A5F-4602-84C8-1CA9A4007E8F}" type="sibTrans" cxnId="{53F13A91-1F8C-44AE-922B-9ECC4FE96BF7}">
      <dgm:prSet/>
      <dgm:spPr/>
      <dgm:t>
        <a:bodyPr/>
        <a:lstStyle/>
        <a:p>
          <a:endParaRPr lang="en-US"/>
        </a:p>
      </dgm:t>
    </dgm:pt>
    <dgm:pt modelId="{060D7C19-E6AC-4FD2-A0A6-9FFF1F4FE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flow</a:t>
          </a:r>
        </a:p>
      </dgm:t>
    </dgm:pt>
    <dgm:pt modelId="{B51EC9A3-47C0-46BC-B162-DA4D4D92B563}" type="parTrans" cxnId="{2855000D-CC7B-4406-9CED-7C72E3A13B1C}">
      <dgm:prSet/>
      <dgm:spPr/>
      <dgm:t>
        <a:bodyPr/>
        <a:lstStyle/>
        <a:p>
          <a:endParaRPr lang="en-US"/>
        </a:p>
      </dgm:t>
    </dgm:pt>
    <dgm:pt modelId="{4457094C-5AF8-43EA-A53D-629852993DC8}" type="sibTrans" cxnId="{2855000D-CC7B-4406-9CED-7C72E3A13B1C}">
      <dgm:prSet/>
      <dgm:spPr/>
      <dgm:t>
        <a:bodyPr/>
        <a:lstStyle/>
        <a:p>
          <a:endParaRPr lang="en-US"/>
        </a:p>
      </dgm:t>
    </dgm:pt>
    <dgm:pt modelId="{04D2B2BB-8156-435B-BAE9-16449A4B55B3}" type="pres">
      <dgm:prSet presAssocID="{70B831F3-7ABE-4691-AB27-9A088FAA8A8C}" presName="root" presStyleCnt="0">
        <dgm:presLayoutVars>
          <dgm:dir/>
          <dgm:resizeHandles val="exact"/>
        </dgm:presLayoutVars>
      </dgm:prSet>
      <dgm:spPr/>
    </dgm:pt>
    <dgm:pt modelId="{60175DF0-C466-40F5-8C13-19CFB3276707}" type="pres">
      <dgm:prSet presAssocID="{57A47759-FB28-449B-B908-58C881FECDCB}" presName="compNode" presStyleCnt="0"/>
      <dgm:spPr/>
    </dgm:pt>
    <dgm:pt modelId="{24A52271-B123-4BDA-97D9-081B929F1C17}" type="pres">
      <dgm:prSet presAssocID="{57A47759-FB28-449B-B908-58C881FECDCB}" presName="bgRect" presStyleLbl="bgShp" presStyleIdx="0" presStyleCnt="4"/>
      <dgm:spPr/>
    </dgm:pt>
    <dgm:pt modelId="{599BB1B1-471A-428A-A89D-7786F35DBCBE}" type="pres">
      <dgm:prSet presAssocID="{57A47759-FB28-449B-B908-58C881FECD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3C7A54F3-DB86-4AE0-B679-E1B131273902}" type="pres">
      <dgm:prSet presAssocID="{57A47759-FB28-449B-B908-58C881FECDCB}" presName="spaceRect" presStyleCnt="0"/>
      <dgm:spPr/>
    </dgm:pt>
    <dgm:pt modelId="{9FAF0841-C8B2-49FB-87D0-B8C03B8C7ECE}" type="pres">
      <dgm:prSet presAssocID="{57A47759-FB28-449B-B908-58C881FECDCB}" presName="parTx" presStyleLbl="revTx" presStyleIdx="0" presStyleCnt="4">
        <dgm:presLayoutVars>
          <dgm:chMax val="0"/>
          <dgm:chPref val="0"/>
        </dgm:presLayoutVars>
      </dgm:prSet>
      <dgm:spPr/>
    </dgm:pt>
    <dgm:pt modelId="{D569CF78-6B0F-4F1E-868D-0B9EEBFF02E9}" type="pres">
      <dgm:prSet presAssocID="{BEC84F0B-E816-4C2F-A5CD-A9F40A4ED1C7}" presName="sibTrans" presStyleCnt="0"/>
      <dgm:spPr/>
    </dgm:pt>
    <dgm:pt modelId="{2EC6F91E-7C01-4F62-B9EB-819CDFCDCB38}" type="pres">
      <dgm:prSet presAssocID="{78EEF19D-F0A7-43FA-9B53-A146A5A2119E}" presName="compNode" presStyleCnt="0"/>
      <dgm:spPr/>
    </dgm:pt>
    <dgm:pt modelId="{D7378CD0-B6FA-4E54-9196-04E2C33E39B7}" type="pres">
      <dgm:prSet presAssocID="{78EEF19D-F0A7-43FA-9B53-A146A5A2119E}" presName="bgRect" presStyleLbl="bgShp" presStyleIdx="1" presStyleCnt="4"/>
      <dgm:spPr/>
    </dgm:pt>
    <dgm:pt modelId="{5C700E91-320E-4376-9B7C-BD054F399BE3}" type="pres">
      <dgm:prSet presAssocID="{78EEF19D-F0A7-43FA-9B53-A146A5A211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5F8E9D-299D-4F2A-A789-8BCCECAF881C}" type="pres">
      <dgm:prSet presAssocID="{78EEF19D-F0A7-43FA-9B53-A146A5A2119E}" presName="spaceRect" presStyleCnt="0"/>
      <dgm:spPr/>
    </dgm:pt>
    <dgm:pt modelId="{CAA7183E-8CA9-42E7-9B14-8D855A8B2AD7}" type="pres">
      <dgm:prSet presAssocID="{78EEF19D-F0A7-43FA-9B53-A146A5A2119E}" presName="parTx" presStyleLbl="revTx" presStyleIdx="1" presStyleCnt="4">
        <dgm:presLayoutVars>
          <dgm:chMax val="0"/>
          <dgm:chPref val="0"/>
        </dgm:presLayoutVars>
      </dgm:prSet>
      <dgm:spPr/>
    </dgm:pt>
    <dgm:pt modelId="{95706780-479C-4BF9-AC4F-BE2FECA4B3E2}" type="pres">
      <dgm:prSet presAssocID="{3C202542-3B34-4081-9C5A-3EDAE35E47F5}" presName="sibTrans" presStyleCnt="0"/>
      <dgm:spPr/>
    </dgm:pt>
    <dgm:pt modelId="{58C78A12-68B4-47C2-AB25-EFE565E24343}" type="pres">
      <dgm:prSet presAssocID="{B0EA4155-0ACA-41D0-805D-F2A1C8F67F29}" presName="compNode" presStyleCnt="0"/>
      <dgm:spPr/>
    </dgm:pt>
    <dgm:pt modelId="{38525A10-C2A7-4CA5-8B4E-7310DA68E962}" type="pres">
      <dgm:prSet presAssocID="{B0EA4155-0ACA-41D0-805D-F2A1C8F67F29}" presName="bgRect" presStyleLbl="bgShp" presStyleIdx="2" presStyleCnt="4"/>
      <dgm:spPr/>
    </dgm:pt>
    <dgm:pt modelId="{0F6143EE-E1DF-462E-B7A2-20D4853323A3}" type="pres">
      <dgm:prSet presAssocID="{B0EA4155-0ACA-41D0-805D-F2A1C8F67F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"/>
        </a:ext>
      </dgm:extLst>
    </dgm:pt>
    <dgm:pt modelId="{10EB7EE9-3A00-4366-9CCA-2038DFA587DF}" type="pres">
      <dgm:prSet presAssocID="{B0EA4155-0ACA-41D0-805D-F2A1C8F67F29}" presName="spaceRect" presStyleCnt="0"/>
      <dgm:spPr/>
    </dgm:pt>
    <dgm:pt modelId="{846D6E49-4832-4DF6-8BD9-CCF7D4626407}" type="pres">
      <dgm:prSet presAssocID="{B0EA4155-0ACA-41D0-805D-F2A1C8F67F29}" presName="parTx" presStyleLbl="revTx" presStyleIdx="2" presStyleCnt="4">
        <dgm:presLayoutVars>
          <dgm:chMax val="0"/>
          <dgm:chPref val="0"/>
        </dgm:presLayoutVars>
      </dgm:prSet>
      <dgm:spPr/>
    </dgm:pt>
    <dgm:pt modelId="{BE9B6D53-0084-44B8-86D1-9F34DD48396F}" type="pres">
      <dgm:prSet presAssocID="{AF71796B-0A5F-4602-84C8-1CA9A4007E8F}" presName="sibTrans" presStyleCnt="0"/>
      <dgm:spPr/>
    </dgm:pt>
    <dgm:pt modelId="{F7192DBE-17ED-4AE5-9D6C-F7102E7B7660}" type="pres">
      <dgm:prSet presAssocID="{060D7C19-E6AC-4FD2-A0A6-9FFF1F4FEBB9}" presName="compNode" presStyleCnt="0"/>
      <dgm:spPr/>
    </dgm:pt>
    <dgm:pt modelId="{64BBE2F3-44B5-4C0A-8A7E-3643753FB4C9}" type="pres">
      <dgm:prSet presAssocID="{060D7C19-E6AC-4FD2-A0A6-9FFF1F4FEBB9}" presName="bgRect" presStyleLbl="bgShp" presStyleIdx="3" presStyleCnt="4"/>
      <dgm:spPr/>
    </dgm:pt>
    <dgm:pt modelId="{49B2B445-E78E-4456-86CB-6CF5023812CB}" type="pres">
      <dgm:prSet presAssocID="{060D7C19-E6AC-4FD2-A0A6-9FFF1F4FEB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DBCF2FDB-BB9F-488B-BCBD-BA71993CAE66}" type="pres">
      <dgm:prSet presAssocID="{060D7C19-E6AC-4FD2-A0A6-9FFF1F4FEBB9}" presName="spaceRect" presStyleCnt="0"/>
      <dgm:spPr/>
    </dgm:pt>
    <dgm:pt modelId="{C46AEDE0-235E-4170-BAFC-55FFDE6EFA93}" type="pres">
      <dgm:prSet presAssocID="{060D7C19-E6AC-4FD2-A0A6-9FFF1F4FEB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55000D-CC7B-4406-9CED-7C72E3A13B1C}" srcId="{70B831F3-7ABE-4691-AB27-9A088FAA8A8C}" destId="{060D7C19-E6AC-4FD2-A0A6-9FFF1F4FEBB9}" srcOrd="3" destOrd="0" parTransId="{B51EC9A3-47C0-46BC-B162-DA4D4D92B563}" sibTransId="{4457094C-5AF8-43EA-A53D-629852993DC8}"/>
    <dgm:cxn modelId="{658B452B-C792-4AB9-821C-F4BD6EA167B4}" type="presOf" srcId="{060D7C19-E6AC-4FD2-A0A6-9FFF1F4FEBB9}" destId="{C46AEDE0-235E-4170-BAFC-55FFDE6EFA93}" srcOrd="0" destOrd="0" presId="urn:microsoft.com/office/officeart/2018/2/layout/IconVerticalSolidList"/>
    <dgm:cxn modelId="{3350CF37-25C4-4A65-A3EE-F322F12778E5}" type="presOf" srcId="{B0EA4155-0ACA-41D0-805D-F2A1C8F67F29}" destId="{846D6E49-4832-4DF6-8BD9-CCF7D4626407}" srcOrd="0" destOrd="0" presId="urn:microsoft.com/office/officeart/2018/2/layout/IconVerticalSolidList"/>
    <dgm:cxn modelId="{32880B40-A307-4E28-ACCE-3B52DFCF0434}" type="presOf" srcId="{70B831F3-7ABE-4691-AB27-9A088FAA8A8C}" destId="{04D2B2BB-8156-435B-BAE9-16449A4B55B3}" srcOrd="0" destOrd="0" presId="urn:microsoft.com/office/officeart/2018/2/layout/IconVerticalSolidList"/>
    <dgm:cxn modelId="{2C67F958-0FA7-4B16-A187-A46398CAB195}" type="presOf" srcId="{78EEF19D-F0A7-43FA-9B53-A146A5A2119E}" destId="{CAA7183E-8CA9-42E7-9B14-8D855A8B2AD7}" srcOrd="0" destOrd="0" presId="urn:microsoft.com/office/officeart/2018/2/layout/IconVerticalSolidList"/>
    <dgm:cxn modelId="{DBAA4B7D-0360-457E-A911-21C41EB2BD58}" srcId="{70B831F3-7ABE-4691-AB27-9A088FAA8A8C}" destId="{78EEF19D-F0A7-43FA-9B53-A146A5A2119E}" srcOrd="1" destOrd="0" parTransId="{F7EAE680-4169-451A-85EE-6B377CCF5155}" sibTransId="{3C202542-3B34-4081-9C5A-3EDAE35E47F5}"/>
    <dgm:cxn modelId="{53F13A91-1F8C-44AE-922B-9ECC4FE96BF7}" srcId="{70B831F3-7ABE-4691-AB27-9A088FAA8A8C}" destId="{B0EA4155-0ACA-41D0-805D-F2A1C8F67F29}" srcOrd="2" destOrd="0" parTransId="{3DFA733D-C881-4421-98FA-6F51A5DB1972}" sibTransId="{AF71796B-0A5F-4602-84C8-1CA9A4007E8F}"/>
    <dgm:cxn modelId="{BF44B3FE-AD22-4A98-97EF-77CE721C2598}" srcId="{70B831F3-7ABE-4691-AB27-9A088FAA8A8C}" destId="{57A47759-FB28-449B-B908-58C881FECDCB}" srcOrd="0" destOrd="0" parTransId="{DB41C13F-2E48-4D55-B43E-2381E37CD415}" sibTransId="{BEC84F0B-E816-4C2F-A5CD-A9F40A4ED1C7}"/>
    <dgm:cxn modelId="{B265A7FF-F073-415B-97FB-81D9EA12A700}" type="presOf" srcId="{57A47759-FB28-449B-B908-58C881FECDCB}" destId="{9FAF0841-C8B2-49FB-87D0-B8C03B8C7ECE}" srcOrd="0" destOrd="0" presId="urn:microsoft.com/office/officeart/2018/2/layout/IconVerticalSolidList"/>
    <dgm:cxn modelId="{0FFD4663-6AC4-43BA-98A0-9F99BE6A236F}" type="presParOf" srcId="{04D2B2BB-8156-435B-BAE9-16449A4B55B3}" destId="{60175DF0-C466-40F5-8C13-19CFB3276707}" srcOrd="0" destOrd="0" presId="urn:microsoft.com/office/officeart/2018/2/layout/IconVerticalSolidList"/>
    <dgm:cxn modelId="{921C7F2E-B679-405B-9229-863D3E15F447}" type="presParOf" srcId="{60175DF0-C466-40F5-8C13-19CFB3276707}" destId="{24A52271-B123-4BDA-97D9-081B929F1C17}" srcOrd="0" destOrd="0" presId="urn:microsoft.com/office/officeart/2018/2/layout/IconVerticalSolidList"/>
    <dgm:cxn modelId="{7418E05A-44A2-475E-9C4E-9A92399E8F11}" type="presParOf" srcId="{60175DF0-C466-40F5-8C13-19CFB3276707}" destId="{599BB1B1-471A-428A-A89D-7786F35DBCBE}" srcOrd="1" destOrd="0" presId="urn:microsoft.com/office/officeart/2018/2/layout/IconVerticalSolidList"/>
    <dgm:cxn modelId="{127FDE4B-E3CA-4C66-AD72-DC319F759FC9}" type="presParOf" srcId="{60175DF0-C466-40F5-8C13-19CFB3276707}" destId="{3C7A54F3-DB86-4AE0-B679-E1B131273902}" srcOrd="2" destOrd="0" presId="urn:microsoft.com/office/officeart/2018/2/layout/IconVerticalSolidList"/>
    <dgm:cxn modelId="{B7B94138-BE92-4C78-94FA-2BD32020782F}" type="presParOf" srcId="{60175DF0-C466-40F5-8C13-19CFB3276707}" destId="{9FAF0841-C8B2-49FB-87D0-B8C03B8C7ECE}" srcOrd="3" destOrd="0" presId="urn:microsoft.com/office/officeart/2018/2/layout/IconVerticalSolidList"/>
    <dgm:cxn modelId="{7AD41A95-A452-4606-B020-BC6AD65901A1}" type="presParOf" srcId="{04D2B2BB-8156-435B-BAE9-16449A4B55B3}" destId="{D569CF78-6B0F-4F1E-868D-0B9EEBFF02E9}" srcOrd="1" destOrd="0" presId="urn:microsoft.com/office/officeart/2018/2/layout/IconVerticalSolidList"/>
    <dgm:cxn modelId="{FFF3D518-F0EC-4A4B-A986-F78C9BE8A60B}" type="presParOf" srcId="{04D2B2BB-8156-435B-BAE9-16449A4B55B3}" destId="{2EC6F91E-7C01-4F62-B9EB-819CDFCDCB38}" srcOrd="2" destOrd="0" presId="urn:microsoft.com/office/officeart/2018/2/layout/IconVerticalSolidList"/>
    <dgm:cxn modelId="{295A22F3-D83E-4F02-91B8-99945117465C}" type="presParOf" srcId="{2EC6F91E-7C01-4F62-B9EB-819CDFCDCB38}" destId="{D7378CD0-B6FA-4E54-9196-04E2C33E39B7}" srcOrd="0" destOrd="0" presId="urn:microsoft.com/office/officeart/2018/2/layout/IconVerticalSolidList"/>
    <dgm:cxn modelId="{44FF094A-4A0C-4AE6-8ACB-0E0089410753}" type="presParOf" srcId="{2EC6F91E-7C01-4F62-B9EB-819CDFCDCB38}" destId="{5C700E91-320E-4376-9B7C-BD054F399BE3}" srcOrd="1" destOrd="0" presId="urn:microsoft.com/office/officeart/2018/2/layout/IconVerticalSolidList"/>
    <dgm:cxn modelId="{B7217917-AE18-4F42-AC34-EE63741370F9}" type="presParOf" srcId="{2EC6F91E-7C01-4F62-B9EB-819CDFCDCB38}" destId="{DE5F8E9D-299D-4F2A-A789-8BCCECAF881C}" srcOrd="2" destOrd="0" presId="urn:microsoft.com/office/officeart/2018/2/layout/IconVerticalSolidList"/>
    <dgm:cxn modelId="{051C38F4-0F08-4A70-ADD6-5068560B4156}" type="presParOf" srcId="{2EC6F91E-7C01-4F62-B9EB-819CDFCDCB38}" destId="{CAA7183E-8CA9-42E7-9B14-8D855A8B2AD7}" srcOrd="3" destOrd="0" presId="urn:microsoft.com/office/officeart/2018/2/layout/IconVerticalSolidList"/>
    <dgm:cxn modelId="{7B476B7C-13D3-4E6D-9969-5A46F45A008D}" type="presParOf" srcId="{04D2B2BB-8156-435B-BAE9-16449A4B55B3}" destId="{95706780-479C-4BF9-AC4F-BE2FECA4B3E2}" srcOrd="3" destOrd="0" presId="urn:microsoft.com/office/officeart/2018/2/layout/IconVerticalSolidList"/>
    <dgm:cxn modelId="{F7C6A9FF-ECA5-4653-AEC7-FD3ECE238EF9}" type="presParOf" srcId="{04D2B2BB-8156-435B-BAE9-16449A4B55B3}" destId="{58C78A12-68B4-47C2-AB25-EFE565E24343}" srcOrd="4" destOrd="0" presId="urn:microsoft.com/office/officeart/2018/2/layout/IconVerticalSolidList"/>
    <dgm:cxn modelId="{7270B7EF-C4F8-4D5E-AE69-A40250295A95}" type="presParOf" srcId="{58C78A12-68B4-47C2-AB25-EFE565E24343}" destId="{38525A10-C2A7-4CA5-8B4E-7310DA68E962}" srcOrd="0" destOrd="0" presId="urn:microsoft.com/office/officeart/2018/2/layout/IconVerticalSolidList"/>
    <dgm:cxn modelId="{334B2E3B-1C93-4DF0-96B5-9D017666E9F1}" type="presParOf" srcId="{58C78A12-68B4-47C2-AB25-EFE565E24343}" destId="{0F6143EE-E1DF-462E-B7A2-20D4853323A3}" srcOrd="1" destOrd="0" presId="urn:microsoft.com/office/officeart/2018/2/layout/IconVerticalSolidList"/>
    <dgm:cxn modelId="{5B4B2FC4-5C02-4649-BFCD-DF4DED6172DC}" type="presParOf" srcId="{58C78A12-68B4-47C2-AB25-EFE565E24343}" destId="{10EB7EE9-3A00-4366-9CCA-2038DFA587DF}" srcOrd="2" destOrd="0" presId="urn:microsoft.com/office/officeart/2018/2/layout/IconVerticalSolidList"/>
    <dgm:cxn modelId="{FBF7C567-F038-4C0E-9504-261ED82D58FF}" type="presParOf" srcId="{58C78A12-68B4-47C2-AB25-EFE565E24343}" destId="{846D6E49-4832-4DF6-8BD9-CCF7D4626407}" srcOrd="3" destOrd="0" presId="urn:microsoft.com/office/officeart/2018/2/layout/IconVerticalSolidList"/>
    <dgm:cxn modelId="{5B574BAC-A577-4E32-A408-D87A3423D62B}" type="presParOf" srcId="{04D2B2BB-8156-435B-BAE9-16449A4B55B3}" destId="{BE9B6D53-0084-44B8-86D1-9F34DD48396F}" srcOrd="5" destOrd="0" presId="urn:microsoft.com/office/officeart/2018/2/layout/IconVerticalSolidList"/>
    <dgm:cxn modelId="{555A3B95-0DB6-490D-86B4-34A81EE0FEB0}" type="presParOf" srcId="{04D2B2BB-8156-435B-BAE9-16449A4B55B3}" destId="{F7192DBE-17ED-4AE5-9D6C-F7102E7B7660}" srcOrd="6" destOrd="0" presId="urn:microsoft.com/office/officeart/2018/2/layout/IconVerticalSolidList"/>
    <dgm:cxn modelId="{9794F752-8262-4D63-B4AD-60A5B4047983}" type="presParOf" srcId="{F7192DBE-17ED-4AE5-9D6C-F7102E7B7660}" destId="{64BBE2F3-44B5-4C0A-8A7E-3643753FB4C9}" srcOrd="0" destOrd="0" presId="urn:microsoft.com/office/officeart/2018/2/layout/IconVerticalSolidList"/>
    <dgm:cxn modelId="{22E64D1E-20D4-4956-A0B9-8D50992CA10D}" type="presParOf" srcId="{F7192DBE-17ED-4AE5-9D6C-F7102E7B7660}" destId="{49B2B445-E78E-4456-86CB-6CF5023812CB}" srcOrd="1" destOrd="0" presId="urn:microsoft.com/office/officeart/2018/2/layout/IconVerticalSolidList"/>
    <dgm:cxn modelId="{CECA2151-BDA2-4F10-9309-D94AE5DD784C}" type="presParOf" srcId="{F7192DBE-17ED-4AE5-9D6C-F7102E7B7660}" destId="{DBCF2FDB-BB9F-488B-BCBD-BA71993CAE66}" srcOrd="2" destOrd="0" presId="urn:microsoft.com/office/officeart/2018/2/layout/IconVerticalSolidList"/>
    <dgm:cxn modelId="{FA9EC0A6-BA39-4785-9FFE-0EAD3CF56953}" type="presParOf" srcId="{F7192DBE-17ED-4AE5-9D6C-F7102E7B7660}" destId="{C46AEDE0-235E-4170-BAFC-55FFDE6EFA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FF752-3C6C-4EF9-8FBB-213CE89E92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C680BC-BEDC-4EE4-9999-B8171657D878}">
      <dgm:prSet/>
      <dgm:spPr/>
      <dgm:t>
        <a:bodyPr/>
        <a:lstStyle/>
        <a:p>
          <a:r>
            <a:rPr lang="en-US"/>
            <a:t>Customer</a:t>
          </a:r>
        </a:p>
      </dgm:t>
    </dgm:pt>
    <dgm:pt modelId="{8D26E6D3-C84A-45A5-ADA3-D1DE29C081DF}" type="parTrans" cxnId="{C8842D17-1462-4243-A8AA-0D2933A0736C}">
      <dgm:prSet/>
      <dgm:spPr/>
      <dgm:t>
        <a:bodyPr/>
        <a:lstStyle/>
        <a:p>
          <a:endParaRPr lang="en-US"/>
        </a:p>
      </dgm:t>
    </dgm:pt>
    <dgm:pt modelId="{94295745-D1EA-427A-97F9-88756D2A92C7}" type="sibTrans" cxnId="{C8842D17-1462-4243-A8AA-0D2933A0736C}">
      <dgm:prSet/>
      <dgm:spPr/>
      <dgm:t>
        <a:bodyPr/>
        <a:lstStyle/>
        <a:p>
          <a:endParaRPr lang="en-US"/>
        </a:p>
      </dgm:t>
    </dgm:pt>
    <dgm:pt modelId="{9525B908-B1C3-4978-B675-3F702E7EFE84}">
      <dgm:prSet/>
      <dgm:spPr/>
      <dgm:t>
        <a:bodyPr/>
        <a:lstStyle/>
        <a:p>
          <a:r>
            <a:rPr lang="en-US"/>
            <a:t>Manager</a:t>
          </a:r>
        </a:p>
      </dgm:t>
    </dgm:pt>
    <dgm:pt modelId="{4F980360-7A6F-40AD-ACCB-BD21F4055C53}" type="parTrans" cxnId="{D931DC15-FB43-483C-B8CF-EEF78ECFA314}">
      <dgm:prSet/>
      <dgm:spPr/>
      <dgm:t>
        <a:bodyPr/>
        <a:lstStyle/>
        <a:p>
          <a:endParaRPr lang="en-US"/>
        </a:p>
      </dgm:t>
    </dgm:pt>
    <dgm:pt modelId="{4CE792D4-62DE-46CD-8837-DB8F08902CCE}" type="sibTrans" cxnId="{D931DC15-FB43-483C-B8CF-EEF78ECFA314}">
      <dgm:prSet/>
      <dgm:spPr/>
      <dgm:t>
        <a:bodyPr/>
        <a:lstStyle/>
        <a:p>
          <a:endParaRPr lang="en-US"/>
        </a:p>
      </dgm:t>
    </dgm:pt>
    <dgm:pt modelId="{0A949B85-DA57-4693-AB82-854B066BEBD1}">
      <dgm:prSet/>
      <dgm:spPr/>
      <dgm:t>
        <a:bodyPr/>
        <a:lstStyle/>
        <a:p>
          <a:r>
            <a:rPr lang="en-US"/>
            <a:t>Store worker</a:t>
          </a:r>
        </a:p>
      </dgm:t>
    </dgm:pt>
    <dgm:pt modelId="{3DFD56D0-09A6-442D-AC97-DDFBA9886F9A}" type="parTrans" cxnId="{1D39E93B-48C4-41F4-B8D7-EEBCA97A5454}">
      <dgm:prSet/>
      <dgm:spPr/>
      <dgm:t>
        <a:bodyPr/>
        <a:lstStyle/>
        <a:p>
          <a:endParaRPr lang="en-US"/>
        </a:p>
      </dgm:t>
    </dgm:pt>
    <dgm:pt modelId="{917DD7BD-5594-4C1D-9D37-74987F414B9E}" type="sibTrans" cxnId="{1D39E93B-48C4-41F4-B8D7-EEBCA97A5454}">
      <dgm:prSet/>
      <dgm:spPr/>
      <dgm:t>
        <a:bodyPr/>
        <a:lstStyle/>
        <a:p>
          <a:endParaRPr lang="en-US"/>
        </a:p>
      </dgm:t>
    </dgm:pt>
    <dgm:pt modelId="{54A5EAAC-81AB-44CF-B3ED-DDB9C6B50FDE}" type="pres">
      <dgm:prSet presAssocID="{540FF752-3C6C-4EF9-8FBB-213CE89E927F}" presName="root" presStyleCnt="0">
        <dgm:presLayoutVars>
          <dgm:dir/>
          <dgm:resizeHandles val="exact"/>
        </dgm:presLayoutVars>
      </dgm:prSet>
      <dgm:spPr/>
    </dgm:pt>
    <dgm:pt modelId="{06E0D3B7-3EEB-47A3-ADBE-881C3DB560D2}" type="pres">
      <dgm:prSet presAssocID="{A0C680BC-BEDC-4EE4-9999-B8171657D878}" presName="compNode" presStyleCnt="0"/>
      <dgm:spPr/>
    </dgm:pt>
    <dgm:pt modelId="{06EDE95F-B991-4EF7-AEC8-D15544B673B5}" type="pres">
      <dgm:prSet presAssocID="{A0C680BC-BEDC-4EE4-9999-B8171657D878}" presName="bgRect" presStyleLbl="bgShp" presStyleIdx="0" presStyleCnt="3"/>
      <dgm:spPr/>
    </dgm:pt>
    <dgm:pt modelId="{5A32356C-E728-4DF1-A1C6-D73AB91FF73F}" type="pres">
      <dgm:prSet presAssocID="{A0C680BC-BEDC-4EE4-9999-B8171657D8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F6556DD-98C7-4110-B258-2C2CE374FDEA}" type="pres">
      <dgm:prSet presAssocID="{A0C680BC-BEDC-4EE4-9999-B8171657D878}" presName="spaceRect" presStyleCnt="0"/>
      <dgm:spPr/>
    </dgm:pt>
    <dgm:pt modelId="{33E83DE9-4C40-4F5B-BE8E-2D97E171CD65}" type="pres">
      <dgm:prSet presAssocID="{A0C680BC-BEDC-4EE4-9999-B8171657D878}" presName="parTx" presStyleLbl="revTx" presStyleIdx="0" presStyleCnt="3">
        <dgm:presLayoutVars>
          <dgm:chMax val="0"/>
          <dgm:chPref val="0"/>
        </dgm:presLayoutVars>
      </dgm:prSet>
      <dgm:spPr/>
    </dgm:pt>
    <dgm:pt modelId="{BD485365-0FD1-42FE-81D4-7369517B9E9E}" type="pres">
      <dgm:prSet presAssocID="{94295745-D1EA-427A-97F9-88756D2A92C7}" presName="sibTrans" presStyleCnt="0"/>
      <dgm:spPr/>
    </dgm:pt>
    <dgm:pt modelId="{19C17B4F-EC84-4F66-9816-BD03DA63BF81}" type="pres">
      <dgm:prSet presAssocID="{9525B908-B1C3-4978-B675-3F702E7EFE84}" presName="compNode" presStyleCnt="0"/>
      <dgm:spPr/>
    </dgm:pt>
    <dgm:pt modelId="{639E2F77-4474-44FE-BB99-B5E7E86FA24D}" type="pres">
      <dgm:prSet presAssocID="{9525B908-B1C3-4978-B675-3F702E7EFE84}" presName="bgRect" presStyleLbl="bgShp" presStyleIdx="1" presStyleCnt="3"/>
      <dgm:spPr/>
    </dgm:pt>
    <dgm:pt modelId="{F90B7EB3-6464-4BA5-9B7C-B05EFBE0F4B2}" type="pres">
      <dgm:prSet presAssocID="{9525B908-B1C3-4978-B675-3F702E7EFE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7E0A35-0E8D-479F-B6CF-A9CBB35FBA5F}" type="pres">
      <dgm:prSet presAssocID="{9525B908-B1C3-4978-B675-3F702E7EFE84}" presName="spaceRect" presStyleCnt="0"/>
      <dgm:spPr/>
    </dgm:pt>
    <dgm:pt modelId="{4FD5D63C-9B56-4882-9A04-1AEE0E95F56A}" type="pres">
      <dgm:prSet presAssocID="{9525B908-B1C3-4978-B675-3F702E7EFE84}" presName="parTx" presStyleLbl="revTx" presStyleIdx="1" presStyleCnt="3">
        <dgm:presLayoutVars>
          <dgm:chMax val="0"/>
          <dgm:chPref val="0"/>
        </dgm:presLayoutVars>
      </dgm:prSet>
      <dgm:spPr/>
    </dgm:pt>
    <dgm:pt modelId="{1E3C1086-E353-4895-A0E3-F729CE6E46B1}" type="pres">
      <dgm:prSet presAssocID="{4CE792D4-62DE-46CD-8837-DB8F08902CCE}" presName="sibTrans" presStyleCnt="0"/>
      <dgm:spPr/>
    </dgm:pt>
    <dgm:pt modelId="{470ED0B8-4060-4AD3-ABE4-F6AD23A15492}" type="pres">
      <dgm:prSet presAssocID="{0A949B85-DA57-4693-AB82-854B066BEBD1}" presName="compNode" presStyleCnt="0"/>
      <dgm:spPr/>
    </dgm:pt>
    <dgm:pt modelId="{C675C485-84A9-481E-A82B-CC0EA0F86847}" type="pres">
      <dgm:prSet presAssocID="{0A949B85-DA57-4693-AB82-854B066BEBD1}" presName="bgRect" presStyleLbl="bgShp" presStyleIdx="2" presStyleCnt="3"/>
      <dgm:spPr/>
    </dgm:pt>
    <dgm:pt modelId="{DAD47069-D015-408F-BA49-D1C224E378DA}" type="pres">
      <dgm:prSet presAssocID="{0A949B85-DA57-4693-AB82-854B066BEB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F16FA1FE-47B9-4C5B-B0F8-ED2D2310AB7E}" type="pres">
      <dgm:prSet presAssocID="{0A949B85-DA57-4693-AB82-854B066BEBD1}" presName="spaceRect" presStyleCnt="0"/>
      <dgm:spPr/>
    </dgm:pt>
    <dgm:pt modelId="{172885BA-F506-49AA-A166-1B332630DECC}" type="pres">
      <dgm:prSet presAssocID="{0A949B85-DA57-4693-AB82-854B066BEB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BBF214-151C-46DC-9E2E-7BB7173764BF}" type="presOf" srcId="{9525B908-B1C3-4978-B675-3F702E7EFE84}" destId="{4FD5D63C-9B56-4882-9A04-1AEE0E95F56A}" srcOrd="0" destOrd="0" presId="urn:microsoft.com/office/officeart/2018/2/layout/IconVerticalSolidList"/>
    <dgm:cxn modelId="{D931DC15-FB43-483C-B8CF-EEF78ECFA314}" srcId="{540FF752-3C6C-4EF9-8FBB-213CE89E927F}" destId="{9525B908-B1C3-4978-B675-3F702E7EFE84}" srcOrd="1" destOrd="0" parTransId="{4F980360-7A6F-40AD-ACCB-BD21F4055C53}" sibTransId="{4CE792D4-62DE-46CD-8837-DB8F08902CCE}"/>
    <dgm:cxn modelId="{C8842D17-1462-4243-A8AA-0D2933A0736C}" srcId="{540FF752-3C6C-4EF9-8FBB-213CE89E927F}" destId="{A0C680BC-BEDC-4EE4-9999-B8171657D878}" srcOrd="0" destOrd="0" parTransId="{8D26E6D3-C84A-45A5-ADA3-D1DE29C081DF}" sibTransId="{94295745-D1EA-427A-97F9-88756D2A92C7}"/>
    <dgm:cxn modelId="{4A016231-985E-4E45-AF9F-BD483DFC4C40}" type="presOf" srcId="{540FF752-3C6C-4EF9-8FBB-213CE89E927F}" destId="{54A5EAAC-81AB-44CF-B3ED-DDB9C6B50FDE}" srcOrd="0" destOrd="0" presId="urn:microsoft.com/office/officeart/2018/2/layout/IconVerticalSolidList"/>
    <dgm:cxn modelId="{1D39E93B-48C4-41F4-B8D7-EEBCA97A5454}" srcId="{540FF752-3C6C-4EF9-8FBB-213CE89E927F}" destId="{0A949B85-DA57-4693-AB82-854B066BEBD1}" srcOrd="2" destOrd="0" parTransId="{3DFD56D0-09A6-442D-AC97-DDFBA9886F9A}" sibTransId="{917DD7BD-5594-4C1D-9D37-74987F414B9E}"/>
    <dgm:cxn modelId="{F8EBA17A-6255-41CB-BC5E-CC6590286C8C}" type="presOf" srcId="{A0C680BC-BEDC-4EE4-9999-B8171657D878}" destId="{33E83DE9-4C40-4F5B-BE8E-2D97E171CD65}" srcOrd="0" destOrd="0" presId="urn:microsoft.com/office/officeart/2018/2/layout/IconVerticalSolidList"/>
    <dgm:cxn modelId="{BD10BCCA-0EC7-4926-AE28-22949C8984CA}" type="presOf" srcId="{0A949B85-DA57-4693-AB82-854B066BEBD1}" destId="{172885BA-F506-49AA-A166-1B332630DECC}" srcOrd="0" destOrd="0" presId="urn:microsoft.com/office/officeart/2018/2/layout/IconVerticalSolidList"/>
    <dgm:cxn modelId="{9CF618C3-A0AA-40A8-B6F9-F58272D9D62D}" type="presParOf" srcId="{54A5EAAC-81AB-44CF-B3ED-DDB9C6B50FDE}" destId="{06E0D3B7-3EEB-47A3-ADBE-881C3DB560D2}" srcOrd="0" destOrd="0" presId="urn:microsoft.com/office/officeart/2018/2/layout/IconVerticalSolidList"/>
    <dgm:cxn modelId="{F0D12B4A-AD55-48B5-A466-D6793E03D5D4}" type="presParOf" srcId="{06E0D3B7-3EEB-47A3-ADBE-881C3DB560D2}" destId="{06EDE95F-B991-4EF7-AEC8-D15544B673B5}" srcOrd="0" destOrd="0" presId="urn:microsoft.com/office/officeart/2018/2/layout/IconVerticalSolidList"/>
    <dgm:cxn modelId="{B54083C5-C2FD-4F7C-8D35-D587A9799EFD}" type="presParOf" srcId="{06E0D3B7-3EEB-47A3-ADBE-881C3DB560D2}" destId="{5A32356C-E728-4DF1-A1C6-D73AB91FF73F}" srcOrd="1" destOrd="0" presId="urn:microsoft.com/office/officeart/2018/2/layout/IconVerticalSolidList"/>
    <dgm:cxn modelId="{33EA49D0-C0F4-46BA-949D-FEB8C3A7E484}" type="presParOf" srcId="{06E0D3B7-3EEB-47A3-ADBE-881C3DB560D2}" destId="{1F6556DD-98C7-4110-B258-2C2CE374FDEA}" srcOrd="2" destOrd="0" presId="urn:microsoft.com/office/officeart/2018/2/layout/IconVerticalSolidList"/>
    <dgm:cxn modelId="{486C73C4-8276-48DE-AAFA-3C5075C3DA20}" type="presParOf" srcId="{06E0D3B7-3EEB-47A3-ADBE-881C3DB560D2}" destId="{33E83DE9-4C40-4F5B-BE8E-2D97E171CD65}" srcOrd="3" destOrd="0" presId="urn:microsoft.com/office/officeart/2018/2/layout/IconVerticalSolidList"/>
    <dgm:cxn modelId="{17383DA5-90BF-4B42-88D8-1BCCC5DC46EE}" type="presParOf" srcId="{54A5EAAC-81AB-44CF-B3ED-DDB9C6B50FDE}" destId="{BD485365-0FD1-42FE-81D4-7369517B9E9E}" srcOrd="1" destOrd="0" presId="urn:microsoft.com/office/officeart/2018/2/layout/IconVerticalSolidList"/>
    <dgm:cxn modelId="{C019342E-99FD-45A7-A4CC-8F3BF0F877DE}" type="presParOf" srcId="{54A5EAAC-81AB-44CF-B3ED-DDB9C6B50FDE}" destId="{19C17B4F-EC84-4F66-9816-BD03DA63BF81}" srcOrd="2" destOrd="0" presId="urn:microsoft.com/office/officeart/2018/2/layout/IconVerticalSolidList"/>
    <dgm:cxn modelId="{C044F94E-845E-4532-AA31-22A92081E4DF}" type="presParOf" srcId="{19C17B4F-EC84-4F66-9816-BD03DA63BF81}" destId="{639E2F77-4474-44FE-BB99-B5E7E86FA24D}" srcOrd="0" destOrd="0" presId="urn:microsoft.com/office/officeart/2018/2/layout/IconVerticalSolidList"/>
    <dgm:cxn modelId="{8CB4957E-CFF2-4167-9B86-D80E074E32B5}" type="presParOf" srcId="{19C17B4F-EC84-4F66-9816-BD03DA63BF81}" destId="{F90B7EB3-6464-4BA5-9B7C-B05EFBE0F4B2}" srcOrd="1" destOrd="0" presId="urn:microsoft.com/office/officeart/2018/2/layout/IconVerticalSolidList"/>
    <dgm:cxn modelId="{19270A21-EF42-44B2-8436-2300D33BF990}" type="presParOf" srcId="{19C17B4F-EC84-4F66-9816-BD03DA63BF81}" destId="{6C7E0A35-0E8D-479F-B6CF-A9CBB35FBA5F}" srcOrd="2" destOrd="0" presId="urn:microsoft.com/office/officeart/2018/2/layout/IconVerticalSolidList"/>
    <dgm:cxn modelId="{7C3163B3-FFB4-4FD2-A6EA-F17979F1A4CD}" type="presParOf" srcId="{19C17B4F-EC84-4F66-9816-BD03DA63BF81}" destId="{4FD5D63C-9B56-4882-9A04-1AEE0E95F56A}" srcOrd="3" destOrd="0" presId="urn:microsoft.com/office/officeart/2018/2/layout/IconVerticalSolidList"/>
    <dgm:cxn modelId="{CC3D56A5-5083-43F0-A21E-6D1CA1986957}" type="presParOf" srcId="{54A5EAAC-81AB-44CF-B3ED-DDB9C6B50FDE}" destId="{1E3C1086-E353-4895-A0E3-F729CE6E46B1}" srcOrd="3" destOrd="0" presId="urn:microsoft.com/office/officeart/2018/2/layout/IconVerticalSolidList"/>
    <dgm:cxn modelId="{B35042B3-4CE0-4155-8AE6-0B75EDFBB81E}" type="presParOf" srcId="{54A5EAAC-81AB-44CF-B3ED-DDB9C6B50FDE}" destId="{470ED0B8-4060-4AD3-ABE4-F6AD23A15492}" srcOrd="4" destOrd="0" presId="urn:microsoft.com/office/officeart/2018/2/layout/IconVerticalSolidList"/>
    <dgm:cxn modelId="{9ED0DD3B-37E0-498F-87D5-845492F376E4}" type="presParOf" srcId="{470ED0B8-4060-4AD3-ABE4-F6AD23A15492}" destId="{C675C485-84A9-481E-A82B-CC0EA0F86847}" srcOrd="0" destOrd="0" presId="urn:microsoft.com/office/officeart/2018/2/layout/IconVerticalSolidList"/>
    <dgm:cxn modelId="{700144D0-0363-4402-9270-91D7AC5B96CE}" type="presParOf" srcId="{470ED0B8-4060-4AD3-ABE4-F6AD23A15492}" destId="{DAD47069-D015-408F-BA49-D1C224E378DA}" srcOrd="1" destOrd="0" presId="urn:microsoft.com/office/officeart/2018/2/layout/IconVerticalSolidList"/>
    <dgm:cxn modelId="{4D66220A-033E-45A1-88AD-8140A8F76BBB}" type="presParOf" srcId="{470ED0B8-4060-4AD3-ABE4-F6AD23A15492}" destId="{F16FA1FE-47B9-4C5B-B0F8-ED2D2310AB7E}" srcOrd="2" destOrd="0" presId="urn:microsoft.com/office/officeart/2018/2/layout/IconVerticalSolidList"/>
    <dgm:cxn modelId="{BEFE423C-61B5-421B-90FE-AEC3B8059383}" type="presParOf" srcId="{470ED0B8-4060-4AD3-ABE4-F6AD23A15492}" destId="{172885BA-F506-49AA-A166-1B332630DE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835BDF-5C83-497A-8581-D90C6C1837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EE92663-5F2E-437B-8D29-25D655421A7B}">
      <dgm:prSet/>
      <dgm:spPr/>
      <dgm:t>
        <a:bodyPr/>
        <a:lstStyle/>
        <a:p>
          <a:r>
            <a:rPr lang="en-US"/>
            <a:t>UML is programming</a:t>
          </a:r>
        </a:p>
      </dgm:t>
    </dgm:pt>
    <dgm:pt modelId="{E84DFA98-73CD-440C-BCC9-FAF22CEC484C}" type="parTrans" cxnId="{B2F3552E-5773-448D-AC1A-CBB19A5BA3CD}">
      <dgm:prSet/>
      <dgm:spPr/>
      <dgm:t>
        <a:bodyPr/>
        <a:lstStyle/>
        <a:p>
          <a:endParaRPr lang="en-US"/>
        </a:p>
      </dgm:t>
    </dgm:pt>
    <dgm:pt modelId="{0EC59496-89D7-439A-B0AA-E6A0BCCA98C5}" type="sibTrans" cxnId="{B2F3552E-5773-448D-AC1A-CBB19A5BA3CD}">
      <dgm:prSet/>
      <dgm:spPr/>
      <dgm:t>
        <a:bodyPr/>
        <a:lstStyle/>
        <a:p>
          <a:endParaRPr lang="en-US"/>
        </a:p>
      </dgm:t>
    </dgm:pt>
    <dgm:pt modelId="{4397310B-2057-4BD6-8542-32CC1000AE49}">
      <dgm:prSet/>
      <dgm:spPr/>
      <dgm:t>
        <a:bodyPr/>
        <a:lstStyle/>
        <a:p>
          <a:r>
            <a:rPr lang="en-US"/>
            <a:t>DFD is planning</a:t>
          </a:r>
        </a:p>
      </dgm:t>
    </dgm:pt>
    <dgm:pt modelId="{51F3E0EF-44F5-4111-86D8-BE8F7DE74B35}" type="parTrans" cxnId="{7D9C79F9-A131-4F82-A67E-5F1D9C266534}">
      <dgm:prSet/>
      <dgm:spPr/>
      <dgm:t>
        <a:bodyPr/>
        <a:lstStyle/>
        <a:p>
          <a:endParaRPr lang="en-US"/>
        </a:p>
      </dgm:t>
    </dgm:pt>
    <dgm:pt modelId="{E9FEDC40-8864-4193-B780-957E492518A6}" type="sibTrans" cxnId="{7D9C79F9-A131-4F82-A67E-5F1D9C266534}">
      <dgm:prSet/>
      <dgm:spPr/>
      <dgm:t>
        <a:bodyPr/>
        <a:lstStyle/>
        <a:p>
          <a:endParaRPr lang="en-US"/>
        </a:p>
      </dgm:t>
    </dgm:pt>
    <dgm:pt modelId="{A6707179-D63E-4D51-BE92-A2FA5FA155EA}" type="pres">
      <dgm:prSet presAssocID="{60835BDF-5C83-497A-8581-D90C6C183701}" presName="root" presStyleCnt="0">
        <dgm:presLayoutVars>
          <dgm:dir/>
          <dgm:resizeHandles val="exact"/>
        </dgm:presLayoutVars>
      </dgm:prSet>
      <dgm:spPr/>
    </dgm:pt>
    <dgm:pt modelId="{A1934A2F-FE41-499E-B696-B3E6E9FF5E4A}" type="pres">
      <dgm:prSet presAssocID="{3EE92663-5F2E-437B-8D29-25D655421A7B}" presName="compNode" presStyleCnt="0"/>
      <dgm:spPr/>
    </dgm:pt>
    <dgm:pt modelId="{76B9C2DF-6E91-4A2D-A891-204572C1B4D0}" type="pres">
      <dgm:prSet presAssocID="{3EE92663-5F2E-437B-8D29-25D655421A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CC6AC96-7E8C-4CD3-94ED-A429CED400EC}" type="pres">
      <dgm:prSet presAssocID="{3EE92663-5F2E-437B-8D29-25D655421A7B}" presName="spaceRect" presStyleCnt="0"/>
      <dgm:spPr/>
    </dgm:pt>
    <dgm:pt modelId="{EF3EE858-2F9B-48C0-9AC1-5049E17B330D}" type="pres">
      <dgm:prSet presAssocID="{3EE92663-5F2E-437B-8D29-25D655421A7B}" presName="textRect" presStyleLbl="revTx" presStyleIdx="0" presStyleCnt="2">
        <dgm:presLayoutVars>
          <dgm:chMax val="1"/>
          <dgm:chPref val="1"/>
        </dgm:presLayoutVars>
      </dgm:prSet>
      <dgm:spPr/>
    </dgm:pt>
    <dgm:pt modelId="{2E04AF59-5763-46A1-908F-DFAD1E3D8759}" type="pres">
      <dgm:prSet presAssocID="{0EC59496-89D7-439A-B0AA-E6A0BCCA98C5}" presName="sibTrans" presStyleCnt="0"/>
      <dgm:spPr/>
    </dgm:pt>
    <dgm:pt modelId="{E673CEF8-6032-49A0-B084-0C5623359715}" type="pres">
      <dgm:prSet presAssocID="{4397310B-2057-4BD6-8542-32CC1000AE49}" presName="compNode" presStyleCnt="0"/>
      <dgm:spPr/>
    </dgm:pt>
    <dgm:pt modelId="{939490A4-5DB0-45EB-9F55-FBD74222703B}" type="pres">
      <dgm:prSet presAssocID="{4397310B-2057-4BD6-8542-32CC1000AE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71077684-CCC5-4F6F-A805-9D1F6FCAA910}" type="pres">
      <dgm:prSet presAssocID="{4397310B-2057-4BD6-8542-32CC1000AE49}" presName="spaceRect" presStyleCnt="0"/>
      <dgm:spPr/>
    </dgm:pt>
    <dgm:pt modelId="{17F4A02D-4918-4007-95A3-73D82065C2F5}" type="pres">
      <dgm:prSet presAssocID="{4397310B-2057-4BD6-8542-32CC1000AE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F3552E-5773-448D-AC1A-CBB19A5BA3CD}" srcId="{60835BDF-5C83-497A-8581-D90C6C183701}" destId="{3EE92663-5F2E-437B-8D29-25D655421A7B}" srcOrd="0" destOrd="0" parTransId="{E84DFA98-73CD-440C-BCC9-FAF22CEC484C}" sibTransId="{0EC59496-89D7-439A-B0AA-E6A0BCCA98C5}"/>
    <dgm:cxn modelId="{28BD8894-7103-433B-91FC-1E0CDCE39ACD}" type="presOf" srcId="{3EE92663-5F2E-437B-8D29-25D655421A7B}" destId="{EF3EE858-2F9B-48C0-9AC1-5049E17B330D}" srcOrd="0" destOrd="0" presId="urn:microsoft.com/office/officeart/2018/2/layout/IconLabelList"/>
    <dgm:cxn modelId="{B2CE3396-938A-426C-928A-ECBC439C6D4E}" type="presOf" srcId="{4397310B-2057-4BD6-8542-32CC1000AE49}" destId="{17F4A02D-4918-4007-95A3-73D82065C2F5}" srcOrd="0" destOrd="0" presId="urn:microsoft.com/office/officeart/2018/2/layout/IconLabelList"/>
    <dgm:cxn modelId="{7D9C79F9-A131-4F82-A67E-5F1D9C266534}" srcId="{60835BDF-5C83-497A-8581-D90C6C183701}" destId="{4397310B-2057-4BD6-8542-32CC1000AE49}" srcOrd="1" destOrd="0" parTransId="{51F3E0EF-44F5-4111-86D8-BE8F7DE74B35}" sibTransId="{E9FEDC40-8864-4193-B780-957E492518A6}"/>
    <dgm:cxn modelId="{A1329CFD-8048-4A78-A52B-131740B5C2B3}" type="presOf" srcId="{60835BDF-5C83-497A-8581-D90C6C183701}" destId="{A6707179-D63E-4D51-BE92-A2FA5FA155EA}" srcOrd="0" destOrd="0" presId="urn:microsoft.com/office/officeart/2018/2/layout/IconLabelList"/>
    <dgm:cxn modelId="{3E5C6E4B-DACE-4BD0-B084-E908B93F1D50}" type="presParOf" srcId="{A6707179-D63E-4D51-BE92-A2FA5FA155EA}" destId="{A1934A2F-FE41-499E-B696-B3E6E9FF5E4A}" srcOrd="0" destOrd="0" presId="urn:microsoft.com/office/officeart/2018/2/layout/IconLabelList"/>
    <dgm:cxn modelId="{45E8BBF9-FFDE-4F02-B063-C816CDE88254}" type="presParOf" srcId="{A1934A2F-FE41-499E-B696-B3E6E9FF5E4A}" destId="{76B9C2DF-6E91-4A2D-A891-204572C1B4D0}" srcOrd="0" destOrd="0" presId="urn:microsoft.com/office/officeart/2018/2/layout/IconLabelList"/>
    <dgm:cxn modelId="{572E3733-410F-4A13-9C74-4B67720FC922}" type="presParOf" srcId="{A1934A2F-FE41-499E-B696-B3E6E9FF5E4A}" destId="{7CC6AC96-7E8C-4CD3-94ED-A429CED400EC}" srcOrd="1" destOrd="0" presId="urn:microsoft.com/office/officeart/2018/2/layout/IconLabelList"/>
    <dgm:cxn modelId="{9150AED8-04C9-40DA-A21A-E9CA5E7CF285}" type="presParOf" srcId="{A1934A2F-FE41-499E-B696-B3E6E9FF5E4A}" destId="{EF3EE858-2F9B-48C0-9AC1-5049E17B330D}" srcOrd="2" destOrd="0" presId="urn:microsoft.com/office/officeart/2018/2/layout/IconLabelList"/>
    <dgm:cxn modelId="{04382EE1-8EBF-4BF0-9656-387BFC081889}" type="presParOf" srcId="{A6707179-D63E-4D51-BE92-A2FA5FA155EA}" destId="{2E04AF59-5763-46A1-908F-DFAD1E3D8759}" srcOrd="1" destOrd="0" presId="urn:microsoft.com/office/officeart/2018/2/layout/IconLabelList"/>
    <dgm:cxn modelId="{D914D7E6-9782-4736-96F5-3954ECC4376F}" type="presParOf" srcId="{A6707179-D63E-4D51-BE92-A2FA5FA155EA}" destId="{E673CEF8-6032-49A0-B084-0C5623359715}" srcOrd="2" destOrd="0" presId="urn:microsoft.com/office/officeart/2018/2/layout/IconLabelList"/>
    <dgm:cxn modelId="{6E4DBA4F-973E-4DD8-921D-85FC3CAADEFA}" type="presParOf" srcId="{E673CEF8-6032-49A0-B084-0C5623359715}" destId="{939490A4-5DB0-45EB-9F55-FBD74222703B}" srcOrd="0" destOrd="0" presId="urn:microsoft.com/office/officeart/2018/2/layout/IconLabelList"/>
    <dgm:cxn modelId="{F5506694-C46F-40D2-A77E-D9900F1FA400}" type="presParOf" srcId="{E673CEF8-6032-49A0-B084-0C5623359715}" destId="{71077684-CCC5-4F6F-A805-9D1F6FCAA910}" srcOrd="1" destOrd="0" presId="urn:microsoft.com/office/officeart/2018/2/layout/IconLabelList"/>
    <dgm:cxn modelId="{3E54C1FE-A278-47FD-8BB4-36086A5069C0}" type="presParOf" srcId="{E673CEF8-6032-49A0-B084-0C5623359715}" destId="{17F4A02D-4918-4007-95A3-73D82065C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28995-6C69-4205-BFCE-345B58BFDE98}">
      <dsp:nvSpPr>
        <dsp:cNvPr id="0" name=""/>
        <dsp:cNvSpPr/>
      </dsp:nvSpPr>
      <dsp:spPr>
        <a:xfrm>
          <a:off x="694944" y="0"/>
          <a:ext cx="5577840" cy="557784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C9B33-D617-4AC6-9CB7-7724B04ED4B4}">
      <dsp:nvSpPr>
        <dsp:cNvPr id="0" name=""/>
        <dsp:cNvSpPr/>
      </dsp:nvSpPr>
      <dsp:spPr>
        <a:xfrm>
          <a:off x="1224838" y="529894"/>
          <a:ext cx="2175357" cy="2175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Logic Functions</a:t>
          </a:r>
        </a:p>
      </dsp:txBody>
      <dsp:txXfrm>
        <a:off x="1331030" y="636086"/>
        <a:ext cx="1962973" cy="1962973"/>
      </dsp:txXfrm>
    </dsp:sp>
    <dsp:sp modelId="{2D29EF21-10DE-4B69-8EDB-0769EE9DCAE8}">
      <dsp:nvSpPr>
        <dsp:cNvPr id="0" name=""/>
        <dsp:cNvSpPr/>
      </dsp:nvSpPr>
      <dsp:spPr>
        <a:xfrm>
          <a:off x="3567531" y="529894"/>
          <a:ext cx="2175357" cy="21753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flow</a:t>
          </a:r>
        </a:p>
      </dsp:txBody>
      <dsp:txXfrm>
        <a:off x="3673723" y="636086"/>
        <a:ext cx="1962973" cy="1962973"/>
      </dsp:txXfrm>
    </dsp:sp>
    <dsp:sp modelId="{C6738C84-74E6-4E3B-B66E-D7F292D9157D}">
      <dsp:nvSpPr>
        <dsp:cNvPr id="0" name=""/>
        <dsp:cNvSpPr/>
      </dsp:nvSpPr>
      <dsp:spPr>
        <a:xfrm>
          <a:off x="1224838" y="2872587"/>
          <a:ext cx="2175357" cy="2175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store</a:t>
          </a:r>
        </a:p>
      </dsp:txBody>
      <dsp:txXfrm>
        <a:off x="1331030" y="2978779"/>
        <a:ext cx="1962973" cy="1962973"/>
      </dsp:txXfrm>
    </dsp:sp>
    <dsp:sp modelId="{EC40FF8C-1708-42CA-8199-9D5790CBB9B1}">
      <dsp:nvSpPr>
        <dsp:cNvPr id="0" name=""/>
        <dsp:cNvSpPr/>
      </dsp:nvSpPr>
      <dsp:spPr>
        <a:xfrm>
          <a:off x="3567531" y="2872587"/>
          <a:ext cx="2175357" cy="21753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source</a:t>
          </a:r>
        </a:p>
      </dsp:txBody>
      <dsp:txXfrm>
        <a:off x="3673723" y="2978779"/>
        <a:ext cx="1962973" cy="1962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52271-B123-4BDA-97D9-081B929F1C17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B1B1-471A-428A-A89D-7786F35DBCBE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F0841-C8B2-49FB-87D0-B8C03B8C7ECE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</a:t>
          </a:r>
        </a:p>
      </dsp:txBody>
      <dsp:txXfrm>
        <a:off x="1113940" y="1902"/>
        <a:ext cx="9392515" cy="964450"/>
      </dsp:txXfrm>
    </dsp:sp>
    <dsp:sp modelId="{D7378CD0-B6FA-4E54-9196-04E2C33E39B7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00E91-320E-4376-9B7C-BD054F399BE3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7183E-8CA9-42E7-9B14-8D855A8B2AD7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External Entity</a:t>
          </a:r>
        </a:p>
      </dsp:txBody>
      <dsp:txXfrm>
        <a:off x="1113940" y="1207466"/>
        <a:ext cx="9392515" cy="964450"/>
      </dsp:txXfrm>
    </dsp:sp>
    <dsp:sp modelId="{38525A10-C2A7-4CA5-8B4E-7310DA68E962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143EE-E1DF-462E-B7A2-20D4853323A3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D6E49-4832-4DF6-8BD9-CCF7D4626407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store</a:t>
          </a:r>
        </a:p>
      </dsp:txBody>
      <dsp:txXfrm>
        <a:off x="1113940" y="2413029"/>
        <a:ext cx="9392515" cy="964450"/>
      </dsp:txXfrm>
    </dsp:sp>
    <dsp:sp modelId="{64BBE2F3-44B5-4C0A-8A7E-3643753FB4C9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2B445-E78E-4456-86CB-6CF5023812CB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EDE0-235E-4170-BAFC-55FFDE6EFA93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flow</a:t>
          </a:r>
        </a:p>
      </dsp:txBody>
      <dsp:txXfrm>
        <a:off x="1113940" y="3618592"/>
        <a:ext cx="9392515" cy="964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DE95F-B991-4EF7-AEC8-D15544B673B5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2356C-E728-4DF1-A1C6-D73AB91FF73F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3DE9-4C40-4F5B-BE8E-2D97E171CD65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</a:t>
          </a:r>
        </a:p>
      </dsp:txBody>
      <dsp:txXfrm>
        <a:off x="1512662" y="559"/>
        <a:ext cx="8993793" cy="1309664"/>
      </dsp:txXfrm>
    </dsp:sp>
    <dsp:sp modelId="{639E2F77-4474-44FE-BB99-B5E7E86FA24D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B7EB3-6464-4BA5-9B7C-B05EFBE0F4B2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D63C-9B56-4882-9A04-1AEE0E95F56A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Manager</a:t>
          </a:r>
        </a:p>
      </dsp:txBody>
      <dsp:txXfrm>
        <a:off x="1512662" y="1637640"/>
        <a:ext cx="8993793" cy="1309664"/>
      </dsp:txXfrm>
    </dsp:sp>
    <dsp:sp modelId="{C675C485-84A9-481E-A82B-CC0EA0F86847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7069-D015-408F-BA49-D1C224E378DA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85BA-F506-49AA-A166-1B332630DECC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 worker</a:t>
          </a:r>
        </a:p>
      </dsp:txBody>
      <dsp:txXfrm>
        <a:off x="1512662" y="3274721"/>
        <a:ext cx="8993793" cy="13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9C2DF-6E91-4A2D-A891-204572C1B4D0}">
      <dsp:nvSpPr>
        <dsp:cNvPr id="0" name=""/>
        <dsp:cNvSpPr/>
      </dsp:nvSpPr>
      <dsp:spPr>
        <a:xfrm>
          <a:off x="1743228" y="72540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E858-2F9B-48C0-9AC1-5049E17B330D}">
      <dsp:nvSpPr>
        <dsp:cNvPr id="0" name=""/>
        <dsp:cNvSpPr/>
      </dsp:nvSpPr>
      <dsp:spPr>
        <a:xfrm>
          <a:off x="555228" y="31395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UML is programming</a:t>
          </a:r>
        </a:p>
      </dsp:txBody>
      <dsp:txXfrm>
        <a:off x="555228" y="3139541"/>
        <a:ext cx="4320000" cy="720000"/>
      </dsp:txXfrm>
    </dsp:sp>
    <dsp:sp modelId="{939490A4-5DB0-45EB-9F55-FBD74222703B}">
      <dsp:nvSpPr>
        <dsp:cNvPr id="0" name=""/>
        <dsp:cNvSpPr/>
      </dsp:nvSpPr>
      <dsp:spPr>
        <a:xfrm>
          <a:off x="6819228" y="72540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4A02D-4918-4007-95A3-73D82065C2F5}">
      <dsp:nvSpPr>
        <dsp:cNvPr id="0" name=""/>
        <dsp:cNvSpPr/>
      </dsp:nvSpPr>
      <dsp:spPr>
        <a:xfrm>
          <a:off x="5631228" y="31395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DFD is planning</a:t>
          </a:r>
        </a:p>
      </dsp:txBody>
      <dsp:txXfrm>
        <a:off x="5631228" y="313954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7A73-7137-4FE7-9C1F-28EA6F78D6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5471-4226-4D0A-BA27-A56A429E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85471-4226-4D0A-BA27-A56A429E25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Методология графического структурного анализа.</a:t>
            </a:r>
          </a:p>
          <a:p>
            <a:r>
              <a:rPr lang="ru-RU" dirty="0"/>
              <a:t>Описывает внешние для системы источники и адресаты данных, логические функции, потоки данных и хранилища данных, к которым осуществляется доступ.</a:t>
            </a:r>
            <a:endParaRPr lang="en-US" dirty="0"/>
          </a:p>
          <a:p>
            <a:r>
              <a:rPr lang="ru-RU" dirty="0"/>
              <a:t>Диаграмма потоков данных – один из основных инструментов структурного анализа и проектирования информационных систем, существовавших до широкого распространения </a:t>
            </a:r>
            <a:r>
              <a:rPr lang="en-US" dirty="0"/>
              <a:t>UML.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DFD – это нотация, предназначенная для моделирования информационный систем с точки зрения хранения, обработки и передачи данных.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85471-4226-4D0A-BA27-A56A429E25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таблица сравнения. Отсутствие жесткого синтаксиса. Быстрые нерегламентированные диаграммы с максимумом свободы.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 нотации при условии вопросов: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Из чего состоит информационная система?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Что нужно, чтобы обработать информацию?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85471-4226-4D0A-BA27-A56A429E25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(англ. Process)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 для обработки данных. Создание заказа, регистрация клиента и т.д.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– глагол – Создать клиента, Обработать заказ (не так строго как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IDEF0,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т.к. оно может быть исполняемым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Внешние сущности (англ. External Entity)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системные источники информации или получатели обработанной информации.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может быть человек, внешняя система, какие-либо носители информации и хранилища данных.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Хранилище данных (англ. Data store)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Внутреннее хранилище данных для процессов в системе.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данных (англ. Data flow)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Стрелки входа-выхода</a:t>
            </a:r>
          </a:p>
          <a:p>
            <a:endParaRPr lang="ru-RU" dirty="0"/>
          </a:p>
          <a:p>
            <a:r>
              <a:rPr lang="ru-RU" dirty="0"/>
              <a:t>Нет условий, развилок, времени.</a:t>
            </a:r>
          </a:p>
          <a:p>
            <a:r>
              <a:rPr lang="ru-RU" dirty="0"/>
              <a:t>По сути движение потоков данных.</a:t>
            </a:r>
          </a:p>
          <a:p>
            <a:r>
              <a:rPr lang="ru-RU" dirty="0"/>
              <a:t>Для работы с Процессами можно использовать </a:t>
            </a:r>
            <a:r>
              <a:rPr lang="en-US" dirty="0"/>
              <a:t>BPMN </a:t>
            </a:r>
            <a:r>
              <a:rPr lang="ru-RU" dirty="0"/>
              <a:t>или </a:t>
            </a:r>
            <a:r>
              <a:rPr lang="en-US" dirty="0"/>
              <a:t>IDEF3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85471-4226-4D0A-BA27-A56A429E2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Диаграмма перемещения данных при реализации бизнес-процессов.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85471-4226-4D0A-BA27-A56A429E2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8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C456-EDB7-4305-BC0F-A62F83F6B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60" b="8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0BE5-338D-49FB-A353-89E4BAE1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DFD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F1FB-0A0C-4DF7-9F84-160ADE73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Data-Flow Diagram</a:t>
            </a:r>
          </a:p>
        </p:txBody>
      </p:sp>
    </p:spTree>
    <p:extLst>
      <p:ext uri="{BB962C8B-B14F-4D97-AF65-F5344CB8AC3E}">
        <p14:creationId xmlns:p14="http://schemas.microsoft.com/office/powerpoint/2010/main" val="290921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B5933-A59E-4242-9B32-F6DBD67A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What is DFD?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C4B5731-4C8A-41B1-A648-7A4DBD3CF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673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90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A023-EB97-4594-8F58-D83EA6CF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Why DFD?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A3764-3D9B-4AB9-B999-418EF33D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08" y="630936"/>
            <a:ext cx="388809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0949-4F3D-49F3-AD9D-39C5E6BB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What elements of DFD?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85E32-CA1E-4A3F-9057-13EB4554B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16196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0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5DB34-9AD4-4508-9CFE-75DA707D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165D7-657E-4AD0-8161-23BD1A8D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6941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9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1BA7C-7EC7-45AE-970A-7C2183E0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DFD vs UML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FA5AC5-83D8-4920-9C84-C42BE1770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43436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44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8034-3198-47F2-89B0-D1F13AD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C4752B-F1AD-43AE-86C6-249618C2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01" y="2091095"/>
            <a:ext cx="695246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DC448-4DD3-49DD-864C-12CA9215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C42-6505-465A-ACD0-F114FBE6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/>
              <a:t>Prepared and created by Marat Zimnurov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6"/>
      </a:lt2>
      <a:accent1>
        <a:srgbClr val="DE3261"/>
      </a:accent1>
      <a:accent2>
        <a:srgbClr val="CC2097"/>
      </a:accent2>
      <a:accent3>
        <a:srgbClr val="CB32DE"/>
      </a:accent3>
      <a:accent4>
        <a:srgbClr val="7525CD"/>
      </a:accent4>
      <a:accent5>
        <a:srgbClr val="4339DF"/>
      </a:accent5>
      <a:accent6>
        <a:srgbClr val="205ECC"/>
      </a:accent6>
      <a:hlink>
        <a:srgbClr val="7860C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DFD</vt:lpstr>
      <vt:lpstr>What is DFD?</vt:lpstr>
      <vt:lpstr>Why DFD?</vt:lpstr>
      <vt:lpstr>What elements of DFD?</vt:lpstr>
      <vt:lpstr>Example</vt:lpstr>
      <vt:lpstr>DFD vs UML</vt:lpstr>
      <vt:lpstr>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Marat Zimnurov</dc:creator>
  <cp:lastModifiedBy>Marat Zimnurov</cp:lastModifiedBy>
  <cp:revision>1</cp:revision>
  <dcterms:created xsi:type="dcterms:W3CDTF">2019-12-12T20:50:17Z</dcterms:created>
  <dcterms:modified xsi:type="dcterms:W3CDTF">2019-12-12T20:51:58Z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v-mazimn@microsoft.com</vt:lpwstr>
  </property>
  <property fmtid="{D5CDD505-2E9C-101B-9397-08002B2CF9AE}" pid="5" name="MSIP_Label_f42aa342-8706-4288-bd11-ebb85995028c_SetDate">
    <vt:lpwstr>2019-12-12T20:50:18.4271791Z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51385e56-f0cf-4eef-b7ee-d8be66d1c48c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