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61" r:id="rId17"/>
    <p:sldId id="271" r:id="rId18"/>
    <p:sldId id="273" r:id="rId19"/>
    <p:sldId id="274" r:id="rId20"/>
    <p:sldId id="275" r:id="rId21"/>
    <p:sldId id="276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940" autoAdjust="0"/>
  </p:normalViewPr>
  <p:slideViewPr>
    <p:cSldViewPr snapToGrid="0">
      <p:cViewPr varScale="1">
        <p:scale>
          <a:sx n="55" d="100"/>
          <a:sy n="55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0275B-279D-408E-87A5-1F800B78D4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4857079C-CB2D-4D8E-B3D0-CA8AACD34080}">
      <dgm:prSet/>
      <dgm:spPr/>
      <dgm:t>
        <a:bodyPr/>
        <a:lstStyle/>
        <a:p>
          <a:pPr>
            <a:defRPr cap="all"/>
          </a:pPr>
          <a:r>
            <a:rPr lang="en-US"/>
            <a:t>Evolutionary Programming</a:t>
          </a:r>
        </a:p>
      </dgm:t>
    </dgm:pt>
    <dgm:pt modelId="{D53BCF7F-8173-4118-A187-B6A4FAAB88C0}" type="parTrans" cxnId="{BAE6AA2F-E2AC-4B66-9CE0-EFF743F05155}">
      <dgm:prSet/>
      <dgm:spPr/>
      <dgm:t>
        <a:bodyPr/>
        <a:lstStyle/>
        <a:p>
          <a:endParaRPr lang="en-US"/>
        </a:p>
      </dgm:t>
    </dgm:pt>
    <dgm:pt modelId="{64C177D8-A41E-4675-BA4B-DA1EBFC8D1B2}" type="sibTrans" cxnId="{BAE6AA2F-E2AC-4B66-9CE0-EFF743F05155}">
      <dgm:prSet/>
      <dgm:spPr/>
      <dgm:t>
        <a:bodyPr/>
        <a:lstStyle/>
        <a:p>
          <a:endParaRPr lang="en-US"/>
        </a:p>
      </dgm:t>
    </dgm:pt>
    <dgm:pt modelId="{50CFEE48-6051-491F-96CD-69E502CA5779}">
      <dgm:prSet/>
      <dgm:spPr/>
      <dgm:t>
        <a:bodyPr/>
        <a:lstStyle/>
        <a:p>
          <a:pPr>
            <a:defRPr cap="all"/>
          </a:pPr>
          <a:r>
            <a:rPr lang="en-US" b="1"/>
            <a:t>Genetic Algorithms</a:t>
          </a:r>
          <a:endParaRPr lang="en-US"/>
        </a:p>
      </dgm:t>
    </dgm:pt>
    <dgm:pt modelId="{108F530B-CCDB-4686-81B5-B67E5F7D3C30}" type="parTrans" cxnId="{247CA6E7-7A03-4220-BD6C-2F8F30481566}">
      <dgm:prSet/>
      <dgm:spPr/>
      <dgm:t>
        <a:bodyPr/>
        <a:lstStyle/>
        <a:p>
          <a:endParaRPr lang="en-US"/>
        </a:p>
      </dgm:t>
    </dgm:pt>
    <dgm:pt modelId="{E1C686B1-3473-41FE-A0CE-45052DBB8223}" type="sibTrans" cxnId="{247CA6E7-7A03-4220-BD6C-2F8F30481566}">
      <dgm:prSet/>
      <dgm:spPr/>
      <dgm:t>
        <a:bodyPr/>
        <a:lstStyle/>
        <a:p>
          <a:endParaRPr lang="en-US"/>
        </a:p>
      </dgm:t>
    </dgm:pt>
    <dgm:pt modelId="{63228C33-EC8F-4585-9E9F-EFC2D8C6C239}">
      <dgm:prSet/>
      <dgm:spPr/>
      <dgm:t>
        <a:bodyPr/>
        <a:lstStyle/>
        <a:p>
          <a:pPr>
            <a:defRPr cap="all"/>
          </a:pPr>
          <a:r>
            <a:rPr lang="en-US"/>
            <a:t>Evolution Strategies </a:t>
          </a:r>
        </a:p>
      </dgm:t>
    </dgm:pt>
    <dgm:pt modelId="{C8D90F0F-BA88-4B18-BC3F-E4FA6733243D}" type="parTrans" cxnId="{59454719-3DB4-48F3-8BC5-06CD8DBA34C5}">
      <dgm:prSet/>
      <dgm:spPr/>
      <dgm:t>
        <a:bodyPr/>
        <a:lstStyle/>
        <a:p>
          <a:endParaRPr lang="en-US"/>
        </a:p>
      </dgm:t>
    </dgm:pt>
    <dgm:pt modelId="{40159B7F-D57A-42E7-BC4C-E5412E282CB8}" type="sibTrans" cxnId="{59454719-3DB4-48F3-8BC5-06CD8DBA34C5}">
      <dgm:prSet/>
      <dgm:spPr/>
      <dgm:t>
        <a:bodyPr/>
        <a:lstStyle/>
        <a:p>
          <a:endParaRPr lang="en-US"/>
        </a:p>
      </dgm:t>
    </dgm:pt>
    <dgm:pt modelId="{956C7645-6B40-4DC2-8DF9-8BB52456D07D}">
      <dgm:prSet/>
      <dgm:spPr/>
      <dgm:t>
        <a:bodyPr/>
        <a:lstStyle/>
        <a:p>
          <a:pPr>
            <a:defRPr cap="all"/>
          </a:pPr>
          <a:r>
            <a:rPr lang="en-US"/>
            <a:t>Artificial Life</a:t>
          </a:r>
        </a:p>
      </dgm:t>
    </dgm:pt>
    <dgm:pt modelId="{BF6A20D2-2C81-4ABE-BB9D-B20899ADD35E}" type="parTrans" cxnId="{C81AFBB2-B75C-4A75-8114-A9AA8089E7DE}">
      <dgm:prSet/>
      <dgm:spPr/>
      <dgm:t>
        <a:bodyPr/>
        <a:lstStyle/>
        <a:p>
          <a:endParaRPr lang="en-US"/>
        </a:p>
      </dgm:t>
    </dgm:pt>
    <dgm:pt modelId="{742F950F-D41D-48A7-8C52-EF3F825781D1}" type="sibTrans" cxnId="{C81AFBB2-B75C-4A75-8114-A9AA8089E7DE}">
      <dgm:prSet/>
      <dgm:spPr/>
      <dgm:t>
        <a:bodyPr/>
        <a:lstStyle/>
        <a:p>
          <a:endParaRPr lang="en-US"/>
        </a:p>
      </dgm:t>
    </dgm:pt>
    <dgm:pt modelId="{561BF284-765F-4986-8A8E-44A0E2515096}" type="pres">
      <dgm:prSet presAssocID="{E0F0275B-279D-408E-87A5-1F800B78D40A}" presName="root" presStyleCnt="0">
        <dgm:presLayoutVars>
          <dgm:dir/>
          <dgm:resizeHandles val="exact"/>
        </dgm:presLayoutVars>
      </dgm:prSet>
      <dgm:spPr/>
    </dgm:pt>
    <dgm:pt modelId="{7B692FD5-F39D-49E3-A735-02272E01B01E}" type="pres">
      <dgm:prSet presAssocID="{4857079C-CB2D-4D8E-B3D0-CA8AACD34080}" presName="compNode" presStyleCnt="0"/>
      <dgm:spPr/>
    </dgm:pt>
    <dgm:pt modelId="{266808D2-BCF5-4277-BE39-2C8B49730E68}" type="pres">
      <dgm:prSet presAssocID="{4857079C-CB2D-4D8E-B3D0-CA8AACD34080}" presName="iconBgRect" presStyleLbl="bgShp" presStyleIdx="0" presStyleCnt="4"/>
      <dgm:spPr/>
    </dgm:pt>
    <dgm:pt modelId="{2319BB78-AB55-4896-8948-2026689CF5C6}" type="pres">
      <dgm:prSet presAssocID="{4857079C-CB2D-4D8E-B3D0-CA8AACD340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FF6E979-C2D2-4B22-882F-D496080A7496}" type="pres">
      <dgm:prSet presAssocID="{4857079C-CB2D-4D8E-B3D0-CA8AACD34080}" presName="spaceRect" presStyleCnt="0"/>
      <dgm:spPr/>
    </dgm:pt>
    <dgm:pt modelId="{A0AC7EEB-7BFA-4FD1-B981-7101DBFB31B0}" type="pres">
      <dgm:prSet presAssocID="{4857079C-CB2D-4D8E-B3D0-CA8AACD34080}" presName="textRect" presStyleLbl="revTx" presStyleIdx="0" presStyleCnt="4">
        <dgm:presLayoutVars>
          <dgm:chMax val="1"/>
          <dgm:chPref val="1"/>
        </dgm:presLayoutVars>
      </dgm:prSet>
      <dgm:spPr/>
    </dgm:pt>
    <dgm:pt modelId="{59085B96-7D55-44CA-A15A-2295BB7D4429}" type="pres">
      <dgm:prSet presAssocID="{64C177D8-A41E-4675-BA4B-DA1EBFC8D1B2}" presName="sibTrans" presStyleCnt="0"/>
      <dgm:spPr/>
    </dgm:pt>
    <dgm:pt modelId="{4405B944-C1DF-4583-AC39-F88DD2702283}" type="pres">
      <dgm:prSet presAssocID="{50CFEE48-6051-491F-96CD-69E502CA5779}" presName="compNode" presStyleCnt="0"/>
      <dgm:spPr/>
    </dgm:pt>
    <dgm:pt modelId="{C0ECD3F8-C130-4391-A6EB-4B14A5A3B22E}" type="pres">
      <dgm:prSet presAssocID="{50CFEE48-6051-491F-96CD-69E502CA5779}" presName="iconBgRect" presStyleLbl="bgShp" presStyleIdx="1" presStyleCnt="4"/>
      <dgm:spPr/>
    </dgm:pt>
    <dgm:pt modelId="{9A3E64BA-483C-479F-87FF-A1CCD49890A1}" type="pres">
      <dgm:prSet presAssocID="{50CFEE48-6051-491F-96CD-69E502CA57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E30C415-41AC-464E-8EAF-2135649C143F}" type="pres">
      <dgm:prSet presAssocID="{50CFEE48-6051-491F-96CD-69E502CA5779}" presName="spaceRect" presStyleCnt="0"/>
      <dgm:spPr/>
    </dgm:pt>
    <dgm:pt modelId="{BC8D7661-D63A-420E-8CD1-686B7C901B27}" type="pres">
      <dgm:prSet presAssocID="{50CFEE48-6051-491F-96CD-69E502CA5779}" presName="textRect" presStyleLbl="revTx" presStyleIdx="1" presStyleCnt="4">
        <dgm:presLayoutVars>
          <dgm:chMax val="1"/>
          <dgm:chPref val="1"/>
        </dgm:presLayoutVars>
      </dgm:prSet>
      <dgm:spPr/>
    </dgm:pt>
    <dgm:pt modelId="{7E1AB96D-C836-4B12-88D4-BC34B428A7C7}" type="pres">
      <dgm:prSet presAssocID="{E1C686B1-3473-41FE-A0CE-45052DBB8223}" presName="sibTrans" presStyleCnt="0"/>
      <dgm:spPr/>
    </dgm:pt>
    <dgm:pt modelId="{DAF75331-558C-4D0E-AA4E-E392B752A464}" type="pres">
      <dgm:prSet presAssocID="{63228C33-EC8F-4585-9E9F-EFC2D8C6C239}" presName="compNode" presStyleCnt="0"/>
      <dgm:spPr/>
    </dgm:pt>
    <dgm:pt modelId="{7CD22BD3-0E20-4111-878E-EFFD217104A2}" type="pres">
      <dgm:prSet presAssocID="{63228C33-EC8F-4585-9E9F-EFC2D8C6C239}" presName="iconBgRect" presStyleLbl="bgShp" presStyleIdx="2" presStyleCnt="4"/>
      <dgm:spPr/>
    </dgm:pt>
    <dgm:pt modelId="{7605CFB3-FEA8-4F27-9543-784FE73136C0}" type="pres">
      <dgm:prSet presAssocID="{63228C33-EC8F-4585-9E9F-EFC2D8C6C2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7A7D351-4596-44F2-A990-D49B7ED04F87}" type="pres">
      <dgm:prSet presAssocID="{63228C33-EC8F-4585-9E9F-EFC2D8C6C239}" presName="spaceRect" presStyleCnt="0"/>
      <dgm:spPr/>
    </dgm:pt>
    <dgm:pt modelId="{42CE124B-D87E-4018-AF81-1C853A05A12B}" type="pres">
      <dgm:prSet presAssocID="{63228C33-EC8F-4585-9E9F-EFC2D8C6C239}" presName="textRect" presStyleLbl="revTx" presStyleIdx="2" presStyleCnt="4">
        <dgm:presLayoutVars>
          <dgm:chMax val="1"/>
          <dgm:chPref val="1"/>
        </dgm:presLayoutVars>
      </dgm:prSet>
      <dgm:spPr/>
    </dgm:pt>
    <dgm:pt modelId="{4840D5EA-5D47-4DB0-BE1D-20CBBD133AD1}" type="pres">
      <dgm:prSet presAssocID="{40159B7F-D57A-42E7-BC4C-E5412E282CB8}" presName="sibTrans" presStyleCnt="0"/>
      <dgm:spPr/>
    </dgm:pt>
    <dgm:pt modelId="{E1734FA7-F8B3-4A0B-9E8A-751DE3CFA811}" type="pres">
      <dgm:prSet presAssocID="{956C7645-6B40-4DC2-8DF9-8BB52456D07D}" presName="compNode" presStyleCnt="0"/>
      <dgm:spPr/>
    </dgm:pt>
    <dgm:pt modelId="{B7220A6E-53AD-4362-8056-800F90A56D34}" type="pres">
      <dgm:prSet presAssocID="{956C7645-6B40-4DC2-8DF9-8BB52456D07D}" presName="iconBgRect" presStyleLbl="bgShp" presStyleIdx="3" presStyleCnt="4"/>
      <dgm:spPr/>
    </dgm:pt>
    <dgm:pt modelId="{EAE31491-CCC7-42EA-B9DA-D51F1BF816AC}" type="pres">
      <dgm:prSet presAssocID="{956C7645-6B40-4DC2-8DF9-8BB52456D0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149D6D3-0F56-413A-8990-9B74B4C41A67}" type="pres">
      <dgm:prSet presAssocID="{956C7645-6B40-4DC2-8DF9-8BB52456D07D}" presName="spaceRect" presStyleCnt="0"/>
      <dgm:spPr/>
    </dgm:pt>
    <dgm:pt modelId="{442D4913-54ED-49FD-B227-7023CF1C767C}" type="pres">
      <dgm:prSet presAssocID="{956C7645-6B40-4DC2-8DF9-8BB52456D07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454719-3DB4-48F3-8BC5-06CD8DBA34C5}" srcId="{E0F0275B-279D-408E-87A5-1F800B78D40A}" destId="{63228C33-EC8F-4585-9E9F-EFC2D8C6C239}" srcOrd="2" destOrd="0" parTransId="{C8D90F0F-BA88-4B18-BC3F-E4FA6733243D}" sibTransId="{40159B7F-D57A-42E7-BC4C-E5412E282CB8}"/>
    <dgm:cxn modelId="{80212F24-0A3C-40AD-9F01-8E3FF9DC2740}" type="presOf" srcId="{50CFEE48-6051-491F-96CD-69E502CA5779}" destId="{BC8D7661-D63A-420E-8CD1-686B7C901B27}" srcOrd="0" destOrd="0" presId="urn:microsoft.com/office/officeart/2018/5/layout/IconCircleLabelList"/>
    <dgm:cxn modelId="{BAE6AA2F-E2AC-4B66-9CE0-EFF743F05155}" srcId="{E0F0275B-279D-408E-87A5-1F800B78D40A}" destId="{4857079C-CB2D-4D8E-B3D0-CA8AACD34080}" srcOrd="0" destOrd="0" parTransId="{D53BCF7F-8173-4118-A187-B6A4FAAB88C0}" sibTransId="{64C177D8-A41E-4675-BA4B-DA1EBFC8D1B2}"/>
    <dgm:cxn modelId="{812F2A53-B4D2-4194-93FA-BF566339BA21}" type="presOf" srcId="{63228C33-EC8F-4585-9E9F-EFC2D8C6C239}" destId="{42CE124B-D87E-4018-AF81-1C853A05A12B}" srcOrd="0" destOrd="0" presId="urn:microsoft.com/office/officeart/2018/5/layout/IconCircleLabelList"/>
    <dgm:cxn modelId="{C81AFBB2-B75C-4A75-8114-A9AA8089E7DE}" srcId="{E0F0275B-279D-408E-87A5-1F800B78D40A}" destId="{956C7645-6B40-4DC2-8DF9-8BB52456D07D}" srcOrd="3" destOrd="0" parTransId="{BF6A20D2-2C81-4ABE-BB9D-B20899ADD35E}" sibTransId="{742F950F-D41D-48A7-8C52-EF3F825781D1}"/>
    <dgm:cxn modelId="{51CE2CE2-5E38-4611-AFF4-605FFE9911E4}" type="presOf" srcId="{E0F0275B-279D-408E-87A5-1F800B78D40A}" destId="{561BF284-765F-4986-8A8E-44A0E2515096}" srcOrd="0" destOrd="0" presId="urn:microsoft.com/office/officeart/2018/5/layout/IconCircleLabelList"/>
    <dgm:cxn modelId="{247CA6E7-7A03-4220-BD6C-2F8F30481566}" srcId="{E0F0275B-279D-408E-87A5-1F800B78D40A}" destId="{50CFEE48-6051-491F-96CD-69E502CA5779}" srcOrd="1" destOrd="0" parTransId="{108F530B-CCDB-4686-81B5-B67E5F7D3C30}" sibTransId="{E1C686B1-3473-41FE-A0CE-45052DBB8223}"/>
    <dgm:cxn modelId="{3E8482ED-BFCC-4260-AA2A-DDC2BBE650BC}" type="presOf" srcId="{4857079C-CB2D-4D8E-B3D0-CA8AACD34080}" destId="{A0AC7EEB-7BFA-4FD1-B981-7101DBFB31B0}" srcOrd="0" destOrd="0" presId="urn:microsoft.com/office/officeart/2018/5/layout/IconCircleLabelList"/>
    <dgm:cxn modelId="{8D4F29F9-BDD0-49FE-BA45-5A45B09FCF4E}" type="presOf" srcId="{956C7645-6B40-4DC2-8DF9-8BB52456D07D}" destId="{442D4913-54ED-49FD-B227-7023CF1C767C}" srcOrd="0" destOrd="0" presId="urn:microsoft.com/office/officeart/2018/5/layout/IconCircleLabelList"/>
    <dgm:cxn modelId="{4293A031-E19D-4450-AF9C-D46AF2D398E3}" type="presParOf" srcId="{561BF284-765F-4986-8A8E-44A0E2515096}" destId="{7B692FD5-F39D-49E3-A735-02272E01B01E}" srcOrd="0" destOrd="0" presId="urn:microsoft.com/office/officeart/2018/5/layout/IconCircleLabelList"/>
    <dgm:cxn modelId="{845D3DBB-19B4-4D65-AAFE-527AF4AA8FA4}" type="presParOf" srcId="{7B692FD5-F39D-49E3-A735-02272E01B01E}" destId="{266808D2-BCF5-4277-BE39-2C8B49730E68}" srcOrd="0" destOrd="0" presId="urn:microsoft.com/office/officeart/2018/5/layout/IconCircleLabelList"/>
    <dgm:cxn modelId="{8DAC1ED9-042C-43BC-9DB7-97BDAAFE0321}" type="presParOf" srcId="{7B692FD5-F39D-49E3-A735-02272E01B01E}" destId="{2319BB78-AB55-4896-8948-2026689CF5C6}" srcOrd="1" destOrd="0" presId="urn:microsoft.com/office/officeart/2018/5/layout/IconCircleLabelList"/>
    <dgm:cxn modelId="{6262F6FC-ED34-44FC-9784-1B2D5AF8A33D}" type="presParOf" srcId="{7B692FD5-F39D-49E3-A735-02272E01B01E}" destId="{FFF6E979-C2D2-4B22-882F-D496080A7496}" srcOrd="2" destOrd="0" presId="urn:microsoft.com/office/officeart/2018/5/layout/IconCircleLabelList"/>
    <dgm:cxn modelId="{9FE1E8A1-6408-41DD-8EBD-A619779DD399}" type="presParOf" srcId="{7B692FD5-F39D-49E3-A735-02272E01B01E}" destId="{A0AC7EEB-7BFA-4FD1-B981-7101DBFB31B0}" srcOrd="3" destOrd="0" presId="urn:microsoft.com/office/officeart/2018/5/layout/IconCircleLabelList"/>
    <dgm:cxn modelId="{EC8D9504-E771-4A61-A6B7-8ADD45F20637}" type="presParOf" srcId="{561BF284-765F-4986-8A8E-44A0E2515096}" destId="{59085B96-7D55-44CA-A15A-2295BB7D4429}" srcOrd="1" destOrd="0" presId="urn:microsoft.com/office/officeart/2018/5/layout/IconCircleLabelList"/>
    <dgm:cxn modelId="{BA6AF3C0-2F0B-4EF5-B258-2E4989E87AD0}" type="presParOf" srcId="{561BF284-765F-4986-8A8E-44A0E2515096}" destId="{4405B944-C1DF-4583-AC39-F88DD2702283}" srcOrd="2" destOrd="0" presId="urn:microsoft.com/office/officeart/2018/5/layout/IconCircleLabelList"/>
    <dgm:cxn modelId="{4A09B6F1-7350-44A5-A13B-CE7E07788D75}" type="presParOf" srcId="{4405B944-C1DF-4583-AC39-F88DD2702283}" destId="{C0ECD3F8-C130-4391-A6EB-4B14A5A3B22E}" srcOrd="0" destOrd="0" presId="urn:microsoft.com/office/officeart/2018/5/layout/IconCircleLabelList"/>
    <dgm:cxn modelId="{686561F3-F27A-421E-A587-53343995C803}" type="presParOf" srcId="{4405B944-C1DF-4583-AC39-F88DD2702283}" destId="{9A3E64BA-483C-479F-87FF-A1CCD49890A1}" srcOrd="1" destOrd="0" presId="urn:microsoft.com/office/officeart/2018/5/layout/IconCircleLabelList"/>
    <dgm:cxn modelId="{E25D515F-FE7E-4A6A-ADF8-3B9CA3766487}" type="presParOf" srcId="{4405B944-C1DF-4583-AC39-F88DD2702283}" destId="{2E30C415-41AC-464E-8EAF-2135649C143F}" srcOrd="2" destOrd="0" presId="urn:microsoft.com/office/officeart/2018/5/layout/IconCircleLabelList"/>
    <dgm:cxn modelId="{3D86661A-A9CA-4891-8F46-1D9C1A62A33B}" type="presParOf" srcId="{4405B944-C1DF-4583-AC39-F88DD2702283}" destId="{BC8D7661-D63A-420E-8CD1-686B7C901B27}" srcOrd="3" destOrd="0" presId="urn:microsoft.com/office/officeart/2018/5/layout/IconCircleLabelList"/>
    <dgm:cxn modelId="{FABC59F6-4A0E-4ECF-98F4-86DC4D7D9078}" type="presParOf" srcId="{561BF284-765F-4986-8A8E-44A0E2515096}" destId="{7E1AB96D-C836-4B12-88D4-BC34B428A7C7}" srcOrd="3" destOrd="0" presId="urn:microsoft.com/office/officeart/2018/5/layout/IconCircleLabelList"/>
    <dgm:cxn modelId="{4004B7FE-5054-44FD-B3B4-B6F33FA23D51}" type="presParOf" srcId="{561BF284-765F-4986-8A8E-44A0E2515096}" destId="{DAF75331-558C-4D0E-AA4E-E392B752A464}" srcOrd="4" destOrd="0" presId="urn:microsoft.com/office/officeart/2018/5/layout/IconCircleLabelList"/>
    <dgm:cxn modelId="{BA9008F3-AABC-4E20-BC27-362D9611E16C}" type="presParOf" srcId="{DAF75331-558C-4D0E-AA4E-E392B752A464}" destId="{7CD22BD3-0E20-4111-878E-EFFD217104A2}" srcOrd="0" destOrd="0" presId="urn:microsoft.com/office/officeart/2018/5/layout/IconCircleLabelList"/>
    <dgm:cxn modelId="{EFA767B6-D875-45F2-A318-8C61A6AC1E7D}" type="presParOf" srcId="{DAF75331-558C-4D0E-AA4E-E392B752A464}" destId="{7605CFB3-FEA8-4F27-9543-784FE73136C0}" srcOrd="1" destOrd="0" presId="urn:microsoft.com/office/officeart/2018/5/layout/IconCircleLabelList"/>
    <dgm:cxn modelId="{239A20E4-5F70-4561-9094-49733F0876CD}" type="presParOf" srcId="{DAF75331-558C-4D0E-AA4E-E392B752A464}" destId="{A7A7D351-4596-44F2-A990-D49B7ED04F87}" srcOrd="2" destOrd="0" presId="urn:microsoft.com/office/officeart/2018/5/layout/IconCircleLabelList"/>
    <dgm:cxn modelId="{C116177A-15A3-499C-B995-0249473F87D3}" type="presParOf" srcId="{DAF75331-558C-4D0E-AA4E-E392B752A464}" destId="{42CE124B-D87E-4018-AF81-1C853A05A12B}" srcOrd="3" destOrd="0" presId="urn:microsoft.com/office/officeart/2018/5/layout/IconCircleLabelList"/>
    <dgm:cxn modelId="{FFB2D11B-C942-4D25-BDA2-5C32B6E83984}" type="presParOf" srcId="{561BF284-765F-4986-8A8E-44A0E2515096}" destId="{4840D5EA-5D47-4DB0-BE1D-20CBBD133AD1}" srcOrd="5" destOrd="0" presId="urn:microsoft.com/office/officeart/2018/5/layout/IconCircleLabelList"/>
    <dgm:cxn modelId="{FB43169E-74C1-4E42-9A19-12C063E95D7B}" type="presParOf" srcId="{561BF284-765F-4986-8A8E-44A0E2515096}" destId="{E1734FA7-F8B3-4A0B-9E8A-751DE3CFA811}" srcOrd="6" destOrd="0" presId="urn:microsoft.com/office/officeart/2018/5/layout/IconCircleLabelList"/>
    <dgm:cxn modelId="{864AB5A8-7241-4329-BF50-DE7C2CB4F44C}" type="presParOf" srcId="{E1734FA7-F8B3-4A0B-9E8A-751DE3CFA811}" destId="{B7220A6E-53AD-4362-8056-800F90A56D34}" srcOrd="0" destOrd="0" presId="urn:microsoft.com/office/officeart/2018/5/layout/IconCircleLabelList"/>
    <dgm:cxn modelId="{2424300E-FCFA-4296-9E66-A540D142AEC6}" type="presParOf" srcId="{E1734FA7-F8B3-4A0B-9E8A-751DE3CFA811}" destId="{EAE31491-CCC7-42EA-B9DA-D51F1BF816AC}" srcOrd="1" destOrd="0" presId="urn:microsoft.com/office/officeart/2018/5/layout/IconCircleLabelList"/>
    <dgm:cxn modelId="{5DCD2D6E-7C19-45AA-9C75-1D105A89312C}" type="presParOf" srcId="{E1734FA7-F8B3-4A0B-9E8A-751DE3CFA811}" destId="{0149D6D3-0F56-413A-8990-9B74B4C41A67}" srcOrd="2" destOrd="0" presId="urn:microsoft.com/office/officeart/2018/5/layout/IconCircleLabelList"/>
    <dgm:cxn modelId="{9086AB87-6A09-44C7-95DF-9E3197480331}" type="presParOf" srcId="{E1734FA7-F8B3-4A0B-9E8A-751DE3CFA811}" destId="{442D4913-54ED-49FD-B227-7023CF1C76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33771-31FF-4DFC-B8BC-4890338331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1A09405-BA1E-49D8-B7AC-4364E7C7EF7C}">
      <dgm:prSet/>
      <dgm:spPr/>
      <dgm:t>
        <a:bodyPr/>
        <a:lstStyle/>
        <a:p>
          <a:r>
            <a:rPr lang="en-US" dirty="0"/>
            <a:t>Definition:</a:t>
          </a:r>
          <a:br>
            <a:rPr lang="en-US" dirty="0"/>
          </a:br>
          <a:r>
            <a:rPr lang="en-US" dirty="0"/>
            <a:t>	The basic population</a:t>
          </a:r>
          <a:br>
            <a:rPr lang="en-US" dirty="0"/>
          </a:br>
          <a:r>
            <a:rPr lang="en-US" dirty="0"/>
            <a:t>	The max count</a:t>
          </a:r>
        </a:p>
      </dgm:t>
    </dgm:pt>
    <dgm:pt modelId="{22C9C4E7-A856-40EA-93E9-B71E13CF7DF6}" type="parTrans" cxnId="{2A5CC042-F4D6-4141-B22C-393CD8457BC7}">
      <dgm:prSet/>
      <dgm:spPr/>
      <dgm:t>
        <a:bodyPr/>
        <a:lstStyle/>
        <a:p>
          <a:endParaRPr lang="en-US"/>
        </a:p>
      </dgm:t>
    </dgm:pt>
    <dgm:pt modelId="{17208F99-22DB-4833-B348-CC07D95114C9}" type="sibTrans" cxnId="{2A5CC042-F4D6-4141-B22C-393CD8457BC7}">
      <dgm:prSet/>
      <dgm:spPr/>
      <dgm:t>
        <a:bodyPr/>
        <a:lstStyle/>
        <a:p>
          <a:endParaRPr lang="en-US"/>
        </a:p>
      </dgm:t>
    </dgm:pt>
    <dgm:pt modelId="{47EB1AB3-BCF8-4D0D-99AD-16610767A104}">
      <dgm:prSet/>
      <dgm:spPr/>
      <dgm:t>
        <a:bodyPr/>
        <a:lstStyle/>
        <a:p>
          <a:r>
            <a:rPr lang="en-US" dirty="0"/>
            <a:t>Loop:</a:t>
          </a:r>
          <a:br>
            <a:rPr lang="en-US" dirty="0"/>
          </a:br>
          <a:r>
            <a:rPr lang="en-US" dirty="0"/>
            <a:t>	Select the best</a:t>
          </a:r>
          <a:br>
            <a:rPr lang="en-US" dirty="0"/>
          </a:br>
          <a:r>
            <a:rPr lang="en-US" dirty="0"/>
            <a:t>	Get a two elements</a:t>
          </a:r>
          <a:br>
            <a:rPr lang="en-US" dirty="0"/>
          </a:br>
          <a:r>
            <a:rPr lang="en-US" dirty="0"/>
            <a:t>	Push them to the generation</a:t>
          </a:r>
          <a:br>
            <a:rPr lang="en-US" dirty="0"/>
          </a:br>
          <a:r>
            <a:rPr lang="en-US" dirty="0"/>
            <a:t>	</a:t>
          </a:r>
          <a:r>
            <a:rPr lang="en-US" i="1" dirty="0"/>
            <a:t>Make a cataclysm</a:t>
          </a:r>
          <a:br>
            <a:rPr lang="en-US" i="1" dirty="0"/>
          </a:br>
          <a:r>
            <a:rPr lang="en-US" i="1" dirty="0"/>
            <a:t>	Push the lucky elements to the generation</a:t>
          </a:r>
          <a:endParaRPr lang="en-US" dirty="0"/>
        </a:p>
      </dgm:t>
    </dgm:pt>
    <dgm:pt modelId="{C1E46A0E-2E70-4F3C-8E7F-B9B3ACD51438}" type="parTrans" cxnId="{C7DA60DF-B029-4C1C-98E6-5746F3AFD769}">
      <dgm:prSet/>
      <dgm:spPr/>
      <dgm:t>
        <a:bodyPr/>
        <a:lstStyle/>
        <a:p>
          <a:endParaRPr lang="en-US"/>
        </a:p>
      </dgm:t>
    </dgm:pt>
    <dgm:pt modelId="{DDA7B3B9-C546-47E7-9C32-3DE446DF78BC}" type="sibTrans" cxnId="{C7DA60DF-B029-4C1C-98E6-5746F3AFD769}">
      <dgm:prSet/>
      <dgm:spPr/>
      <dgm:t>
        <a:bodyPr/>
        <a:lstStyle/>
        <a:p>
          <a:endParaRPr lang="en-US"/>
        </a:p>
      </dgm:t>
    </dgm:pt>
    <dgm:pt modelId="{7E949414-CBD0-4643-BD19-8D24F539619B}">
      <dgm:prSet/>
      <dgm:spPr/>
      <dgm:t>
        <a:bodyPr/>
        <a:lstStyle/>
        <a:p>
          <a:r>
            <a:rPr lang="en-US"/>
            <a:t>Repeat the loop step while task not resolved</a:t>
          </a:r>
        </a:p>
      </dgm:t>
    </dgm:pt>
    <dgm:pt modelId="{C91E5C10-6102-468F-8BBF-35DE9301E5D3}" type="parTrans" cxnId="{E5E38AEB-C1FF-419B-9A97-B8B16F44487C}">
      <dgm:prSet/>
      <dgm:spPr/>
      <dgm:t>
        <a:bodyPr/>
        <a:lstStyle/>
        <a:p>
          <a:endParaRPr lang="en-US"/>
        </a:p>
      </dgm:t>
    </dgm:pt>
    <dgm:pt modelId="{D2D2F149-601D-4427-BFBD-F66EC619AC8B}" type="sibTrans" cxnId="{E5E38AEB-C1FF-419B-9A97-B8B16F44487C}">
      <dgm:prSet/>
      <dgm:spPr/>
      <dgm:t>
        <a:bodyPr/>
        <a:lstStyle/>
        <a:p>
          <a:endParaRPr lang="en-US"/>
        </a:p>
      </dgm:t>
    </dgm:pt>
    <dgm:pt modelId="{D54ECA7C-69DE-439F-92EF-0CE5EF8DBF64}" type="pres">
      <dgm:prSet presAssocID="{6AD33771-31FF-4DFC-B8BC-48903383310E}" presName="root" presStyleCnt="0">
        <dgm:presLayoutVars>
          <dgm:dir/>
          <dgm:resizeHandles val="exact"/>
        </dgm:presLayoutVars>
      </dgm:prSet>
      <dgm:spPr/>
    </dgm:pt>
    <dgm:pt modelId="{BA2CD0EF-4AAA-4D1A-9F5C-638797706F00}" type="pres">
      <dgm:prSet presAssocID="{31A09405-BA1E-49D8-B7AC-4364E7C7EF7C}" presName="compNode" presStyleCnt="0"/>
      <dgm:spPr/>
    </dgm:pt>
    <dgm:pt modelId="{026D773A-29CF-458E-A878-B9124F9D00E6}" type="pres">
      <dgm:prSet presAssocID="{31A09405-BA1E-49D8-B7AC-4364E7C7EF7C}" presName="bgRect" presStyleLbl="bgShp" presStyleIdx="0" presStyleCnt="3"/>
      <dgm:spPr/>
    </dgm:pt>
    <dgm:pt modelId="{EEF5F559-6056-41B2-84C0-A820B25A3F37}" type="pres">
      <dgm:prSet presAssocID="{31A09405-BA1E-49D8-B7AC-4364E7C7EF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957B500-058C-4D6C-A9CC-33240F18780C}" type="pres">
      <dgm:prSet presAssocID="{31A09405-BA1E-49D8-B7AC-4364E7C7EF7C}" presName="spaceRect" presStyleCnt="0"/>
      <dgm:spPr/>
    </dgm:pt>
    <dgm:pt modelId="{4AAC1D1F-D68F-4069-B44E-006D1FD57E4B}" type="pres">
      <dgm:prSet presAssocID="{31A09405-BA1E-49D8-B7AC-4364E7C7EF7C}" presName="parTx" presStyleLbl="revTx" presStyleIdx="0" presStyleCnt="3">
        <dgm:presLayoutVars>
          <dgm:chMax val="0"/>
          <dgm:chPref val="0"/>
        </dgm:presLayoutVars>
      </dgm:prSet>
      <dgm:spPr/>
    </dgm:pt>
    <dgm:pt modelId="{5D90525C-A781-48DF-851F-D5F7015F1548}" type="pres">
      <dgm:prSet presAssocID="{17208F99-22DB-4833-B348-CC07D95114C9}" presName="sibTrans" presStyleCnt="0"/>
      <dgm:spPr/>
    </dgm:pt>
    <dgm:pt modelId="{2263ECE5-1230-4745-A62F-8DAB96ACC53C}" type="pres">
      <dgm:prSet presAssocID="{47EB1AB3-BCF8-4D0D-99AD-16610767A104}" presName="compNode" presStyleCnt="0"/>
      <dgm:spPr/>
    </dgm:pt>
    <dgm:pt modelId="{CCE73389-ED0A-41EE-A9DF-68761876F659}" type="pres">
      <dgm:prSet presAssocID="{47EB1AB3-BCF8-4D0D-99AD-16610767A104}" presName="bgRect" presStyleLbl="bgShp" presStyleIdx="1" presStyleCnt="3"/>
      <dgm:spPr/>
    </dgm:pt>
    <dgm:pt modelId="{B3FB633B-6994-443F-BCB4-38209B70B738}" type="pres">
      <dgm:prSet presAssocID="{47EB1AB3-BCF8-4D0D-99AD-16610767A1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C84F0176-3E17-4163-91B5-F3C0F228407D}" type="pres">
      <dgm:prSet presAssocID="{47EB1AB3-BCF8-4D0D-99AD-16610767A104}" presName="spaceRect" presStyleCnt="0"/>
      <dgm:spPr/>
    </dgm:pt>
    <dgm:pt modelId="{3DF07713-72DC-4CCC-BBA0-43957602655C}" type="pres">
      <dgm:prSet presAssocID="{47EB1AB3-BCF8-4D0D-99AD-16610767A104}" presName="parTx" presStyleLbl="revTx" presStyleIdx="1" presStyleCnt="3">
        <dgm:presLayoutVars>
          <dgm:chMax val="0"/>
          <dgm:chPref val="0"/>
        </dgm:presLayoutVars>
      </dgm:prSet>
      <dgm:spPr/>
    </dgm:pt>
    <dgm:pt modelId="{13D2AC53-D506-43D6-A0AC-A9032379A5BC}" type="pres">
      <dgm:prSet presAssocID="{DDA7B3B9-C546-47E7-9C32-3DE446DF78BC}" presName="sibTrans" presStyleCnt="0"/>
      <dgm:spPr/>
    </dgm:pt>
    <dgm:pt modelId="{604EE724-ACBC-4E4A-A2B5-6D0551B0ABAA}" type="pres">
      <dgm:prSet presAssocID="{7E949414-CBD0-4643-BD19-8D24F539619B}" presName="compNode" presStyleCnt="0"/>
      <dgm:spPr/>
    </dgm:pt>
    <dgm:pt modelId="{9FE85894-3FF5-4F33-809F-558A4DC2990B}" type="pres">
      <dgm:prSet presAssocID="{7E949414-CBD0-4643-BD19-8D24F539619B}" presName="bgRect" presStyleLbl="bgShp" presStyleIdx="2" presStyleCnt="3"/>
      <dgm:spPr/>
    </dgm:pt>
    <dgm:pt modelId="{22D04EDB-1F44-44D5-8B69-EB6D4A21908A}" type="pres">
      <dgm:prSet presAssocID="{7E949414-CBD0-4643-BD19-8D24F53961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7AFF683-B550-4025-8B6D-FFBCB5FBA830}" type="pres">
      <dgm:prSet presAssocID="{7E949414-CBD0-4643-BD19-8D24F539619B}" presName="spaceRect" presStyleCnt="0"/>
      <dgm:spPr/>
    </dgm:pt>
    <dgm:pt modelId="{18E4ED5A-6211-4619-955E-F2FA7023FB10}" type="pres">
      <dgm:prSet presAssocID="{7E949414-CBD0-4643-BD19-8D24F53961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593707-F370-4969-9AC5-43537992A51D}" type="presOf" srcId="{7E949414-CBD0-4643-BD19-8D24F539619B}" destId="{18E4ED5A-6211-4619-955E-F2FA7023FB10}" srcOrd="0" destOrd="0" presId="urn:microsoft.com/office/officeart/2018/2/layout/IconVerticalSolidList"/>
    <dgm:cxn modelId="{B82A5D21-A9BB-4FC7-B2E7-5AFD14A04E4B}" type="presOf" srcId="{6AD33771-31FF-4DFC-B8BC-48903383310E}" destId="{D54ECA7C-69DE-439F-92EF-0CE5EF8DBF64}" srcOrd="0" destOrd="0" presId="urn:microsoft.com/office/officeart/2018/2/layout/IconVerticalSolidList"/>
    <dgm:cxn modelId="{2A5CC042-F4D6-4141-B22C-393CD8457BC7}" srcId="{6AD33771-31FF-4DFC-B8BC-48903383310E}" destId="{31A09405-BA1E-49D8-B7AC-4364E7C7EF7C}" srcOrd="0" destOrd="0" parTransId="{22C9C4E7-A856-40EA-93E9-B71E13CF7DF6}" sibTransId="{17208F99-22DB-4833-B348-CC07D95114C9}"/>
    <dgm:cxn modelId="{D5C72C80-C327-4D8E-A02C-CE3EF09AEF31}" type="presOf" srcId="{47EB1AB3-BCF8-4D0D-99AD-16610767A104}" destId="{3DF07713-72DC-4CCC-BBA0-43957602655C}" srcOrd="0" destOrd="0" presId="urn:microsoft.com/office/officeart/2018/2/layout/IconVerticalSolidList"/>
    <dgm:cxn modelId="{1F51FCCF-81DA-4B9A-AB25-FDAFE6EC73ED}" type="presOf" srcId="{31A09405-BA1E-49D8-B7AC-4364E7C7EF7C}" destId="{4AAC1D1F-D68F-4069-B44E-006D1FD57E4B}" srcOrd="0" destOrd="0" presId="urn:microsoft.com/office/officeart/2018/2/layout/IconVerticalSolidList"/>
    <dgm:cxn modelId="{C7DA60DF-B029-4C1C-98E6-5746F3AFD769}" srcId="{6AD33771-31FF-4DFC-B8BC-48903383310E}" destId="{47EB1AB3-BCF8-4D0D-99AD-16610767A104}" srcOrd="1" destOrd="0" parTransId="{C1E46A0E-2E70-4F3C-8E7F-B9B3ACD51438}" sibTransId="{DDA7B3B9-C546-47E7-9C32-3DE446DF78BC}"/>
    <dgm:cxn modelId="{E5E38AEB-C1FF-419B-9A97-B8B16F44487C}" srcId="{6AD33771-31FF-4DFC-B8BC-48903383310E}" destId="{7E949414-CBD0-4643-BD19-8D24F539619B}" srcOrd="2" destOrd="0" parTransId="{C91E5C10-6102-468F-8BBF-35DE9301E5D3}" sibTransId="{D2D2F149-601D-4427-BFBD-F66EC619AC8B}"/>
    <dgm:cxn modelId="{0FACEDA1-ADBF-4B5A-87E7-426C5C2FEA71}" type="presParOf" srcId="{D54ECA7C-69DE-439F-92EF-0CE5EF8DBF64}" destId="{BA2CD0EF-4AAA-4D1A-9F5C-638797706F00}" srcOrd="0" destOrd="0" presId="urn:microsoft.com/office/officeart/2018/2/layout/IconVerticalSolidList"/>
    <dgm:cxn modelId="{042BBAEA-5DB9-4AE5-A527-7098E902B4D1}" type="presParOf" srcId="{BA2CD0EF-4AAA-4D1A-9F5C-638797706F00}" destId="{026D773A-29CF-458E-A878-B9124F9D00E6}" srcOrd="0" destOrd="0" presId="urn:microsoft.com/office/officeart/2018/2/layout/IconVerticalSolidList"/>
    <dgm:cxn modelId="{6977F034-909D-43E5-AF47-C263F5920A0A}" type="presParOf" srcId="{BA2CD0EF-4AAA-4D1A-9F5C-638797706F00}" destId="{EEF5F559-6056-41B2-84C0-A820B25A3F37}" srcOrd="1" destOrd="0" presId="urn:microsoft.com/office/officeart/2018/2/layout/IconVerticalSolidList"/>
    <dgm:cxn modelId="{DD6FF6E4-79BA-4D51-AFF0-4C7A0E075476}" type="presParOf" srcId="{BA2CD0EF-4AAA-4D1A-9F5C-638797706F00}" destId="{0957B500-058C-4D6C-A9CC-33240F18780C}" srcOrd="2" destOrd="0" presId="urn:microsoft.com/office/officeart/2018/2/layout/IconVerticalSolidList"/>
    <dgm:cxn modelId="{C6AFE88D-E8F4-447F-B638-9672EFE5307B}" type="presParOf" srcId="{BA2CD0EF-4AAA-4D1A-9F5C-638797706F00}" destId="{4AAC1D1F-D68F-4069-B44E-006D1FD57E4B}" srcOrd="3" destOrd="0" presId="urn:microsoft.com/office/officeart/2018/2/layout/IconVerticalSolidList"/>
    <dgm:cxn modelId="{C6FFA7D1-D90F-4A02-A82A-80DBA5C008ED}" type="presParOf" srcId="{D54ECA7C-69DE-439F-92EF-0CE5EF8DBF64}" destId="{5D90525C-A781-48DF-851F-D5F7015F1548}" srcOrd="1" destOrd="0" presId="urn:microsoft.com/office/officeart/2018/2/layout/IconVerticalSolidList"/>
    <dgm:cxn modelId="{CA7EB0C4-C859-4184-BE1B-D408C7B9DF01}" type="presParOf" srcId="{D54ECA7C-69DE-439F-92EF-0CE5EF8DBF64}" destId="{2263ECE5-1230-4745-A62F-8DAB96ACC53C}" srcOrd="2" destOrd="0" presId="urn:microsoft.com/office/officeart/2018/2/layout/IconVerticalSolidList"/>
    <dgm:cxn modelId="{786690EA-C964-4A3E-9C29-68A54B76CCFC}" type="presParOf" srcId="{2263ECE5-1230-4745-A62F-8DAB96ACC53C}" destId="{CCE73389-ED0A-41EE-A9DF-68761876F659}" srcOrd="0" destOrd="0" presId="urn:microsoft.com/office/officeart/2018/2/layout/IconVerticalSolidList"/>
    <dgm:cxn modelId="{4F3D6841-C204-452D-BDAF-701156784A9F}" type="presParOf" srcId="{2263ECE5-1230-4745-A62F-8DAB96ACC53C}" destId="{B3FB633B-6994-443F-BCB4-38209B70B738}" srcOrd="1" destOrd="0" presId="urn:microsoft.com/office/officeart/2018/2/layout/IconVerticalSolidList"/>
    <dgm:cxn modelId="{5928B43B-05A2-42BE-B082-333E45EF01A7}" type="presParOf" srcId="{2263ECE5-1230-4745-A62F-8DAB96ACC53C}" destId="{C84F0176-3E17-4163-91B5-F3C0F228407D}" srcOrd="2" destOrd="0" presId="urn:microsoft.com/office/officeart/2018/2/layout/IconVerticalSolidList"/>
    <dgm:cxn modelId="{48BB66CF-F34F-41FF-A5DD-CA0B7DB0F559}" type="presParOf" srcId="{2263ECE5-1230-4745-A62F-8DAB96ACC53C}" destId="{3DF07713-72DC-4CCC-BBA0-43957602655C}" srcOrd="3" destOrd="0" presId="urn:microsoft.com/office/officeart/2018/2/layout/IconVerticalSolidList"/>
    <dgm:cxn modelId="{F9D3E9C0-F560-4F40-8C07-30252F18B8D3}" type="presParOf" srcId="{D54ECA7C-69DE-439F-92EF-0CE5EF8DBF64}" destId="{13D2AC53-D506-43D6-A0AC-A9032379A5BC}" srcOrd="3" destOrd="0" presId="urn:microsoft.com/office/officeart/2018/2/layout/IconVerticalSolidList"/>
    <dgm:cxn modelId="{497CD6B0-4DD2-4E91-8FFF-1E45566474E6}" type="presParOf" srcId="{D54ECA7C-69DE-439F-92EF-0CE5EF8DBF64}" destId="{604EE724-ACBC-4E4A-A2B5-6D0551B0ABAA}" srcOrd="4" destOrd="0" presId="urn:microsoft.com/office/officeart/2018/2/layout/IconVerticalSolidList"/>
    <dgm:cxn modelId="{F5540861-CFBA-4816-9477-A0F8A07F7DA9}" type="presParOf" srcId="{604EE724-ACBC-4E4A-A2B5-6D0551B0ABAA}" destId="{9FE85894-3FF5-4F33-809F-558A4DC2990B}" srcOrd="0" destOrd="0" presId="urn:microsoft.com/office/officeart/2018/2/layout/IconVerticalSolidList"/>
    <dgm:cxn modelId="{B4572455-FE88-4E74-9488-0B1F16372C2C}" type="presParOf" srcId="{604EE724-ACBC-4E4A-A2B5-6D0551B0ABAA}" destId="{22D04EDB-1F44-44D5-8B69-EB6D4A21908A}" srcOrd="1" destOrd="0" presId="urn:microsoft.com/office/officeart/2018/2/layout/IconVerticalSolidList"/>
    <dgm:cxn modelId="{0065EA41-7960-43F0-ADF4-8D1F70AF9436}" type="presParOf" srcId="{604EE724-ACBC-4E4A-A2B5-6D0551B0ABAA}" destId="{37AFF683-B550-4025-8B6D-FFBCB5FBA830}" srcOrd="2" destOrd="0" presId="urn:microsoft.com/office/officeart/2018/2/layout/IconVerticalSolidList"/>
    <dgm:cxn modelId="{7B45E1DA-22B6-42DF-A823-36B86B74B88D}" type="presParOf" srcId="{604EE724-ACBC-4E4A-A2B5-6D0551B0ABAA}" destId="{18E4ED5A-6211-4619-955E-F2FA7023FB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ABD29C-4DE4-4C60-8C99-9B8CB95912A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885769F-9A44-4405-99E2-36EEE588CFBA}">
      <dgm:prSet/>
      <dgm:spPr/>
      <dgm:t>
        <a:bodyPr/>
        <a:lstStyle/>
        <a:p>
          <a:r>
            <a:rPr lang="en-US"/>
            <a:t>The basic population</a:t>
          </a:r>
        </a:p>
      </dgm:t>
    </dgm:pt>
    <dgm:pt modelId="{0CA87CE7-B0EC-4C45-863D-81C2748B2EA5}" type="parTrans" cxnId="{D2D1B71F-DD1E-4C8D-A32B-717CDB5846DC}">
      <dgm:prSet/>
      <dgm:spPr/>
      <dgm:t>
        <a:bodyPr/>
        <a:lstStyle/>
        <a:p>
          <a:endParaRPr lang="en-US"/>
        </a:p>
      </dgm:t>
    </dgm:pt>
    <dgm:pt modelId="{97AFB44C-61BE-4806-9D32-8BEFC13A2564}" type="sibTrans" cxnId="{D2D1B71F-DD1E-4C8D-A32B-717CDB5846DC}">
      <dgm:prSet/>
      <dgm:spPr/>
      <dgm:t>
        <a:bodyPr/>
        <a:lstStyle/>
        <a:p>
          <a:endParaRPr lang="en-US"/>
        </a:p>
      </dgm:t>
    </dgm:pt>
    <dgm:pt modelId="{DB66ABD3-8939-48A7-84AE-FA1BE623C89C}">
      <dgm:prSet/>
      <dgm:spPr/>
      <dgm:t>
        <a:bodyPr/>
        <a:lstStyle/>
        <a:p>
          <a:r>
            <a:rPr lang="en-US"/>
            <a:t>The max count</a:t>
          </a:r>
        </a:p>
      </dgm:t>
    </dgm:pt>
    <dgm:pt modelId="{40CFB0D9-4BA7-4EF8-9FC9-28CBA1C4341D}" type="parTrans" cxnId="{CC3EB301-0BCB-4A65-8CDC-AB1A696C85ED}">
      <dgm:prSet/>
      <dgm:spPr/>
      <dgm:t>
        <a:bodyPr/>
        <a:lstStyle/>
        <a:p>
          <a:endParaRPr lang="en-US"/>
        </a:p>
      </dgm:t>
    </dgm:pt>
    <dgm:pt modelId="{A5119E76-9679-465D-9362-869DE541DF69}" type="sibTrans" cxnId="{CC3EB301-0BCB-4A65-8CDC-AB1A696C85ED}">
      <dgm:prSet/>
      <dgm:spPr/>
      <dgm:t>
        <a:bodyPr/>
        <a:lstStyle/>
        <a:p>
          <a:endParaRPr lang="en-US"/>
        </a:p>
      </dgm:t>
    </dgm:pt>
    <dgm:pt modelId="{13F82D69-A913-4311-8440-6EEC48F97B26}" type="pres">
      <dgm:prSet presAssocID="{81ABD29C-4DE4-4C60-8C99-9B8CB95912AC}" presName="root" presStyleCnt="0">
        <dgm:presLayoutVars>
          <dgm:dir/>
          <dgm:resizeHandles val="exact"/>
        </dgm:presLayoutVars>
      </dgm:prSet>
      <dgm:spPr/>
    </dgm:pt>
    <dgm:pt modelId="{3EBB297B-BF0B-4D85-B7B2-0D3C291716FB}" type="pres">
      <dgm:prSet presAssocID="{9885769F-9A44-4405-99E2-36EEE588CFBA}" presName="compNode" presStyleCnt="0"/>
      <dgm:spPr/>
    </dgm:pt>
    <dgm:pt modelId="{6692657C-BC86-4F5E-A189-6BF37262DFAE}" type="pres">
      <dgm:prSet presAssocID="{9885769F-9A44-4405-99E2-36EEE588CF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versal Access"/>
        </a:ext>
      </dgm:extLst>
    </dgm:pt>
    <dgm:pt modelId="{7DD908C7-D877-42A4-867C-E5112E5FF5F1}" type="pres">
      <dgm:prSet presAssocID="{9885769F-9A44-4405-99E2-36EEE588CFBA}" presName="spaceRect" presStyleCnt="0"/>
      <dgm:spPr/>
    </dgm:pt>
    <dgm:pt modelId="{2AFBD8FC-6FD7-467F-BF2D-B910BA7F1D50}" type="pres">
      <dgm:prSet presAssocID="{9885769F-9A44-4405-99E2-36EEE588CFBA}" presName="textRect" presStyleLbl="revTx" presStyleIdx="0" presStyleCnt="2">
        <dgm:presLayoutVars>
          <dgm:chMax val="1"/>
          <dgm:chPref val="1"/>
        </dgm:presLayoutVars>
      </dgm:prSet>
      <dgm:spPr/>
    </dgm:pt>
    <dgm:pt modelId="{A267A01B-AA75-497A-B1C0-5DEC97AAB2DF}" type="pres">
      <dgm:prSet presAssocID="{97AFB44C-61BE-4806-9D32-8BEFC13A2564}" presName="sibTrans" presStyleCnt="0"/>
      <dgm:spPr/>
    </dgm:pt>
    <dgm:pt modelId="{180C0796-6429-40A7-A95C-B8DB826ECA67}" type="pres">
      <dgm:prSet presAssocID="{DB66ABD3-8939-48A7-84AE-FA1BE623C89C}" presName="compNode" presStyleCnt="0"/>
      <dgm:spPr/>
    </dgm:pt>
    <dgm:pt modelId="{895334FB-61D4-4CC7-88AF-B368226D18D7}" type="pres">
      <dgm:prSet presAssocID="{DB66ABD3-8939-48A7-84AE-FA1BE623C8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520AB11A-311A-4BBF-B783-C6764DF15B90}" type="pres">
      <dgm:prSet presAssocID="{DB66ABD3-8939-48A7-84AE-FA1BE623C89C}" presName="spaceRect" presStyleCnt="0"/>
      <dgm:spPr/>
    </dgm:pt>
    <dgm:pt modelId="{9B18C626-9B72-498C-9B19-A1DC733FF238}" type="pres">
      <dgm:prSet presAssocID="{DB66ABD3-8939-48A7-84AE-FA1BE623C89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3EB301-0BCB-4A65-8CDC-AB1A696C85ED}" srcId="{81ABD29C-4DE4-4C60-8C99-9B8CB95912AC}" destId="{DB66ABD3-8939-48A7-84AE-FA1BE623C89C}" srcOrd="1" destOrd="0" parTransId="{40CFB0D9-4BA7-4EF8-9FC9-28CBA1C4341D}" sibTransId="{A5119E76-9679-465D-9362-869DE541DF69}"/>
    <dgm:cxn modelId="{07C21905-569E-4CC2-8A50-C8E1947D17BD}" type="presOf" srcId="{81ABD29C-4DE4-4C60-8C99-9B8CB95912AC}" destId="{13F82D69-A913-4311-8440-6EEC48F97B26}" srcOrd="0" destOrd="0" presId="urn:microsoft.com/office/officeart/2018/2/layout/IconLabelList"/>
    <dgm:cxn modelId="{D2D1B71F-DD1E-4C8D-A32B-717CDB5846DC}" srcId="{81ABD29C-4DE4-4C60-8C99-9B8CB95912AC}" destId="{9885769F-9A44-4405-99E2-36EEE588CFBA}" srcOrd="0" destOrd="0" parTransId="{0CA87CE7-B0EC-4C45-863D-81C2748B2EA5}" sibTransId="{97AFB44C-61BE-4806-9D32-8BEFC13A2564}"/>
    <dgm:cxn modelId="{CFC96EFD-AC38-4F1A-A600-05A8D30166B1}" type="presOf" srcId="{9885769F-9A44-4405-99E2-36EEE588CFBA}" destId="{2AFBD8FC-6FD7-467F-BF2D-B910BA7F1D50}" srcOrd="0" destOrd="0" presId="urn:microsoft.com/office/officeart/2018/2/layout/IconLabelList"/>
    <dgm:cxn modelId="{511694FF-9E2C-482B-B893-2F4EEA463F35}" type="presOf" srcId="{DB66ABD3-8939-48A7-84AE-FA1BE623C89C}" destId="{9B18C626-9B72-498C-9B19-A1DC733FF238}" srcOrd="0" destOrd="0" presId="urn:microsoft.com/office/officeart/2018/2/layout/IconLabelList"/>
    <dgm:cxn modelId="{0FDFE363-BE7B-4EDA-BF94-BCE58C4D3FA3}" type="presParOf" srcId="{13F82D69-A913-4311-8440-6EEC48F97B26}" destId="{3EBB297B-BF0B-4D85-B7B2-0D3C291716FB}" srcOrd="0" destOrd="0" presId="urn:microsoft.com/office/officeart/2018/2/layout/IconLabelList"/>
    <dgm:cxn modelId="{94CBCF49-9044-43C7-8D3B-0890CC21380F}" type="presParOf" srcId="{3EBB297B-BF0B-4D85-B7B2-0D3C291716FB}" destId="{6692657C-BC86-4F5E-A189-6BF37262DFAE}" srcOrd="0" destOrd="0" presId="urn:microsoft.com/office/officeart/2018/2/layout/IconLabelList"/>
    <dgm:cxn modelId="{A0DE992A-627C-4A1C-87B9-F4C7547B4F41}" type="presParOf" srcId="{3EBB297B-BF0B-4D85-B7B2-0D3C291716FB}" destId="{7DD908C7-D877-42A4-867C-E5112E5FF5F1}" srcOrd="1" destOrd="0" presId="urn:microsoft.com/office/officeart/2018/2/layout/IconLabelList"/>
    <dgm:cxn modelId="{16F9765B-D63F-40F8-9B1D-399C3D451A4F}" type="presParOf" srcId="{3EBB297B-BF0B-4D85-B7B2-0D3C291716FB}" destId="{2AFBD8FC-6FD7-467F-BF2D-B910BA7F1D50}" srcOrd="2" destOrd="0" presId="urn:microsoft.com/office/officeart/2018/2/layout/IconLabelList"/>
    <dgm:cxn modelId="{202FE1FC-5853-4C45-AD0E-236D3D013FC4}" type="presParOf" srcId="{13F82D69-A913-4311-8440-6EEC48F97B26}" destId="{A267A01B-AA75-497A-B1C0-5DEC97AAB2DF}" srcOrd="1" destOrd="0" presId="urn:microsoft.com/office/officeart/2018/2/layout/IconLabelList"/>
    <dgm:cxn modelId="{7EE28EF9-0662-48BE-9CFF-81BC1DC4C917}" type="presParOf" srcId="{13F82D69-A913-4311-8440-6EEC48F97B26}" destId="{180C0796-6429-40A7-A95C-B8DB826ECA67}" srcOrd="2" destOrd="0" presId="urn:microsoft.com/office/officeart/2018/2/layout/IconLabelList"/>
    <dgm:cxn modelId="{2BF811F2-81DE-4440-A972-CA96567E26BA}" type="presParOf" srcId="{180C0796-6429-40A7-A95C-B8DB826ECA67}" destId="{895334FB-61D4-4CC7-88AF-B368226D18D7}" srcOrd="0" destOrd="0" presId="urn:microsoft.com/office/officeart/2018/2/layout/IconLabelList"/>
    <dgm:cxn modelId="{5E89C3F7-6B07-4EDD-821B-1E0E6F6159C7}" type="presParOf" srcId="{180C0796-6429-40A7-A95C-B8DB826ECA67}" destId="{520AB11A-311A-4BBF-B783-C6764DF15B90}" srcOrd="1" destOrd="0" presId="urn:microsoft.com/office/officeart/2018/2/layout/IconLabelList"/>
    <dgm:cxn modelId="{8D09E4B0-C03C-4B17-9273-D04AD09630F3}" type="presParOf" srcId="{180C0796-6429-40A7-A95C-B8DB826ECA67}" destId="{9B18C626-9B72-498C-9B19-A1DC733FF2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12C573-7865-45D4-A801-C5279A6C3E3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0CCFB3-8905-47C7-95F9-1F14DD5E0E91}">
      <dgm:prSet/>
      <dgm:spPr/>
      <dgm:t>
        <a:bodyPr/>
        <a:lstStyle/>
        <a:p>
          <a:pPr>
            <a:defRPr cap="all"/>
          </a:pPr>
          <a:r>
            <a:rPr lang="en-US"/>
            <a:t>Select the best</a:t>
          </a:r>
        </a:p>
      </dgm:t>
    </dgm:pt>
    <dgm:pt modelId="{CA7F431D-2498-4C62-A3E1-942DA8989DC9}" type="parTrans" cxnId="{B5421620-A8B6-4C97-8195-B37992378FCE}">
      <dgm:prSet/>
      <dgm:spPr/>
      <dgm:t>
        <a:bodyPr/>
        <a:lstStyle/>
        <a:p>
          <a:endParaRPr lang="en-US"/>
        </a:p>
      </dgm:t>
    </dgm:pt>
    <dgm:pt modelId="{EBC012ED-8973-42E0-A876-CF3189D15DEB}" type="sibTrans" cxnId="{B5421620-A8B6-4C97-8195-B37992378FCE}">
      <dgm:prSet/>
      <dgm:spPr/>
      <dgm:t>
        <a:bodyPr/>
        <a:lstStyle/>
        <a:p>
          <a:endParaRPr lang="en-US"/>
        </a:p>
      </dgm:t>
    </dgm:pt>
    <dgm:pt modelId="{2BE24110-E6EE-4AC4-83C3-1C74CCFCAB4B}">
      <dgm:prSet/>
      <dgm:spPr/>
      <dgm:t>
        <a:bodyPr/>
        <a:lstStyle/>
        <a:p>
          <a:pPr>
            <a:defRPr cap="all"/>
          </a:pPr>
          <a:r>
            <a:rPr lang="en-US"/>
            <a:t>Get a two elements</a:t>
          </a:r>
        </a:p>
      </dgm:t>
    </dgm:pt>
    <dgm:pt modelId="{EDD494BF-CBAC-48C1-9DED-1581EFDDA01C}" type="parTrans" cxnId="{729AEEB9-B1E8-4106-BF24-7B641C14BA87}">
      <dgm:prSet/>
      <dgm:spPr/>
      <dgm:t>
        <a:bodyPr/>
        <a:lstStyle/>
        <a:p>
          <a:endParaRPr lang="en-US"/>
        </a:p>
      </dgm:t>
    </dgm:pt>
    <dgm:pt modelId="{2AFAF06E-15E3-4164-B24A-A7AC3F2ACF82}" type="sibTrans" cxnId="{729AEEB9-B1E8-4106-BF24-7B641C14BA87}">
      <dgm:prSet/>
      <dgm:spPr/>
      <dgm:t>
        <a:bodyPr/>
        <a:lstStyle/>
        <a:p>
          <a:endParaRPr lang="en-US"/>
        </a:p>
      </dgm:t>
    </dgm:pt>
    <dgm:pt modelId="{DF9F1999-239F-468E-9B23-AF5DE089DAAE}">
      <dgm:prSet/>
      <dgm:spPr/>
      <dgm:t>
        <a:bodyPr/>
        <a:lstStyle/>
        <a:p>
          <a:pPr>
            <a:defRPr cap="all"/>
          </a:pPr>
          <a:r>
            <a:rPr lang="en-US"/>
            <a:t>Push them to the generation</a:t>
          </a:r>
        </a:p>
      </dgm:t>
    </dgm:pt>
    <dgm:pt modelId="{9AF3D239-F819-41AF-B4BE-52FA5D009112}" type="parTrans" cxnId="{EBF489B3-1378-40DE-B832-A3FF31C03EE9}">
      <dgm:prSet/>
      <dgm:spPr/>
      <dgm:t>
        <a:bodyPr/>
        <a:lstStyle/>
        <a:p>
          <a:endParaRPr lang="en-US"/>
        </a:p>
      </dgm:t>
    </dgm:pt>
    <dgm:pt modelId="{0387AF67-BA58-4F90-B7C9-F49F153C7A27}" type="sibTrans" cxnId="{EBF489B3-1378-40DE-B832-A3FF31C03EE9}">
      <dgm:prSet/>
      <dgm:spPr/>
      <dgm:t>
        <a:bodyPr/>
        <a:lstStyle/>
        <a:p>
          <a:endParaRPr lang="en-US"/>
        </a:p>
      </dgm:t>
    </dgm:pt>
    <dgm:pt modelId="{CA31C5BF-B134-489D-A621-A94ACF89FBBF}">
      <dgm:prSet/>
      <dgm:spPr/>
      <dgm:t>
        <a:bodyPr/>
        <a:lstStyle/>
        <a:p>
          <a:pPr>
            <a:defRPr cap="all"/>
          </a:pPr>
          <a:r>
            <a:rPr lang="en-US" i="1"/>
            <a:t>Make a cataclysm</a:t>
          </a:r>
          <a:endParaRPr lang="en-US"/>
        </a:p>
      </dgm:t>
    </dgm:pt>
    <dgm:pt modelId="{A365C052-7B06-480C-B5DF-B06667999198}" type="parTrans" cxnId="{EA8FC41F-24CE-4F72-A650-A95E521DD1E7}">
      <dgm:prSet/>
      <dgm:spPr/>
      <dgm:t>
        <a:bodyPr/>
        <a:lstStyle/>
        <a:p>
          <a:endParaRPr lang="en-US"/>
        </a:p>
      </dgm:t>
    </dgm:pt>
    <dgm:pt modelId="{0BA19A1C-79E9-4490-B418-3341B3D620F3}" type="sibTrans" cxnId="{EA8FC41F-24CE-4F72-A650-A95E521DD1E7}">
      <dgm:prSet/>
      <dgm:spPr/>
      <dgm:t>
        <a:bodyPr/>
        <a:lstStyle/>
        <a:p>
          <a:endParaRPr lang="en-US"/>
        </a:p>
      </dgm:t>
    </dgm:pt>
    <dgm:pt modelId="{F993182C-36BA-43B8-84E5-389CFA514E82}">
      <dgm:prSet/>
      <dgm:spPr/>
      <dgm:t>
        <a:bodyPr/>
        <a:lstStyle/>
        <a:p>
          <a:pPr>
            <a:defRPr cap="all"/>
          </a:pPr>
          <a:r>
            <a:rPr lang="en-US" i="1" dirty="0"/>
            <a:t>Push the lucky elements to the generation</a:t>
          </a:r>
          <a:endParaRPr lang="en-US" dirty="0"/>
        </a:p>
      </dgm:t>
    </dgm:pt>
    <dgm:pt modelId="{1DC24194-559D-4703-B0BD-6FE61BE97E05}" type="parTrans" cxnId="{E281B332-0063-43E9-AC70-4A76B19F3091}">
      <dgm:prSet/>
      <dgm:spPr/>
      <dgm:t>
        <a:bodyPr/>
        <a:lstStyle/>
        <a:p>
          <a:endParaRPr lang="en-US"/>
        </a:p>
      </dgm:t>
    </dgm:pt>
    <dgm:pt modelId="{4FEBD44D-E706-496F-9469-4F29B8FCC264}" type="sibTrans" cxnId="{E281B332-0063-43E9-AC70-4A76B19F3091}">
      <dgm:prSet/>
      <dgm:spPr/>
      <dgm:t>
        <a:bodyPr/>
        <a:lstStyle/>
        <a:p>
          <a:endParaRPr lang="en-US"/>
        </a:p>
      </dgm:t>
    </dgm:pt>
    <dgm:pt modelId="{65216D01-6B52-42B4-A81B-6B12E3AD6847}" type="pres">
      <dgm:prSet presAssocID="{D012C573-7865-45D4-A801-C5279A6C3E30}" presName="root" presStyleCnt="0">
        <dgm:presLayoutVars>
          <dgm:dir/>
          <dgm:resizeHandles val="exact"/>
        </dgm:presLayoutVars>
      </dgm:prSet>
      <dgm:spPr/>
    </dgm:pt>
    <dgm:pt modelId="{DD218E2C-85F0-413D-AFCF-71BB481A3666}" type="pres">
      <dgm:prSet presAssocID="{9D0CCFB3-8905-47C7-95F9-1F14DD5E0E91}" presName="compNode" presStyleCnt="0"/>
      <dgm:spPr/>
    </dgm:pt>
    <dgm:pt modelId="{B00AF70B-6A08-437A-998F-0899F9D51122}" type="pres">
      <dgm:prSet presAssocID="{9D0CCFB3-8905-47C7-95F9-1F14DD5E0E91}" presName="iconBgRect" presStyleLbl="bgShp" presStyleIdx="0" presStyleCnt="5"/>
      <dgm:spPr/>
    </dgm:pt>
    <dgm:pt modelId="{8CC7088D-6F17-43CB-AB16-D829DD6EA118}" type="pres">
      <dgm:prSet presAssocID="{9D0CCFB3-8905-47C7-95F9-1F14DD5E0E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8D209C-2D6C-49F3-A070-4EBCF6478DF4}" type="pres">
      <dgm:prSet presAssocID="{9D0CCFB3-8905-47C7-95F9-1F14DD5E0E91}" presName="spaceRect" presStyleCnt="0"/>
      <dgm:spPr/>
    </dgm:pt>
    <dgm:pt modelId="{3481C8E5-E90B-436D-A41F-C6283254A8F8}" type="pres">
      <dgm:prSet presAssocID="{9D0CCFB3-8905-47C7-95F9-1F14DD5E0E91}" presName="textRect" presStyleLbl="revTx" presStyleIdx="0" presStyleCnt="5">
        <dgm:presLayoutVars>
          <dgm:chMax val="1"/>
          <dgm:chPref val="1"/>
        </dgm:presLayoutVars>
      </dgm:prSet>
      <dgm:spPr/>
    </dgm:pt>
    <dgm:pt modelId="{6FDA35AC-FFC8-4FCA-955F-50A50AA2B520}" type="pres">
      <dgm:prSet presAssocID="{EBC012ED-8973-42E0-A876-CF3189D15DEB}" presName="sibTrans" presStyleCnt="0"/>
      <dgm:spPr/>
    </dgm:pt>
    <dgm:pt modelId="{D3B979FC-018E-4A58-9A88-F201CE8B81AE}" type="pres">
      <dgm:prSet presAssocID="{2BE24110-E6EE-4AC4-83C3-1C74CCFCAB4B}" presName="compNode" presStyleCnt="0"/>
      <dgm:spPr/>
    </dgm:pt>
    <dgm:pt modelId="{D31241C8-912F-4DA9-BD07-BEDB03020214}" type="pres">
      <dgm:prSet presAssocID="{2BE24110-E6EE-4AC4-83C3-1C74CCFCAB4B}" presName="iconBgRect" presStyleLbl="bgShp" presStyleIdx="1" presStyleCnt="5"/>
      <dgm:spPr/>
    </dgm:pt>
    <dgm:pt modelId="{2C42CF76-B711-4847-A41F-848829E57E51}" type="pres">
      <dgm:prSet presAssocID="{2BE24110-E6EE-4AC4-83C3-1C74CCFCAB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mini"/>
        </a:ext>
      </dgm:extLst>
    </dgm:pt>
    <dgm:pt modelId="{4E93A9E2-8220-4D57-8A26-E7B86593C945}" type="pres">
      <dgm:prSet presAssocID="{2BE24110-E6EE-4AC4-83C3-1C74CCFCAB4B}" presName="spaceRect" presStyleCnt="0"/>
      <dgm:spPr/>
    </dgm:pt>
    <dgm:pt modelId="{30FC0F6D-FC6F-4420-9D21-3550EDE5429E}" type="pres">
      <dgm:prSet presAssocID="{2BE24110-E6EE-4AC4-83C3-1C74CCFCAB4B}" presName="textRect" presStyleLbl="revTx" presStyleIdx="1" presStyleCnt="5">
        <dgm:presLayoutVars>
          <dgm:chMax val="1"/>
          <dgm:chPref val="1"/>
        </dgm:presLayoutVars>
      </dgm:prSet>
      <dgm:spPr/>
    </dgm:pt>
    <dgm:pt modelId="{41378488-D36E-4130-887D-C947C1BDC41C}" type="pres">
      <dgm:prSet presAssocID="{2AFAF06E-15E3-4164-B24A-A7AC3F2ACF82}" presName="sibTrans" presStyleCnt="0"/>
      <dgm:spPr/>
    </dgm:pt>
    <dgm:pt modelId="{88151F82-E664-467D-8D3D-50CADE88E899}" type="pres">
      <dgm:prSet presAssocID="{DF9F1999-239F-468E-9B23-AF5DE089DAAE}" presName="compNode" presStyleCnt="0"/>
      <dgm:spPr/>
    </dgm:pt>
    <dgm:pt modelId="{8232308B-D637-46FB-99A3-60A1F99D57F5}" type="pres">
      <dgm:prSet presAssocID="{DF9F1999-239F-468E-9B23-AF5DE089DAAE}" presName="iconBgRect" presStyleLbl="bgShp" presStyleIdx="2" presStyleCnt="5"/>
      <dgm:spPr/>
    </dgm:pt>
    <dgm:pt modelId="{EB06B48A-91FB-49EA-98A6-49490364DC19}" type="pres">
      <dgm:prSet presAssocID="{DF9F1999-239F-468E-9B23-AF5DE089DA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DF50C0DD-6D6C-4AAA-8909-C1092DD7886F}" type="pres">
      <dgm:prSet presAssocID="{DF9F1999-239F-468E-9B23-AF5DE089DAAE}" presName="spaceRect" presStyleCnt="0"/>
      <dgm:spPr/>
    </dgm:pt>
    <dgm:pt modelId="{02BC7F28-0DF7-4FD1-89C1-9F6FFF7C6606}" type="pres">
      <dgm:prSet presAssocID="{DF9F1999-239F-468E-9B23-AF5DE089DAAE}" presName="textRect" presStyleLbl="revTx" presStyleIdx="2" presStyleCnt="5">
        <dgm:presLayoutVars>
          <dgm:chMax val="1"/>
          <dgm:chPref val="1"/>
        </dgm:presLayoutVars>
      </dgm:prSet>
      <dgm:spPr/>
    </dgm:pt>
    <dgm:pt modelId="{4D17B3D2-55CC-4791-AB35-EE97C87F9DD9}" type="pres">
      <dgm:prSet presAssocID="{0387AF67-BA58-4F90-B7C9-F49F153C7A27}" presName="sibTrans" presStyleCnt="0"/>
      <dgm:spPr/>
    </dgm:pt>
    <dgm:pt modelId="{63A2B626-80FE-4B0D-9868-EB21B69C5119}" type="pres">
      <dgm:prSet presAssocID="{CA31C5BF-B134-489D-A621-A94ACF89FBBF}" presName="compNode" presStyleCnt="0"/>
      <dgm:spPr/>
    </dgm:pt>
    <dgm:pt modelId="{DA640950-D012-47C0-831A-48919902B81B}" type="pres">
      <dgm:prSet presAssocID="{CA31C5BF-B134-489D-A621-A94ACF89FBBF}" presName="iconBgRect" presStyleLbl="bgShp" presStyleIdx="3" presStyleCnt="5"/>
      <dgm:spPr/>
    </dgm:pt>
    <dgm:pt modelId="{1164ECB8-E79F-420C-A055-3141449985CB}" type="pres">
      <dgm:prSet presAssocID="{CA31C5BF-B134-489D-A621-A94ACF89FB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879E157-CBC8-430E-8B7E-4BB4CE0CABF0}" type="pres">
      <dgm:prSet presAssocID="{CA31C5BF-B134-489D-A621-A94ACF89FBBF}" presName="spaceRect" presStyleCnt="0"/>
      <dgm:spPr/>
    </dgm:pt>
    <dgm:pt modelId="{99B2F5CE-6852-44A7-BBA6-93DA37B27D7B}" type="pres">
      <dgm:prSet presAssocID="{CA31C5BF-B134-489D-A621-A94ACF89FBBF}" presName="textRect" presStyleLbl="revTx" presStyleIdx="3" presStyleCnt="5">
        <dgm:presLayoutVars>
          <dgm:chMax val="1"/>
          <dgm:chPref val="1"/>
        </dgm:presLayoutVars>
      </dgm:prSet>
      <dgm:spPr/>
    </dgm:pt>
    <dgm:pt modelId="{84BB261A-C2D2-4B90-8D02-0C06B293713F}" type="pres">
      <dgm:prSet presAssocID="{0BA19A1C-79E9-4490-B418-3341B3D620F3}" presName="sibTrans" presStyleCnt="0"/>
      <dgm:spPr/>
    </dgm:pt>
    <dgm:pt modelId="{EE009098-4D01-4F05-ABDE-4C31502EA4EB}" type="pres">
      <dgm:prSet presAssocID="{F993182C-36BA-43B8-84E5-389CFA514E82}" presName="compNode" presStyleCnt="0"/>
      <dgm:spPr/>
    </dgm:pt>
    <dgm:pt modelId="{5856B70D-B9AE-4255-A315-35E10796F40F}" type="pres">
      <dgm:prSet presAssocID="{F993182C-36BA-43B8-84E5-389CFA514E82}" presName="iconBgRect" presStyleLbl="bgShp" presStyleIdx="4" presStyleCnt="5"/>
      <dgm:spPr/>
    </dgm:pt>
    <dgm:pt modelId="{44FBBD45-92C2-4D65-899D-1B762D44D64F}" type="pres">
      <dgm:prSet presAssocID="{F993182C-36BA-43B8-84E5-389CFA514E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F8C16DD1-8673-4A2F-A8C0-D76319975A57}" type="pres">
      <dgm:prSet presAssocID="{F993182C-36BA-43B8-84E5-389CFA514E82}" presName="spaceRect" presStyleCnt="0"/>
      <dgm:spPr/>
    </dgm:pt>
    <dgm:pt modelId="{E6A1821F-8596-4DB8-9CE6-9D9202C3AD5F}" type="pres">
      <dgm:prSet presAssocID="{F993182C-36BA-43B8-84E5-389CFA514E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A8FC41F-24CE-4F72-A650-A95E521DD1E7}" srcId="{D012C573-7865-45D4-A801-C5279A6C3E30}" destId="{CA31C5BF-B134-489D-A621-A94ACF89FBBF}" srcOrd="3" destOrd="0" parTransId="{A365C052-7B06-480C-B5DF-B06667999198}" sibTransId="{0BA19A1C-79E9-4490-B418-3341B3D620F3}"/>
    <dgm:cxn modelId="{B5421620-A8B6-4C97-8195-B37992378FCE}" srcId="{D012C573-7865-45D4-A801-C5279A6C3E30}" destId="{9D0CCFB3-8905-47C7-95F9-1F14DD5E0E91}" srcOrd="0" destOrd="0" parTransId="{CA7F431D-2498-4C62-A3E1-942DA8989DC9}" sibTransId="{EBC012ED-8973-42E0-A876-CF3189D15DEB}"/>
    <dgm:cxn modelId="{94229C25-C1BD-4C62-A9E9-80E89C3AD232}" type="presOf" srcId="{CA31C5BF-B134-489D-A621-A94ACF89FBBF}" destId="{99B2F5CE-6852-44A7-BBA6-93DA37B27D7B}" srcOrd="0" destOrd="0" presId="urn:microsoft.com/office/officeart/2018/5/layout/IconCircleLabelList"/>
    <dgm:cxn modelId="{E281B332-0063-43E9-AC70-4A76B19F3091}" srcId="{D012C573-7865-45D4-A801-C5279A6C3E30}" destId="{F993182C-36BA-43B8-84E5-389CFA514E82}" srcOrd="4" destOrd="0" parTransId="{1DC24194-559D-4703-B0BD-6FE61BE97E05}" sibTransId="{4FEBD44D-E706-496F-9469-4F29B8FCC264}"/>
    <dgm:cxn modelId="{7C199C49-A94A-4DC1-AE6F-82A276AB9D22}" type="presOf" srcId="{F993182C-36BA-43B8-84E5-389CFA514E82}" destId="{E6A1821F-8596-4DB8-9CE6-9D9202C3AD5F}" srcOrd="0" destOrd="0" presId="urn:microsoft.com/office/officeart/2018/5/layout/IconCircleLabelList"/>
    <dgm:cxn modelId="{29A7DF79-DFCF-4776-9181-A148DA1E713A}" type="presOf" srcId="{DF9F1999-239F-468E-9B23-AF5DE089DAAE}" destId="{02BC7F28-0DF7-4FD1-89C1-9F6FFF7C6606}" srcOrd="0" destOrd="0" presId="urn:microsoft.com/office/officeart/2018/5/layout/IconCircleLabelList"/>
    <dgm:cxn modelId="{B1F87082-9541-4647-A48E-77C2A878EA80}" type="presOf" srcId="{2BE24110-E6EE-4AC4-83C3-1C74CCFCAB4B}" destId="{30FC0F6D-FC6F-4420-9D21-3550EDE5429E}" srcOrd="0" destOrd="0" presId="urn:microsoft.com/office/officeart/2018/5/layout/IconCircleLabelList"/>
    <dgm:cxn modelId="{EBF489B3-1378-40DE-B832-A3FF31C03EE9}" srcId="{D012C573-7865-45D4-A801-C5279A6C3E30}" destId="{DF9F1999-239F-468E-9B23-AF5DE089DAAE}" srcOrd="2" destOrd="0" parTransId="{9AF3D239-F819-41AF-B4BE-52FA5D009112}" sibTransId="{0387AF67-BA58-4F90-B7C9-F49F153C7A27}"/>
    <dgm:cxn modelId="{729AEEB9-B1E8-4106-BF24-7B641C14BA87}" srcId="{D012C573-7865-45D4-A801-C5279A6C3E30}" destId="{2BE24110-E6EE-4AC4-83C3-1C74CCFCAB4B}" srcOrd="1" destOrd="0" parTransId="{EDD494BF-CBAC-48C1-9DED-1581EFDDA01C}" sibTransId="{2AFAF06E-15E3-4164-B24A-A7AC3F2ACF82}"/>
    <dgm:cxn modelId="{DB381CCB-646C-4F2A-940E-3A9DDAB2AA16}" type="presOf" srcId="{D012C573-7865-45D4-A801-C5279A6C3E30}" destId="{65216D01-6B52-42B4-A81B-6B12E3AD6847}" srcOrd="0" destOrd="0" presId="urn:microsoft.com/office/officeart/2018/5/layout/IconCircleLabelList"/>
    <dgm:cxn modelId="{EFE8F8EF-6188-4A3D-94E8-5C584B644F57}" type="presOf" srcId="{9D0CCFB3-8905-47C7-95F9-1F14DD5E0E91}" destId="{3481C8E5-E90B-436D-A41F-C6283254A8F8}" srcOrd="0" destOrd="0" presId="urn:microsoft.com/office/officeart/2018/5/layout/IconCircleLabelList"/>
    <dgm:cxn modelId="{1A6232DB-69E3-4ED3-9A94-250CC3ED5C30}" type="presParOf" srcId="{65216D01-6B52-42B4-A81B-6B12E3AD6847}" destId="{DD218E2C-85F0-413D-AFCF-71BB481A3666}" srcOrd="0" destOrd="0" presId="urn:microsoft.com/office/officeart/2018/5/layout/IconCircleLabelList"/>
    <dgm:cxn modelId="{79ED1EFD-4905-4D2F-B23B-61B878EBEDE1}" type="presParOf" srcId="{DD218E2C-85F0-413D-AFCF-71BB481A3666}" destId="{B00AF70B-6A08-437A-998F-0899F9D51122}" srcOrd="0" destOrd="0" presId="urn:microsoft.com/office/officeart/2018/5/layout/IconCircleLabelList"/>
    <dgm:cxn modelId="{AECD9DE3-D1C6-487C-91DE-ECFFDEAB85C0}" type="presParOf" srcId="{DD218E2C-85F0-413D-AFCF-71BB481A3666}" destId="{8CC7088D-6F17-43CB-AB16-D829DD6EA118}" srcOrd="1" destOrd="0" presId="urn:microsoft.com/office/officeart/2018/5/layout/IconCircleLabelList"/>
    <dgm:cxn modelId="{3E2A3EE5-C4C3-4325-AEE7-596836BD41B3}" type="presParOf" srcId="{DD218E2C-85F0-413D-AFCF-71BB481A3666}" destId="{DC8D209C-2D6C-49F3-A070-4EBCF6478DF4}" srcOrd="2" destOrd="0" presId="urn:microsoft.com/office/officeart/2018/5/layout/IconCircleLabelList"/>
    <dgm:cxn modelId="{F13DA27C-33DA-44C1-BFCB-6C90CAAD893C}" type="presParOf" srcId="{DD218E2C-85F0-413D-AFCF-71BB481A3666}" destId="{3481C8E5-E90B-436D-A41F-C6283254A8F8}" srcOrd="3" destOrd="0" presId="urn:microsoft.com/office/officeart/2018/5/layout/IconCircleLabelList"/>
    <dgm:cxn modelId="{C8BED425-20B4-4F2D-ACA6-5F6BFEE910A6}" type="presParOf" srcId="{65216D01-6B52-42B4-A81B-6B12E3AD6847}" destId="{6FDA35AC-FFC8-4FCA-955F-50A50AA2B520}" srcOrd="1" destOrd="0" presId="urn:microsoft.com/office/officeart/2018/5/layout/IconCircleLabelList"/>
    <dgm:cxn modelId="{59BBB09E-C246-4262-90E0-F054B1B9EEFB}" type="presParOf" srcId="{65216D01-6B52-42B4-A81B-6B12E3AD6847}" destId="{D3B979FC-018E-4A58-9A88-F201CE8B81AE}" srcOrd="2" destOrd="0" presId="urn:microsoft.com/office/officeart/2018/5/layout/IconCircleLabelList"/>
    <dgm:cxn modelId="{8398F073-93C7-45A9-91D1-5D99BD5E8D5C}" type="presParOf" srcId="{D3B979FC-018E-4A58-9A88-F201CE8B81AE}" destId="{D31241C8-912F-4DA9-BD07-BEDB03020214}" srcOrd="0" destOrd="0" presId="urn:microsoft.com/office/officeart/2018/5/layout/IconCircleLabelList"/>
    <dgm:cxn modelId="{4111B503-F60C-4A94-AE35-BA6E89663D25}" type="presParOf" srcId="{D3B979FC-018E-4A58-9A88-F201CE8B81AE}" destId="{2C42CF76-B711-4847-A41F-848829E57E51}" srcOrd="1" destOrd="0" presId="urn:microsoft.com/office/officeart/2018/5/layout/IconCircleLabelList"/>
    <dgm:cxn modelId="{CCD7488B-3832-460B-AA77-D3BAD690E18D}" type="presParOf" srcId="{D3B979FC-018E-4A58-9A88-F201CE8B81AE}" destId="{4E93A9E2-8220-4D57-8A26-E7B86593C945}" srcOrd="2" destOrd="0" presId="urn:microsoft.com/office/officeart/2018/5/layout/IconCircleLabelList"/>
    <dgm:cxn modelId="{6C923D9C-E1D4-4B02-90DB-019B51F431B8}" type="presParOf" srcId="{D3B979FC-018E-4A58-9A88-F201CE8B81AE}" destId="{30FC0F6D-FC6F-4420-9D21-3550EDE5429E}" srcOrd="3" destOrd="0" presId="urn:microsoft.com/office/officeart/2018/5/layout/IconCircleLabelList"/>
    <dgm:cxn modelId="{7B76FE14-3BC3-4EEB-83A3-887E206FF1FB}" type="presParOf" srcId="{65216D01-6B52-42B4-A81B-6B12E3AD6847}" destId="{41378488-D36E-4130-887D-C947C1BDC41C}" srcOrd="3" destOrd="0" presId="urn:microsoft.com/office/officeart/2018/5/layout/IconCircleLabelList"/>
    <dgm:cxn modelId="{B67BC6A0-2E4E-4195-839E-4FA6CDDFA928}" type="presParOf" srcId="{65216D01-6B52-42B4-A81B-6B12E3AD6847}" destId="{88151F82-E664-467D-8D3D-50CADE88E899}" srcOrd="4" destOrd="0" presId="urn:microsoft.com/office/officeart/2018/5/layout/IconCircleLabelList"/>
    <dgm:cxn modelId="{F2132AFA-6F24-452B-B21A-5A31220ED6FC}" type="presParOf" srcId="{88151F82-E664-467D-8D3D-50CADE88E899}" destId="{8232308B-D637-46FB-99A3-60A1F99D57F5}" srcOrd="0" destOrd="0" presId="urn:microsoft.com/office/officeart/2018/5/layout/IconCircleLabelList"/>
    <dgm:cxn modelId="{A36251AC-D22A-4CCB-95F6-D91D47CA92A8}" type="presParOf" srcId="{88151F82-E664-467D-8D3D-50CADE88E899}" destId="{EB06B48A-91FB-49EA-98A6-49490364DC19}" srcOrd="1" destOrd="0" presId="urn:microsoft.com/office/officeart/2018/5/layout/IconCircleLabelList"/>
    <dgm:cxn modelId="{4369792D-B470-4DE2-9050-DA6A2C2C749D}" type="presParOf" srcId="{88151F82-E664-467D-8D3D-50CADE88E899}" destId="{DF50C0DD-6D6C-4AAA-8909-C1092DD7886F}" srcOrd="2" destOrd="0" presId="urn:microsoft.com/office/officeart/2018/5/layout/IconCircleLabelList"/>
    <dgm:cxn modelId="{FC074239-4630-457B-9C03-CF611BBE2671}" type="presParOf" srcId="{88151F82-E664-467D-8D3D-50CADE88E899}" destId="{02BC7F28-0DF7-4FD1-89C1-9F6FFF7C6606}" srcOrd="3" destOrd="0" presId="urn:microsoft.com/office/officeart/2018/5/layout/IconCircleLabelList"/>
    <dgm:cxn modelId="{0EDFA0F8-DB09-4569-A9CD-BFC1F8FE44A2}" type="presParOf" srcId="{65216D01-6B52-42B4-A81B-6B12E3AD6847}" destId="{4D17B3D2-55CC-4791-AB35-EE97C87F9DD9}" srcOrd="5" destOrd="0" presId="urn:microsoft.com/office/officeart/2018/5/layout/IconCircleLabelList"/>
    <dgm:cxn modelId="{41FB6616-A3EF-473D-9981-F718AF9B360F}" type="presParOf" srcId="{65216D01-6B52-42B4-A81B-6B12E3AD6847}" destId="{63A2B626-80FE-4B0D-9868-EB21B69C5119}" srcOrd="6" destOrd="0" presId="urn:microsoft.com/office/officeart/2018/5/layout/IconCircleLabelList"/>
    <dgm:cxn modelId="{8E591FDA-4523-4E41-80AC-90C44B5754FA}" type="presParOf" srcId="{63A2B626-80FE-4B0D-9868-EB21B69C5119}" destId="{DA640950-D012-47C0-831A-48919902B81B}" srcOrd="0" destOrd="0" presId="urn:microsoft.com/office/officeart/2018/5/layout/IconCircleLabelList"/>
    <dgm:cxn modelId="{3DF2397F-FDCD-4F69-98B7-5BD35DE6C5F7}" type="presParOf" srcId="{63A2B626-80FE-4B0D-9868-EB21B69C5119}" destId="{1164ECB8-E79F-420C-A055-3141449985CB}" srcOrd="1" destOrd="0" presId="urn:microsoft.com/office/officeart/2018/5/layout/IconCircleLabelList"/>
    <dgm:cxn modelId="{BC7583D2-241D-4F01-A58F-16B408D8B18C}" type="presParOf" srcId="{63A2B626-80FE-4B0D-9868-EB21B69C5119}" destId="{7879E157-CBC8-430E-8B7E-4BB4CE0CABF0}" srcOrd="2" destOrd="0" presId="urn:microsoft.com/office/officeart/2018/5/layout/IconCircleLabelList"/>
    <dgm:cxn modelId="{031FE746-EEF3-49EE-9A20-2E0DA8A15DE5}" type="presParOf" srcId="{63A2B626-80FE-4B0D-9868-EB21B69C5119}" destId="{99B2F5CE-6852-44A7-BBA6-93DA37B27D7B}" srcOrd="3" destOrd="0" presId="urn:microsoft.com/office/officeart/2018/5/layout/IconCircleLabelList"/>
    <dgm:cxn modelId="{AAA1B7CC-43DE-4C80-A2BC-4E377A42E687}" type="presParOf" srcId="{65216D01-6B52-42B4-A81B-6B12E3AD6847}" destId="{84BB261A-C2D2-4B90-8D02-0C06B293713F}" srcOrd="7" destOrd="0" presId="urn:microsoft.com/office/officeart/2018/5/layout/IconCircleLabelList"/>
    <dgm:cxn modelId="{5DB710CA-92CC-4A38-8742-D11AA270A4CC}" type="presParOf" srcId="{65216D01-6B52-42B4-A81B-6B12E3AD6847}" destId="{EE009098-4D01-4F05-ABDE-4C31502EA4EB}" srcOrd="8" destOrd="0" presId="urn:microsoft.com/office/officeart/2018/5/layout/IconCircleLabelList"/>
    <dgm:cxn modelId="{497FA00E-5A04-4276-BD99-70D3030A4462}" type="presParOf" srcId="{EE009098-4D01-4F05-ABDE-4C31502EA4EB}" destId="{5856B70D-B9AE-4255-A315-35E10796F40F}" srcOrd="0" destOrd="0" presId="urn:microsoft.com/office/officeart/2018/5/layout/IconCircleLabelList"/>
    <dgm:cxn modelId="{DA1CF520-4E18-4C6C-9EA5-659B1E74FD46}" type="presParOf" srcId="{EE009098-4D01-4F05-ABDE-4C31502EA4EB}" destId="{44FBBD45-92C2-4D65-899D-1B762D44D64F}" srcOrd="1" destOrd="0" presId="urn:microsoft.com/office/officeart/2018/5/layout/IconCircleLabelList"/>
    <dgm:cxn modelId="{916065F3-D5C1-4D75-AD06-1F4185ABE52F}" type="presParOf" srcId="{EE009098-4D01-4F05-ABDE-4C31502EA4EB}" destId="{F8C16DD1-8673-4A2F-A8C0-D76319975A57}" srcOrd="2" destOrd="0" presId="urn:microsoft.com/office/officeart/2018/5/layout/IconCircleLabelList"/>
    <dgm:cxn modelId="{C1621AA9-37DF-4DF0-A7FD-3415882D8A60}" type="presParOf" srcId="{EE009098-4D01-4F05-ABDE-4C31502EA4EB}" destId="{E6A1821F-8596-4DB8-9CE6-9D9202C3AD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808D2-BCF5-4277-BE39-2C8B49730E68}">
      <dsp:nvSpPr>
        <dsp:cNvPr id="0" name=""/>
        <dsp:cNvSpPr/>
      </dsp:nvSpPr>
      <dsp:spPr>
        <a:xfrm>
          <a:off x="973190" y="987326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9BB78-AB55-4896-8948-2026689CF5C6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C7EEB-7BFA-4FD1-B981-7101DBFB31B0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Evolutionary Programming</a:t>
          </a:r>
        </a:p>
      </dsp:txBody>
      <dsp:txXfrm>
        <a:off x="569079" y="2645217"/>
        <a:ext cx="2072362" cy="720000"/>
      </dsp:txXfrm>
    </dsp:sp>
    <dsp:sp modelId="{C0ECD3F8-C130-4391-A6EB-4B14A5A3B22E}">
      <dsp:nvSpPr>
        <dsp:cNvPr id="0" name=""/>
        <dsp:cNvSpPr/>
      </dsp:nvSpPr>
      <dsp:spPr>
        <a:xfrm>
          <a:off x="3408216" y="987326"/>
          <a:ext cx="1264141" cy="1264141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E64BA-483C-479F-87FF-A1CCD49890A1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D7661-D63A-420E-8CD1-686B7C901B27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/>
            <a:t>Genetic Algorithms</a:t>
          </a:r>
          <a:endParaRPr lang="en-US" sz="2400" kern="1200"/>
        </a:p>
      </dsp:txBody>
      <dsp:txXfrm>
        <a:off x="3004105" y="2645217"/>
        <a:ext cx="2072362" cy="720000"/>
      </dsp:txXfrm>
    </dsp:sp>
    <dsp:sp modelId="{7CD22BD3-0E20-4111-878E-EFFD217104A2}">
      <dsp:nvSpPr>
        <dsp:cNvPr id="0" name=""/>
        <dsp:cNvSpPr/>
      </dsp:nvSpPr>
      <dsp:spPr>
        <a:xfrm>
          <a:off x="5843242" y="987326"/>
          <a:ext cx="1264141" cy="126414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5CFB3-FEA8-4F27-9543-784FE73136C0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E124B-D87E-4018-AF81-1C853A05A12B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Evolution Strategies </a:t>
          </a:r>
        </a:p>
      </dsp:txBody>
      <dsp:txXfrm>
        <a:off x="5439131" y="2645217"/>
        <a:ext cx="2072362" cy="720000"/>
      </dsp:txXfrm>
    </dsp:sp>
    <dsp:sp modelId="{B7220A6E-53AD-4362-8056-800F90A56D34}">
      <dsp:nvSpPr>
        <dsp:cNvPr id="0" name=""/>
        <dsp:cNvSpPr/>
      </dsp:nvSpPr>
      <dsp:spPr>
        <a:xfrm>
          <a:off x="8278268" y="987326"/>
          <a:ext cx="1264141" cy="126414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31491-CCC7-42EA-B9DA-D51F1BF816AC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D4913-54ED-49FD-B227-7023CF1C767C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Artificial Life</a:t>
          </a:r>
        </a:p>
      </dsp:txBody>
      <dsp:txXfrm>
        <a:off x="7874157" y="2645217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D773A-29CF-458E-A878-B9124F9D00E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5F559-6056-41B2-84C0-A820B25A3F3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C1D1F-D68F-4069-B44E-006D1FD57E4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Definition:</a:t>
          </a:r>
          <a:br>
            <a:rPr lang="en-US" sz="1500" kern="1200" dirty="0"/>
          </a:br>
          <a:r>
            <a:rPr lang="en-US" sz="1500" kern="1200" dirty="0"/>
            <a:t>	The basic population</a:t>
          </a:r>
          <a:br>
            <a:rPr lang="en-US" sz="1500" kern="1200" dirty="0"/>
          </a:br>
          <a:r>
            <a:rPr lang="en-US" sz="1500" kern="1200" dirty="0"/>
            <a:t>	The max count</a:t>
          </a:r>
        </a:p>
      </dsp:txBody>
      <dsp:txXfrm>
        <a:off x="1941716" y="718"/>
        <a:ext cx="4571887" cy="1681139"/>
      </dsp:txXfrm>
    </dsp:sp>
    <dsp:sp modelId="{CCE73389-ED0A-41EE-A9DF-68761876F65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B633B-6994-443F-BCB4-38209B70B73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07713-72DC-4CCC-BBA0-43957602655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Loop:</a:t>
          </a:r>
          <a:br>
            <a:rPr lang="en-US" sz="1500" kern="1200" dirty="0"/>
          </a:br>
          <a:r>
            <a:rPr lang="en-US" sz="1500" kern="1200" dirty="0"/>
            <a:t>	Select the best</a:t>
          </a:r>
          <a:br>
            <a:rPr lang="en-US" sz="1500" kern="1200" dirty="0"/>
          </a:br>
          <a:r>
            <a:rPr lang="en-US" sz="1500" kern="1200" dirty="0"/>
            <a:t>	Get a two elements</a:t>
          </a:r>
          <a:br>
            <a:rPr lang="en-US" sz="1500" kern="1200" dirty="0"/>
          </a:br>
          <a:r>
            <a:rPr lang="en-US" sz="1500" kern="1200" dirty="0"/>
            <a:t>	Push them to the generation</a:t>
          </a:r>
          <a:br>
            <a:rPr lang="en-US" sz="1500" kern="1200" dirty="0"/>
          </a:br>
          <a:r>
            <a:rPr lang="en-US" sz="1500" kern="1200" dirty="0"/>
            <a:t>	</a:t>
          </a:r>
          <a:r>
            <a:rPr lang="en-US" sz="1500" i="1" kern="1200" dirty="0"/>
            <a:t>Make a cataclysm</a:t>
          </a:r>
          <a:br>
            <a:rPr lang="en-US" sz="1500" i="1" kern="1200" dirty="0"/>
          </a:br>
          <a:r>
            <a:rPr lang="en-US" sz="1500" i="1" kern="1200" dirty="0"/>
            <a:t>	Push the lucky elements to the generation</a:t>
          </a:r>
          <a:endParaRPr lang="en-US" sz="1500" kern="1200" dirty="0"/>
        </a:p>
      </dsp:txBody>
      <dsp:txXfrm>
        <a:off x="1941716" y="2102143"/>
        <a:ext cx="4571887" cy="1681139"/>
      </dsp:txXfrm>
    </dsp:sp>
    <dsp:sp modelId="{9FE85894-3FF5-4F33-809F-558A4DC2990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04EDB-1F44-44D5-8B69-EB6D4A21908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4ED5A-6211-4619-955E-F2FA7023FB1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Repeat the loop step while task not resolved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2657C-BC86-4F5E-A189-6BF37262DFAE}">
      <dsp:nvSpPr>
        <dsp:cNvPr id="0" name=""/>
        <dsp:cNvSpPr/>
      </dsp:nvSpPr>
      <dsp:spPr>
        <a:xfrm>
          <a:off x="1606068" y="5999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BD8FC-6FD7-467F-BF2D-B910BA7F1D50}">
      <dsp:nvSpPr>
        <dsp:cNvPr id="0" name=""/>
        <dsp:cNvSpPr/>
      </dsp:nvSpPr>
      <dsp:spPr>
        <a:xfrm>
          <a:off x="418068" y="301429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 basic population</a:t>
          </a:r>
        </a:p>
      </dsp:txBody>
      <dsp:txXfrm>
        <a:off x="418068" y="3014295"/>
        <a:ext cx="4320000" cy="720000"/>
      </dsp:txXfrm>
    </dsp:sp>
    <dsp:sp modelId="{895334FB-61D4-4CC7-88AF-B368226D18D7}">
      <dsp:nvSpPr>
        <dsp:cNvPr id="0" name=""/>
        <dsp:cNvSpPr/>
      </dsp:nvSpPr>
      <dsp:spPr>
        <a:xfrm>
          <a:off x="6682068" y="5999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8C626-9B72-498C-9B19-A1DC733FF238}">
      <dsp:nvSpPr>
        <dsp:cNvPr id="0" name=""/>
        <dsp:cNvSpPr/>
      </dsp:nvSpPr>
      <dsp:spPr>
        <a:xfrm>
          <a:off x="5494068" y="301429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 max count</a:t>
          </a:r>
        </a:p>
      </dsp:txBody>
      <dsp:txXfrm>
        <a:off x="5494068" y="3014295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AF70B-6A08-437A-998F-0899F9D51122}">
      <dsp:nvSpPr>
        <dsp:cNvPr id="0" name=""/>
        <dsp:cNvSpPr/>
      </dsp:nvSpPr>
      <dsp:spPr>
        <a:xfrm>
          <a:off x="474228" y="121247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7088D-6F17-43CB-AB16-D829DD6EA118}">
      <dsp:nvSpPr>
        <dsp:cNvPr id="0" name=""/>
        <dsp:cNvSpPr/>
      </dsp:nvSpPr>
      <dsp:spPr>
        <a:xfrm>
          <a:off x="70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1C8E5-E90B-436D-A41F-C6283254A8F8}">
      <dsp:nvSpPr>
        <dsp:cNvPr id="0" name=""/>
        <dsp:cNvSpPr/>
      </dsp:nvSpPr>
      <dsp:spPr>
        <a:xfrm>
          <a:off x="12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Select the best</a:t>
          </a:r>
        </a:p>
      </dsp:txBody>
      <dsp:txXfrm>
        <a:off x="123228" y="2652473"/>
        <a:ext cx="1800000" cy="720000"/>
      </dsp:txXfrm>
    </dsp:sp>
    <dsp:sp modelId="{D31241C8-912F-4DA9-BD07-BEDB03020214}">
      <dsp:nvSpPr>
        <dsp:cNvPr id="0" name=""/>
        <dsp:cNvSpPr/>
      </dsp:nvSpPr>
      <dsp:spPr>
        <a:xfrm>
          <a:off x="2589228" y="121247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2CF76-B711-4847-A41F-848829E57E51}">
      <dsp:nvSpPr>
        <dsp:cNvPr id="0" name=""/>
        <dsp:cNvSpPr/>
      </dsp:nvSpPr>
      <dsp:spPr>
        <a:xfrm>
          <a:off x="282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C0F6D-FC6F-4420-9D21-3550EDE5429E}">
      <dsp:nvSpPr>
        <dsp:cNvPr id="0" name=""/>
        <dsp:cNvSpPr/>
      </dsp:nvSpPr>
      <dsp:spPr>
        <a:xfrm>
          <a:off x="223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Get a two elements</a:t>
          </a:r>
        </a:p>
      </dsp:txBody>
      <dsp:txXfrm>
        <a:off x="2238228" y="2652473"/>
        <a:ext cx="1800000" cy="720000"/>
      </dsp:txXfrm>
    </dsp:sp>
    <dsp:sp modelId="{8232308B-D637-46FB-99A3-60A1F99D57F5}">
      <dsp:nvSpPr>
        <dsp:cNvPr id="0" name=""/>
        <dsp:cNvSpPr/>
      </dsp:nvSpPr>
      <dsp:spPr>
        <a:xfrm>
          <a:off x="4704228" y="121247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6B48A-91FB-49EA-98A6-49490364DC19}">
      <dsp:nvSpPr>
        <dsp:cNvPr id="0" name=""/>
        <dsp:cNvSpPr/>
      </dsp:nvSpPr>
      <dsp:spPr>
        <a:xfrm>
          <a:off x="493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C7F28-0DF7-4FD1-89C1-9F6FFF7C6606}">
      <dsp:nvSpPr>
        <dsp:cNvPr id="0" name=""/>
        <dsp:cNvSpPr/>
      </dsp:nvSpPr>
      <dsp:spPr>
        <a:xfrm>
          <a:off x="435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Push them to the generation</a:t>
          </a:r>
        </a:p>
      </dsp:txBody>
      <dsp:txXfrm>
        <a:off x="4353228" y="2652473"/>
        <a:ext cx="1800000" cy="720000"/>
      </dsp:txXfrm>
    </dsp:sp>
    <dsp:sp modelId="{DA640950-D012-47C0-831A-48919902B81B}">
      <dsp:nvSpPr>
        <dsp:cNvPr id="0" name=""/>
        <dsp:cNvSpPr/>
      </dsp:nvSpPr>
      <dsp:spPr>
        <a:xfrm>
          <a:off x="6819228" y="121247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4ECB8-E79F-420C-A055-3141449985CB}">
      <dsp:nvSpPr>
        <dsp:cNvPr id="0" name=""/>
        <dsp:cNvSpPr/>
      </dsp:nvSpPr>
      <dsp:spPr>
        <a:xfrm>
          <a:off x="705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2F5CE-6852-44A7-BBA6-93DA37B27D7B}">
      <dsp:nvSpPr>
        <dsp:cNvPr id="0" name=""/>
        <dsp:cNvSpPr/>
      </dsp:nvSpPr>
      <dsp:spPr>
        <a:xfrm>
          <a:off x="646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i="1" kern="1200"/>
            <a:t>Make a cataclysm</a:t>
          </a:r>
          <a:endParaRPr lang="en-US" sz="1700" kern="1200"/>
        </a:p>
      </dsp:txBody>
      <dsp:txXfrm>
        <a:off x="6468228" y="2652473"/>
        <a:ext cx="1800000" cy="720000"/>
      </dsp:txXfrm>
    </dsp:sp>
    <dsp:sp modelId="{5856B70D-B9AE-4255-A315-35E10796F40F}">
      <dsp:nvSpPr>
        <dsp:cNvPr id="0" name=""/>
        <dsp:cNvSpPr/>
      </dsp:nvSpPr>
      <dsp:spPr>
        <a:xfrm>
          <a:off x="8934228" y="121247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BBD45-92C2-4D65-899D-1B762D44D64F}">
      <dsp:nvSpPr>
        <dsp:cNvPr id="0" name=""/>
        <dsp:cNvSpPr/>
      </dsp:nvSpPr>
      <dsp:spPr>
        <a:xfrm>
          <a:off x="916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1821F-8596-4DB8-9CE6-9D9202C3AD5F}">
      <dsp:nvSpPr>
        <dsp:cNvPr id="0" name=""/>
        <dsp:cNvSpPr/>
      </dsp:nvSpPr>
      <dsp:spPr>
        <a:xfrm>
          <a:off x="858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i="1" kern="1200" dirty="0"/>
            <a:t>Push the lucky elements to the generation</a:t>
          </a:r>
          <a:endParaRPr lang="en-US" sz="1700" kern="1200" dirty="0"/>
        </a:p>
      </dsp:txBody>
      <dsp:txXfrm>
        <a:off x="8583228" y="265247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E8346-96DB-4D0D-8871-FE9390999D8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17998-3BF0-45FF-A0EB-AF658574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Алгоритмов много, нейронные сети всё популярнее с каждым днём, машинное обучение уже знакомо всем или почти всем.</a:t>
            </a:r>
          </a:p>
          <a:p>
            <a:r>
              <a:rPr lang="ru-RU" dirty="0"/>
              <a:t>Сегодня поговорим про генетические алгоритмы, обойдясь без непонятных определений и терминов.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17998-3BF0-45FF-A0EB-AF65857469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Можно долго дискутировать о том, кто первый придумал и т.д. и т.п. Но это всё лишнее и все ссылки будут в презентации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Природа хаотична, а мы целенаправлены</a:t>
            </a:r>
          </a:p>
          <a:p>
            <a:pPr marL="0" indent="0">
              <a:buFontTx/>
              <a:buNone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Компьютер - инструмент для решения задач с максимальной эффективностью и нашей формулировкой</a:t>
            </a:r>
          </a:p>
          <a:p>
            <a:pPr marL="171450" indent="-171450">
              <a:buFontTx/>
              <a:buChar char="-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Природа если имеет цель, то нам она неизвестна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17998-3BF0-45FF-A0EB-AF65857469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многомерной оптимизации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17998-3BF0-45FF-A0EB-AF65857469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1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when you can convert a task to the function of </a:t>
            </a:r>
            <a:r>
              <a:rPr lang="en-US" b="1" dirty="0"/>
              <a:t>big</a:t>
            </a:r>
            <a:r>
              <a:rPr lang="en-US" dirty="0"/>
              <a:t> 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17998-3BF0-45FF-A0EB-AF65857469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3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-g local-web-server</a:t>
            </a:r>
          </a:p>
          <a:p>
            <a:endParaRPr lang="en-US" dirty="0"/>
          </a:p>
          <a:p>
            <a:r>
              <a:rPr lang="en-US" dirty="0"/>
              <a:t>https://github.com/lwsjs/local-web-server</a:t>
            </a:r>
          </a:p>
          <a:p>
            <a:endParaRPr lang="en-US" dirty="0"/>
          </a:p>
          <a:p>
            <a:r>
              <a:rPr lang="en-US" dirty="0" err="1"/>
              <a:t>ws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https://github.com/rehan-jaffer/string-evolution/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17998-3BF0-45FF-A0EB-AF65857469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6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FCF-45F6-4860-AF22-C5677CF8E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13C64-BCD2-4B89-923F-EBDBCA026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2EE4-8525-482F-B645-AC543FA9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761C-22C9-4B3E-AC48-C7C0E3C6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B8C0-DF7E-4B97-8B9A-F9EA66D5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6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A169-850E-4E77-AADD-3D482424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C17F2-E920-41D8-BF0C-1C00F8B80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1B6-E90F-4943-8F9A-04A38D6B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361E7-9681-4BE0-AB3E-09B7AFF4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06A0-6653-43E6-B262-B03D784C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078F7-68C7-414B-8791-942C79594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9D077-7106-424E-835B-37612A359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4E19-8B26-48D7-B49F-D1F7804B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5EF4-DD11-4924-A511-F0FE7DBA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2A41-1A7B-406D-B24D-DA3E685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64B8-43C9-4F21-81C4-05E5CC9E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72E5-4873-44D0-BC66-2745C412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6574-902F-405D-BB58-912060A0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2B85C-82AB-4AB0-8EF5-825AF777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2DF9-832B-4490-A19E-4FEE2387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1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FBEC-AAB3-47A5-AC64-7F727090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B37C4-4223-4185-B651-81A4C074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1424-D221-40F6-8572-739DC640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5AAA-A9F0-4A89-B011-82B5C182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7497-E1C3-4AD3-B248-50BD45FC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6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F0A9-51B8-48CF-A556-2579A1F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5695-9926-40AB-8D1D-5492AD97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FC2BC-E705-4975-98EB-8E6612C3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0B71-72C8-4319-B1EF-455AB333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C3767-9C66-42A3-94A1-AAF85C7E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7B2C7-7DFF-45AA-8F76-85B6FFE3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8A7F-716E-474C-852F-AF6EE9C1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2595-5FFE-41EE-BB1F-948B7C12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2A9A1-F84F-4F47-86AD-1C2394C0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5EB36-32C4-432D-8738-4A68DFC12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F51AC-5349-4DB0-8DF5-ADBD68B1D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B42A3-89C8-46DF-845B-95AF0FF7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4CBD2-583C-44BA-9BEB-886B1C83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8F898-1753-4D24-8578-DEB16E41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6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6A80-370F-40CD-A30E-86245D82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84F96-1E57-4FBF-B92B-69708F16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8952A-6E02-4362-8107-BA768FFC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6BF7D-BE30-4814-A247-D972426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BCC52-373E-470C-B650-4F711D62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2819F-C017-4CA2-A87F-5CF38B7A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86328-A9B1-478F-9782-00BF85C5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F55D-64F2-48CB-B447-020A2B9C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D0D0-2401-4FB4-8F42-5B546F66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2E28E-BD03-4419-AEF2-6547D49A0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15290-BDC3-41BE-80A0-5C2F482E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4E1E9-B1BC-43A7-AA1B-57690756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572B-A769-4798-AD9F-FE6C347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9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A96B-541F-44A2-9835-1C3FDE2F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85286-2091-4400-8DA7-EAABC04AD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BAA-729E-4D0E-82A8-7E673947B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E3BE-72C3-49D3-A655-49423DB5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0BE5-6DD2-44E4-9D48-52EE3A66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5BA1-E99C-4836-A79E-84E862EF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1281D-7688-448F-8F57-279F2070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1846E-1C02-4087-9CF3-81CF75B4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C7FF-CB11-4874-9425-952F07627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EA2A-FD18-42D9-9527-49DE673BA9C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F962-B8A1-438B-B22B-D43DA6811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1DA8-FF12-4221-B75B-1828CE268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ayiscoding.com/2018/02/genetic-algorithms-evolving-hello-world-in-javascript/" TargetMode="External"/><Relationship Id="rId7" Type="http://schemas.openxmlformats.org/officeDocument/2006/relationships/hyperlink" Target="https://habr.com/ru/post/346134/" TargetMode="External"/><Relationship Id="rId2" Type="http://schemas.openxmlformats.org/officeDocument/2006/relationships/hyperlink" Target="http://algolist.ru/ai/ga/ga1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128704/" TargetMode="External"/><Relationship Id="rId5" Type="http://schemas.openxmlformats.org/officeDocument/2006/relationships/hyperlink" Target="https://www.youtube.com/watch?v=PCx228KcOow" TargetMode="External"/><Relationship Id="rId4" Type="http://schemas.openxmlformats.org/officeDocument/2006/relationships/hyperlink" Target="http://math.hws.edu/eck/jsdemo/ga-info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0187-0489-4C60-85E8-0FBBBBD4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3F464-EC0A-47EA-9217-ACEA56ABE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Algorithm. Genesis. Introduction</a:t>
            </a:r>
          </a:p>
        </p:txBody>
      </p:sp>
    </p:spTree>
    <p:extLst>
      <p:ext uri="{BB962C8B-B14F-4D97-AF65-F5344CB8AC3E}">
        <p14:creationId xmlns:p14="http://schemas.microsoft.com/office/powerpoint/2010/main" val="57008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E8D9E-64DA-493F-8B79-3F016DA1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 the best</a:t>
            </a:r>
          </a:p>
        </p:txBody>
      </p:sp>
      <p:pic>
        <p:nvPicPr>
          <p:cNvPr id="4098" name="Picture 2" descr="Image result for fitness icon">
            <a:extLst>
              <a:ext uri="{FF2B5EF4-FFF2-40B4-BE49-F238E27FC236}">
                <a16:creationId xmlns:a16="http://schemas.microsoft.com/office/drawing/2014/main" id="{1DC87CDA-8ECD-4E7A-AA1B-312C3C7F1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3394" y="1675227"/>
            <a:ext cx="440521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8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D722E-054C-4F92-8CE1-D0A7DEA9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 a two elements</a:t>
            </a:r>
          </a:p>
        </p:txBody>
      </p:sp>
      <p:pic>
        <p:nvPicPr>
          <p:cNvPr id="5122" name="Picture 2" descr="Image result for кроссинговер генетический алгоритм">
            <a:extLst>
              <a:ext uri="{FF2B5EF4-FFF2-40B4-BE49-F238E27FC236}">
                <a16:creationId xmlns:a16="http://schemas.microsoft.com/office/drawing/2014/main" id="{B39EF923-22FC-46C4-A035-7866E157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6426" y="1675227"/>
            <a:ext cx="703914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59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7422A-8AFD-4C66-8E0F-DA69B1C7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Push them to the generation</a:t>
            </a:r>
          </a:p>
        </p:txBody>
      </p:sp>
      <p:pic>
        <p:nvPicPr>
          <p:cNvPr id="6146" name="Picture 2" descr="Image result for farm">
            <a:extLst>
              <a:ext uri="{FF2B5EF4-FFF2-40B4-BE49-F238E27FC236}">
                <a16:creationId xmlns:a16="http://schemas.microsoft.com/office/drawing/2014/main" id="{8094F450-3FE2-4657-8F85-A019C3CFE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6322" y="1675227"/>
            <a:ext cx="939935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70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4A36-336E-47D4-868A-7DFA4E92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 a cataclysm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65E7F-6AEB-4D43-AFEA-E9927CC0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05" y="1675227"/>
            <a:ext cx="523118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2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13812-5C16-4A27-918B-55D2369C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Mutation</a:t>
            </a:r>
          </a:p>
        </p:txBody>
      </p:sp>
      <p:pic>
        <p:nvPicPr>
          <p:cNvPr id="4" name="Picture 4" descr="Image result for mutation">
            <a:extLst>
              <a:ext uri="{FF2B5EF4-FFF2-40B4-BE49-F238E27FC236}">
                <a16:creationId xmlns:a16="http://schemas.microsoft.com/office/drawing/2014/main" id="{A76993CD-FA75-4C09-95C3-A524464C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50626"/>
            <a:ext cx="6274296" cy="33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26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1A52D-DDA7-4A32-8E45-37023B8B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Push the lucky elements to the generation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Image result for lucky">
            <a:extLst>
              <a:ext uri="{FF2B5EF4-FFF2-40B4-BE49-F238E27FC236}">
                <a16:creationId xmlns:a16="http://schemas.microsoft.com/office/drawing/2014/main" id="{83BB0C1E-097B-49FA-AF66-C84DC230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801" y="1675227"/>
            <a:ext cx="878839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1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4DD23-DDD4-49C3-B279-10E3E88D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When to use?</a:t>
            </a:r>
          </a:p>
        </p:txBody>
      </p:sp>
      <p:pic>
        <p:nvPicPr>
          <p:cNvPr id="8194" name="Picture 2" descr="Image result for a search meme">
            <a:extLst>
              <a:ext uri="{FF2B5EF4-FFF2-40B4-BE49-F238E27FC236}">
                <a16:creationId xmlns:a16="http://schemas.microsoft.com/office/drawing/2014/main" id="{D7B215EE-66BB-47AD-A1E3-E98927F5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442" y="1675227"/>
            <a:ext cx="446111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6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0157-253B-4F5B-855F-BF9C0851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6C0E-3F21-4EAF-B8BC-3DE29490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length of the string N, we will have to search through 26^n possibilities, leading to very rapid combinatorial explosion. For the “Hello, World!” string we will need to search through 2.4811529e+18 (that is, 2.48*10^18) different strings to find the one we’re looking for.</a:t>
            </a:r>
          </a:p>
        </p:txBody>
      </p:sp>
    </p:spTree>
    <p:extLst>
      <p:ext uri="{BB962C8B-B14F-4D97-AF65-F5344CB8AC3E}">
        <p14:creationId xmlns:p14="http://schemas.microsoft.com/office/powerpoint/2010/main" val="931629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DA167C-F9DC-4C2A-822E-C7EFCF020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C47769-FE51-42ED-BD46-7B0734DF5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 r="-1" b="265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5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D1DDF1-AC3E-4A66-BBED-AC6708A6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0" y="643466"/>
            <a:ext cx="99041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20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F3869-4DAA-457C-BE03-006572951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1" r="-1" b="69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47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944D18-B37B-4782-B55C-E48EEA6C8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936808"/>
            <a:ext cx="4351338" cy="4351338"/>
          </a:xfrm>
        </p:spPr>
      </p:pic>
      <p:pic>
        <p:nvPicPr>
          <p:cNvPr id="16" name="Picture 15" descr="A picture containing indoor, black, photo, white&#10;&#10;Description automatically generated">
            <a:extLst>
              <a:ext uri="{FF2B5EF4-FFF2-40B4-BE49-F238E27FC236}">
                <a16:creationId xmlns:a16="http://schemas.microsoft.com/office/drawing/2014/main" id="{DFE69EC4-1871-4852-82DD-B050914AD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3102"/>
            <a:ext cx="5238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3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7F1-F48A-4E10-A392-1B6DC014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F805-C30E-4D31-AB3A-F93F3E8D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http://algolist.ru/ai/ga/ga1.php</a:t>
            </a:r>
            <a:endParaRPr lang="en-US" dirty="0"/>
          </a:p>
          <a:p>
            <a:r>
              <a:rPr lang="en-US" dirty="0">
                <a:hlinkClick r:id="rId3"/>
              </a:rPr>
              <a:t>https://rayiscoding.com/2018/02/genetic-algorithms-evolving-hello-world-in-javascript/</a:t>
            </a:r>
            <a:endParaRPr lang="en-US" dirty="0"/>
          </a:p>
          <a:p>
            <a:r>
              <a:rPr lang="en-US" dirty="0">
                <a:hlinkClick r:id="rId4"/>
              </a:rPr>
              <a:t>http://math.hws.edu/eck/jsdemo/ga-info.html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https://www.youtube.com/watch?v=PCx228KcOow</a:t>
            </a:r>
            <a:endParaRPr lang="en-US" dirty="0"/>
          </a:p>
          <a:p>
            <a:r>
              <a:rPr lang="en-US" dirty="0">
                <a:hlinkClick r:id="rId6"/>
              </a:rPr>
              <a:t>https://habr.com/ru/post/128704/</a:t>
            </a:r>
            <a:endParaRPr lang="en-US" dirty="0"/>
          </a:p>
          <a:p>
            <a:r>
              <a:rPr lang="en-US" dirty="0">
                <a:hlinkClick r:id="rId7"/>
              </a:rPr>
              <a:t>https://habr.com/ru/post/346134/</a:t>
            </a:r>
            <a:endParaRPr lang="en-US" dirty="0"/>
          </a:p>
          <a:p>
            <a:r>
              <a:rPr lang="en-US" dirty="0"/>
              <a:t>https://habr.com/ru/post/254759/</a:t>
            </a:r>
          </a:p>
        </p:txBody>
      </p:sp>
    </p:spTree>
    <p:extLst>
      <p:ext uri="{BB962C8B-B14F-4D97-AF65-F5344CB8AC3E}">
        <p14:creationId xmlns:p14="http://schemas.microsoft.com/office/powerpoint/2010/main" val="429482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24049-7DBB-4943-B7CA-5AA22F02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The idea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генетический алгоритм">
            <a:extLst>
              <a:ext uri="{FF2B5EF4-FFF2-40B4-BE49-F238E27FC236}">
                <a16:creationId xmlns:a16="http://schemas.microsoft.com/office/drawing/2014/main" id="{4CA3065A-1623-4E42-B952-BF2D0FF8E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2" b="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52D35D81-73B1-47BB-8171-857482DC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Types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34E44D8-07D0-4C23-A164-DE578ECC5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01284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7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4A36F-B0C2-457A-99CA-530024B0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CE9B7E-8598-4719-AD78-D775CA9CF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19303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510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ED17C-AC78-476D-8F25-4EC2AD55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1. Definition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A832AB-A3DE-4F90-BAEA-060C58857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70883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1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52CB0-B25D-4906-B7F5-FFA0D073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basic population</a:t>
            </a:r>
          </a:p>
        </p:txBody>
      </p:sp>
      <p:pic>
        <p:nvPicPr>
          <p:cNvPr id="2050" name="Picture 2" descr="Image result for модель люди">
            <a:extLst>
              <a:ext uri="{FF2B5EF4-FFF2-40B4-BE49-F238E27FC236}">
                <a16:creationId xmlns:a16="http://schemas.microsoft.com/office/drawing/2014/main" id="{DE87C9D4-D51F-4CC8-B2CC-F7DEFDF2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045" y="1675227"/>
            <a:ext cx="781190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C9A2B-0A86-491F-B41C-34AE10A9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Maximum</a:t>
            </a:r>
          </a:p>
        </p:txBody>
      </p:sp>
      <p:pic>
        <p:nvPicPr>
          <p:cNvPr id="3074" name="Picture 2" descr="Image result for deadline">
            <a:extLst>
              <a:ext uri="{FF2B5EF4-FFF2-40B4-BE49-F238E27FC236}">
                <a16:creationId xmlns:a16="http://schemas.microsoft.com/office/drawing/2014/main" id="{2205B669-E6CC-444C-BE67-22B87543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6534" y="1675227"/>
            <a:ext cx="585893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5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30C36-6D43-4C85-A386-717E951D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2. Loop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5F9C3CD-65BD-45C4-82CD-B6AD90CE3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443507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79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Widescreen</PresentationFormat>
  <Paragraphs>61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Genetic</vt:lpstr>
      <vt:lpstr>PowerPoint Presentation</vt:lpstr>
      <vt:lpstr>The idea</vt:lpstr>
      <vt:lpstr>Types</vt:lpstr>
      <vt:lpstr>Process</vt:lpstr>
      <vt:lpstr>1. Definition</vt:lpstr>
      <vt:lpstr>The basic population</vt:lpstr>
      <vt:lpstr>Maximum</vt:lpstr>
      <vt:lpstr>2. Loop</vt:lpstr>
      <vt:lpstr>Select the best</vt:lpstr>
      <vt:lpstr>Get a two elements</vt:lpstr>
      <vt:lpstr>Push them to the generation</vt:lpstr>
      <vt:lpstr>Make a cataclysm</vt:lpstr>
      <vt:lpstr>Mutation</vt:lpstr>
      <vt:lpstr>Push the lucky elements to the generation</vt:lpstr>
      <vt:lpstr>When to use?</vt:lpstr>
      <vt:lpstr>The problem space</vt:lpstr>
      <vt:lpstr>PowerPoint Presentation</vt:lpstr>
      <vt:lpstr>PowerPoint Presentation</vt:lpstr>
      <vt:lpstr>PowerPoint Presentation</vt:lpstr>
      <vt:lpstr>PowerPoint Presentation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</dc:title>
  <dc:creator>Marat Zimnurov</dc:creator>
  <cp:lastModifiedBy>Marat Zimnurov</cp:lastModifiedBy>
  <cp:revision>1</cp:revision>
  <dcterms:created xsi:type="dcterms:W3CDTF">2020-02-28T22:55:07Z</dcterms:created>
  <dcterms:modified xsi:type="dcterms:W3CDTF">2020-02-28T22:55:08Z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v-mazimn@microsoft.com</vt:lpwstr>
  </property>
  <property fmtid="{D5CDD505-2E9C-101B-9397-08002B2CF9AE}" pid="5" name="MSIP_Label_f42aa342-8706-4288-bd11-ebb85995028c_SetDate">
    <vt:lpwstr>2020-02-28T22:55:08.1379044Z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07e44ccd-935f-409a-8664-65a2af9f5edb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