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8" r:id="rId7"/>
    <p:sldId id="269" r:id="rId8"/>
    <p:sldId id="270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90" autoAdjust="0"/>
    <p:restoredTop sz="68865" autoAdjust="0"/>
  </p:normalViewPr>
  <p:slideViewPr>
    <p:cSldViewPr snapToGrid="0">
      <p:cViewPr varScale="1">
        <p:scale>
          <a:sx n="47" d="100"/>
          <a:sy n="47" d="100"/>
        </p:scale>
        <p:origin x="10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9586E-8B93-47BF-956A-0103950820A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9BEB88-33CF-413A-A30F-48A5790B739C}">
      <dgm:prSet/>
      <dgm:spPr/>
      <dgm:t>
        <a:bodyPr/>
        <a:lstStyle/>
        <a:p>
          <a:r>
            <a:rPr lang="en-US"/>
            <a:t>C++</a:t>
          </a:r>
        </a:p>
      </dgm:t>
    </dgm:pt>
    <dgm:pt modelId="{15F23504-018D-439F-8CED-61D07395B738}" type="parTrans" cxnId="{01031F07-4065-4762-9EBF-C63460027E93}">
      <dgm:prSet/>
      <dgm:spPr/>
      <dgm:t>
        <a:bodyPr/>
        <a:lstStyle/>
        <a:p>
          <a:endParaRPr lang="en-US"/>
        </a:p>
      </dgm:t>
    </dgm:pt>
    <dgm:pt modelId="{879994EE-7439-4335-AD2C-C2C8BBF3A4F4}" type="sibTrans" cxnId="{01031F07-4065-4762-9EBF-C63460027E93}">
      <dgm:prSet/>
      <dgm:spPr/>
      <dgm:t>
        <a:bodyPr/>
        <a:lstStyle/>
        <a:p>
          <a:endParaRPr lang="en-US"/>
        </a:p>
      </dgm:t>
    </dgm:pt>
    <dgm:pt modelId="{61B3D601-7A98-4352-9F8B-0E64B57065E7}">
      <dgm:prSet/>
      <dgm:spPr/>
      <dgm:t>
        <a:bodyPr/>
        <a:lstStyle/>
        <a:p>
          <a:r>
            <a:rPr lang="en-US"/>
            <a:t>Java</a:t>
          </a:r>
        </a:p>
      </dgm:t>
    </dgm:pt>
    <dgm:pt modelId="{DF59C2BA-5481-42D2-8A8D-2741256A56CF}" type="parTrans" cxnId="{0561FCCD-1C71-4D12-B7E2-E9AF3E93BD1F}">
      <dgm:prSet/>
      <dgm:spPr/>
      <dgm:t>
        <a:bodyPr/>
        <a:lstStyle/>
        <a:p>
          <a:endParaRPr lang="en-US"/>
        </a:p>
      </dgm:t>
    </dgm:pt>
    <dgm:pt modelId="{91A16F78-DE29-43C9-BA08-D3B3F2E37CD0}" type="sibTrans" cxnId="{0561FCCD-1C71-4D12-B7E2-E9AF3E93BD1F}">
      <dgm:prSet/>
      <dgm:spPr/>
      <dgm:t>
        <a:bodyPr/>
        <a:lstStyle/>
        <a:p>
          <a:endParaRPr lang="en-US"/>
        </a:p>
      </dgm:t>
    </dgm:pt>
    <dgm:pt modelId="{EA255E67-5A99-409D-A7DA-DDB43BA69E29}">
      <dgm:prSet/>
      <dgm:spPr/>
      <dgm:t>
        <a:bodyPr/>
        <a:lstStyle/>
        <a:p>
          <a:r>
            <a:rPr lang="en-US"/>
            <a:t>Pascal</a:t>
          </a:r>
        </a:p>
      </dgm:t>
    </dgm:pt>
    <dgm:pt modelId="{EED95FFD-8E07-417F-AFF4-96A982FF6050}" type="parTrans" cxnId="{734B0904-FF9E-45FC-9F8B-E523ECDEC112}">
      <dgm:prSet/>
      <dgm:spPr/>
      <dgm:t>
        <a:bodyPr/>
        <a:lstStyle/>
        <a:p>
          <a:endParaRPr lang="en-US"/>
        </a:p>
      </dgm:t>
    </dgm:pt>
    <dgm:pt modelId="{70192293-7FEB-408E-87AF-DF9C5D9958EA}" type="sibTrans" cxnId="{734B0904-FF9E-45FC-9F8B-E523ECDEC112}">
      <dgm:prSet/>
      <dgm:spPr/>
      <dgm:t>
        <a:bodyPr/>
        <a:lstStyle/>
        <a:p>
          <a:endParaRPr lang="en-US"/>
        </a:p>
      </dgm:t>
    </dgm:pt>
    <dgm:pt modelId="{7E14EA53-32DD-4E23-8E6D-E2BC1AF5A23B}">
      <dgm:prSet/>
      <dgm:spPr/>
      <dgm:t>
        <a:bodyPr/>
        <a:lstStyle/>
        <a:p>
          <a:r>
            <a:rPr lang="en-US"/>
            <a:t>Python</a:t>
          </a:r>
        </a:p>
      </dgm:t>
    </dgm:pt>
    <dgm:pt modelId="{CF9C5175-70FC-4B52-9B2B-5DE454521AE8}" type="parTrans" cxnId="{1D011FD7-8B32-4EEB-9E00-F3E09E616756}">
      <dgm:prSet/>
      <dgm:spPr/>
      <dgm:t>
        <a:bodyPr/>
        <a:lstStyle/>
        <a:p>
          <a:endParaRPr lang="en-US"/>
        </a:p>
      </dgm:t>
    </dgm:pt>
    <dgm:pt modelId="{6D35B5E7-DEB4-40E2-9D38-CDBC0EF45A71}" type="sibTrans" cxnId="{1D011FD7-8B32-4EEB-9E00-F3E09E616756}">
      <dgm:prSet/>
      <dgm:spPr/>
      <dgm:t>
        <a:bodyPr/>
        <a:lstStyle/>
        <a:p>
          <a:endParaRPr lang="en-US"/>
        </a:p>
      </dgm:t>
    </dgm:pt>
    <dgm:pt modelId="{FC9AFC60-7DE4-4C24-AC41-A6F04C403F60}" type="pres">
      <dgm:prSet presAssocID="{DFE9586E-8B93-47BF-956A-0103950820A1}" presName="root" presStyleCnt="0">
        <dgm:presLayoutVars>
          <dgm:dir/>
          <dgm:resizeHandles val="exact"/>
        </dgm:presLayoutVars>
      </dgm:prSet>
      <dgm:spPr/>
    </dgm:pt>
    <dgm:pt modelId="{2C1F3215-387F-435B-8281-A34577C9810A}" type="pres">
      <dgm:prSet presAssocID="{8F9BEB88-33CF-413A-A30F-48A5790B739C}" presName="compNode" presStyleCnt="0"/>
      <dgm:spPr/>
    </dgm:pt>
    <dgm:pt modelId="{46B86DDC-36B0-4A5F-89F9-E442C35342FF}" type="pres">
      <dgm:prSet presAssocID="{8F9BEB88-33CF-413A-A30F-48A5790B739C}" presName="bgRect" presStyleLbl="bgShp" presStyleIdx="0" presStyleCnt="4"/>
      <dgm:spPr/>
    </dgm:pt>
    <dgm:pt modelId="{7DB9DB84-3F58-47D1-808B-A76D095BD5F9}" type="pres">
      <dgm:prSet presAssocID="{8F9BEB88-33CF-413A-A30F-48A5790B73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0641B0-BABA-4AED-A641-4280E51D5341}" type="pres">
      <dgm:prSet presAssocID="{8F9BEB88-33CF-413A-A30F-48A5790B739C}" presName="spaceRect" presStyleCnt="0"/>
      <dgm:spPr/>
    </dgm:pt>
    <dgm:pt modelId="{A2B3387F-91C1-40BC-8492-8BDA3AF4B22B}" type="pres">
      <dgm:prSet presAssocID="{8F9BEB88-33CF-413A-A30F-48A5790B739C}" presName="parTx" presStyleLbl="revTx" presStyleIdx="0" presStyleCnt="4">
        <dgm:presLayoutVars>
          <dgm:chMax val="0"/>
          <dgm:chPref val="0"/>
        </dgm:presLayoutVars>
      </dgm:prSet>
      <dgm:spPr/>
    </dgm:pt>
    <dgm:pt modelId="{B28AB765-2100-4F5D-8E7F-D3F30BC61D26}" type="pres">
      <dgm:prSet presAssocID="{879994EE-7439-4335-AD2C-C2C8BBF3A4F4}" presName="sibTrans" presStyleCnt="0"/>
      <dgm:spPr/>
    </dgm:pt>
    <dgm:pt modelId="{DC5E68DC-4C1A-45E6-B73A-92DB043864FE}" type="pres">
      <dgm:prSet presAssocID="{61B3D601-7A98-4352-9F8B-0E64B57065E7}" presName="compNode" presStyleCnt="0"/>
      <dgm:spPr/>
    </dgm:pt>
    <dgm:pt modelId="{10BDEE59-E48B-48F7-9863-42D9BF18885C}" type="pres">
      <dgm:prSet presAssocID="{61B3D601-7A98-4352-9F8B-0E64B57065E7}" presName="bgRect" presStyleLbl="bgShp" presStyleIdx="1" presStyleCnt="4"/>
      <dgm:spPr/>
    </dgm:pt>
    <dgm:pt modelId="{02DB8D69-1D97-4E80-8337-9FD0BA33F347}" type="pres">
      <dgm:prSet presAssocID="{61B3D601-7A98-4352-9F8B-0E64B57065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8097169-4901-48C8-8CC4-D7429C664372}" type="pres">
      <dgm:prSet presAssocID="{61B3D601-7A98-4352-9F8B-0E64B57065E7}" presName="spaceRect" presStyleCnt="0"/>
      <dgm:spPr/>
    </dgm:pt>
    <dgm:pt modelId="{5425ACDD-73B8-4239-B545-472C9E832CEE}" type="pres">
      <dgm:prSet presAssocID="{61B3D601-7A98-4352-9F8B-0E64B57065E7}" presName="parTx" presStyleLbl="revTx" presStyleIdx="1" presStyleCnt="4">
        <dgm:presLayoutVars>
          <dgm:chMax val="0"/>
          <dgm:chPref val="0"/>
        </dgm:presLayoutVars>
      </dgm:prSet>
      <dgm:spPr/>
    </dgm:pt>
    <dgm:pt modelId="{323BE6BE-0452-4A73-8D7D-A1EE2203C525}" type="pres">
      <dgm:prSet presAssocID="{91A16F78-DE29-43C9-BA08-D3B3F2E37CD0}" presName="sibTrans" presStyleCnt="0"/>
      <dgm:spPr/>
    </dgm:pt>
    <dgm:pt modelId="{F6D090AA-B470-4DE5-A308-B73202BCA433}" type="pres">
      <dgm:prSet presAssocID="{EA255E67-5A99-409D-A7DA-DDB43BA69E29}" presName="compNode" presStyleCnt="0"/>
      <dgm:spPr/>
    </dgm:pt>
    <dgm:pt modelId="{D4E2EC9D-DD6C-4427-B27B-4D7177AF5985}" type="pres">
      <dgm:prSet presAssocID="{EA255E67-5A99-409D-A7DA-DDB43BA69E29}" presName="bgRect" presStyleLbl="bgShp" presStyleIdx="2" presStyleCnt="4"/>
      <dgm:spPr/>
    </dgm:pt>
    <dgm:pt modelId="{2315E437-9E40-4150-A177-518643C591C8}" type="pres">
      <dgm:prSet presAssocID="{EA255E67-5A99-409D-A7DA-DDB43BA69E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C148F9D-C20E-44FF-A542-399C118E5AA1}" type="pres">
      <dgm:prSet presAssocID="{EA255E67-5A99-409D-A7DA-DDB43BA69E29}" presName="spaceRect" presStyleCnt="0"/>
      <dgm:spPr/>
    </dgm:pt>
    <dgm:pt modelId="{28200A91-F8C3-4AC6-B157-AE4EFBD072B4}" type="pres">
      <dgm:prSet presAssocID="{EA255E67-5A99-409D-A7DA-DDB43BA69E29}" presName="parTx" presStyleLbl="revTx" presStyleIdx="2" presStyleCnt="4">
        <dgm:presLayoutVars>
          <dgm:chMax val="0"/>
          <dgm:chPref val="0"/>
        </dgm:presLayoutVars>
      </dgm:prSet>
      <dgm:spPr/>
    </dgm:pt>
    <dgm:pt modelId="{6C11DFE1-ADB1-41C6-B921-1E6EFC2B1128}" type="pres">
      <dgm:prSet presAssocID="{70192293-7FEB-408E-87AF-DF9C5D9958EA}" presName="sibTrans" presStyleCnt="0"/>
      <dgm:spPr/>
    </dgm:pt>
    <dgm:pt modelId="{3128C7F8-54B0-4427-A990-C8D6444C29C8}" type="pres">
      <dgm:prSet presAssocID="{7E14EA53-32DD-4E23-8E6D-E2BC1AF5A23B}" presName="compNode" presStyleCnt="0"/>
      <dgm:spPr/>
    </dgm:pt>
    <dgm:pt modelId="{D168EC88-CAB8-426C-9B94-64B4E9F27E77}" type="pres">
      <dgm:prSet presAssocID="{7E14EA53-32DD-4E23-8E6D-E2BC1AF5A23B}" presName="bgRect" presStyleLbl="bgShp" presStyleIdx="3" presStyleCnt="4"/>
      <dgm:spPr/>
    </dgm:pt>
    <dgm:pt modelId="{F2C55A18-BA5F-427C-86E6-088AF70D5732}" type="pres">
      <dgm:prSet presAssocID="{7E14EA53-32DD-4E23-8E6D-E2BC1AF5A2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D23FDD96-5580-49CA-A89C-EC2012204E44}" type="pres">
      <dgm:prSet presAssocID="{7E14EA53-32DD-4E23-8E6D-E2BC1AF5A23B}" presName="spaceRect" presStyleCnt="0"/>
      <dgm:spPr/>
    </dgm:pt>
    <dgm:pt modelId="{29288746-CCFA-424C-A1D8-32FC39FA7A5A}" type="pres">
      <dgm:prSet presAssocID="{7E14EA53-32DD-4E23-8E6D-E2BC1AF5A2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4B0904-FF9E-45FC-9F8B-E523ECDEC112}" srcId="{DFE9586E-8B93-47BF-956A-0103950820A1}" destId="{EA255E67-5A99-409D-A7DA-DDB43BA69E29}" srcOrd="2" destOrd="0" parTransId="{EED95FFD-8E07-417F-AFF4-96A982FF6050}" sibTransId="{70192293-7FEB-408E-87AF-DF9C5D9958EA}"/>
    <dgm:cxn modelId="{01031F07-4065-4762-9EBF-C63460027E93}" srcId="{DFE9586E-8B93-47BF-956A-0103950820A1}" destId="{8F9BEB88-33CF-413A-A30F-48A5790B739C}" srcOrd="0" destOrd="0" parTransId="{15F23504-018D-439F-8CED-61D07395B738}" sibTransId="{879994EE-7439-4335-AD2C-C2C8BBF3A4F4}"/>
    <dgm:cxn modelId="{0B142732-9A98-425E-AE39-38B01579359A}" type="presOf" srcId="{EA255E67-5A99-409D-A7DA-DDB43BA69E29}" destId="{28200A91-F8C3-4AC6-B157-AE4EFBD072B4}" srcOrd="0" destOrd="0" presId="urn:microsoft.com/office/officeart/2018/2/layout/IconVerticalSolidList"/>
    <dgm:cxn modelId="{AB7C2749-7952-407E-8BF3-0A8B3BADA1AF}" type="presOf" srcId="{7E14EA53-32DD-4E23-8E6D-E2BC1AF5A23B}" destId="{29288746-CCFA-424C-A1D8-32FC39FA7A5A}" srcOrd="0" destOrd="0" presId="urn:microsoft.com/office/officeart/2018/2/layout/IconVerticalSolidList"/>
    <dgm:cxn modelId="{BED45EA3-E9A5-4F75-AACB-1B3C96169BBA}" type="presOf" srcId="{61B3D601-7A98-4352-9F8B-0E64B57065E7}" destId="{5425ACDD-73B8-4239-B545-472C9E832CEE}" srcOrd="0" destOrd="0" presId="urn:microsoft.com/office/officeart/2018/2/layout/IconVerticalSolidList"/>
    <dgm:cxn modelId="{0561FCCD-1C71-4D12-B7E2-E9AF3E93BD1F}" srcId="{DFE9586E-8B93-47BF-956A-0103950820A1}" destId="{61B3D601-7A98-4352-9F8B-0E64B57065E7}" srcOrd="1" destOrd="0" parTransId="{DF59C2BA-5481-42D2-8A8D-2741256A56CF}" sibTransId="{91A16F78-DE29-43C9-BA08-D3B3F2E37CD0}"/>
    <dgm:cxn modelId="{1D011FD7-8B32-4EEB-9E00-F3E09E616756}" srcId="{DFE9586E-8B93-47BF-956A-0103950820A1}" destId="{7E14EA53-32DD-4E23-8E6D-E2BC1AF5A23B}" srcOrd="3" destOrd="0" parTransId="{CF9C5175-70FC-4B52-9B2B-5DE454521AE8}" sibTransId="{6D35B5E7-DEB4-40E2-9D38-CDBC0EF45A71}"/>
    <dgm:cxn modelId="{72E547DD-A1C7-4770-B7D8-4B19ABFD296C}" type="presOf" srcId="{DFE9586E-8B93-47BF-956A-0103950820A1}" destId="{FC9AFC60-7DE4-4C24-AC41-A6F04C403F60}" srcOrd="0" destOrd="0" presId="urn:microsoft.com/office/officeart/2018/2/layout/IconVerticalSolidList"/>
    <dgm:cxn modelId="{1DE88EE0-3FE8-4DF1-810E-C06EB00C377F}" type="presOf" srcId="{8F9BEB88-33CF-413A-A30F-48A5790B739C}" destId="{A2B3387F-91C1-40BC-8492-8BDA3AF4B22B}" srcOrd="0" destOrd="0" presId="urn:microsoft.com/office/officeart/2018/2/layout/IconVerticalSolidList"/>
    <dgm:cxn modelId="{026FC869-44B1-447C-8B6C-4699ACA6D225}" type="presParOf" srcId="{FC9AFC60-7DE4-4C24-AC41-A6F04C403F60}" destId="{2C1F3215-387F-435B-8281-A34577C9810A}" srcOrd="0" destOrd="0" presId="urn:microsoft.com/office/officeart/2018/2/layout/IconVerticalSolidList"/>
    <dgm:cxn modelId="{78A269A1-07F1-4189-BEB1-24C44F409079}" type="presParOf" srcId="{2C1F3215-387F-435B-8281-A34577C9810A}" destId="{46B86DDC-36B0-4A5F-89F9-E442C35342FF}" srcOrd="0" destOrd="0" presId="urn:microsoft.com/office/officeart/2018/2/layout/IconVerticalSolidList"/>
    <dgm:cxn modelId="{750C3622-FC96-4028-9CAF-52A80B131A7A}" type="presParOf" srcId="{2C1F3215-387F-435B-8281-A34577C9810A}" destId="{7DB9DB84-3F58-47D1-808B-A76D095BD5F9}" srcOrd="1" destOrd="0" presId="urn:microsoft.com/office/officeart/2018/2/layout/IconVerticalSolidList"/>
    <dgm:cxn modelId="{3E244D5C-A67C-481D-A5E7-364F68589E72}" type="presParOf" srcId="{2C1F3215-387F-435B-8281-A34577C9810A}" destId="{5D0641B0-BABA-4AED-A641-4280E51D5341}" srcOrd="2" destOrd="0" presId="urn:microsoft.com/office/officeart/2018/2/layout/IconVerticalSolidList"/>
    <dgm:cxn modelId="{E028EED3-D2FA-4898-B691-93FD9A08F252}" type="presParOf" srcId="{2C1F3215-387F-435B-8281-A34577C9810A}" destId="{A2B3387F-91C1-40BC-8492-8BDA3AF4B22B}" srcOrd="3" destOrd="0" presId="urn:microsoft.com/office/officeart/2018/2/layout/IconVerticalSolidList"/>
    <dgm:cxn modelId="{B35804EB-89EC-4EA0-8D69-A7E6083521B4}" type="presParOf" srcId="{FC9AFC60-7DE4-4C24-AC41-A6F04C403F60}" destId="{B28AB765-2100-4F5D-8E7F-D3F30BC61D26}" srcOrd="1" destOrd="0" presId="urn:microsoft.com/office/officeart/2018/2/layout/IconVerticalSolidList"/>
    <dgm:cxn modelId="{DFFC4E06-0D67-46E9-9C97-499D4456F890}" type="presParOf" srcId="{FC9AFC60-7DE4-4C24-AC41-A6F04C403F60}" destId="{DC5E68DC-4C1A-45E6-B73A-92DB043864FE}" srcOrd="2" destOrd="0" presId="urn:microsoft.com/office/officeart/2018/2/layout/IconVerticalSolidList"/>
    <dgm:cxn modelId="{2663A9B7-9C8A-4723-856B-B06E765E1554}" type="presParOf" srcId="{DC5E68DC-4C1A-45E6-B73A-92DB043864FE}" destId="{10BDEE59-E48B-48F7-9863-42D9BF18885C}" srcOrd="0" destOrd="0" presId="urn:microsoft.com/office/officeart/2018/2/layout/IconVerticalSolidList"/>
    <dgm:cxn modelId="{31B05F26-94D6-47D1-B587-41320FAF260B}" type="presParOf" srcId="{DC5E68DC-4C1A-45E6-B73A-92DB043864FE}" destId="{02DB8D69-1D97-4E80-8337-9FD0BA33F347}" srcOrd="1" destOrd="0" presId="urn:microsoft.com/office/officeart/2018/2/layout/IconVerticalSolidList"/>
    <dgm:cxn modelId="{DC5350DE-D9F8-47E8-B339-8BB78F1F2B56}" type="presParOf" srcId="{DC5E68DC-4C1A-45E6-B73A-92DB043864FE}" destId="{38097169-4901-48C8-8CC4-D7429C664372}" srcOrd="2" destOrd="0" presId="urn:microsoft.com/office/officeart/2018/2/layout/IconVerticalSolidList"/>
    <dgm:cxn modelId="{8C977B95-609B-4B3B-B796-811D1F57B619}" type="presParOf" srcId="{DC5E68DC-4C1A-45E6-B73A-92DB043864FE}" destId="{5425ACDD-73B8-4239-B545-472C9E832CEE}" srcOrd="3" destOrd="0" presId="urn:microsoft.com/office/officeart/2018/2/layout/IconVerticalSolidList"/>
    <dgm:cxn modelId="{20162274-B64B-4813-BFA4-86F2F28C1BB1}" type="presParOf" srcId="{FC9AFC60-7DE4-4C24-AC41-A6F04C403F60}" destId="{323BE6BE-0452-4A73-8D7D-A1EE2203C525}" srcOrd="3" destOrd="0" presId="urn:microsoft.com/office/officeart/2018/2/layout/IconVerticalSolidList"/>
    <dgm:cxn modelId="{AEC641E7-86C6-4248-88ED-1D03448439BA}" type="presParOf" srcId="{FC9AFC60-7DE4-4C24-AC41-A6F04C403F60}" destId="{F6D090AA-B470-4DE5-A308-B73202BCA433}" srcOrd="4" destOrd="0" presId="urn:microsoft.com/office/officeart/2018/2/layout/IconVerticalSolidList"/>
    <dgm:cxn modelId="{FDEC9781-531F-4240-8F9B-CA098A95FCF0}" type="presParOf" srcId="{F6D090AA-B470-4DE5-A308-B73202BCA433}" destId="{D4E2EC9D-DD6C-4427-B27B-4D7177AF5985}" srcOrd="0" destOrd="0" presId="urn:microsoft.com/office/officeart/2018/2/layout/IconVerticalSolidList"/>
    <dgm:cxn modelId="{E6B35171-C2BC-4230-8E0F-A7A635B314DB}" type="presParOf" srcId="{F6D090AA-B470-4DE5-A308-B73202BCA433}" destId="{2315E437-9E40-4150-A177-518643C591C8}" srcOrd="1" destOrd="0" presId="urn:microsoft.com/office/officeart/2018/2/layout/IconVerticalSolidList"/>
    <dgm:cxn modelId="{FB0ABF1F-79F2-4F35-AADA-63CD8BF1C151}" type="presParOf" srcId="{F6D090AA-B470-4DE5-A308-B73202BCA433}" destId="{BC148F9D-C20E-44FF-A542-399C118E5AA1}" srcOrd="2" destOrd="0" presId="urn:microsoft.com/office/officeart/2018/2/layout/IconVerticalSolidList"/>
    <dgm:cxn modelId="{B851F229-EAA2-4996-8610-12738A453AB8}" type="presParOf" srcId="{F6D090AA-B470-4DE5-A308-B73202BCA433}" destId="{28200A91-F8C3-4AC6-B157-AE4EFBD072B4}" srcOrd="3" destOrd="0" presId="urn:microsoft.com/office/officeart/2018/2/layout/IconVerticalSolidList"/>
    <dgm:cxn modelId="{A9C4BDBE-570E-4FE9-84B4-B30D59A91620}" type="presParOf" srcId="{FC9AFC60-7DE4-4C24-AC41-A6F04C403F60}" destId="{6C11DFE1-ADB1-41C6-B921-1E6EFC2B1128}" srcOrd="5" destOrd="0" presId="urn:microsoft.com/office/officeart/2018/2/layout/IconVerticalSolidList"/>
    <dgm:cxn modelId="{7CC2F9F8-E24C-4819-87DC-32555386F797}" type="presParOf" srcId="{FC9AFC60-7DE4-4C24-AC41-A6F04C403F60}" destId="{3128C7F8-54B0-4427-A990-C8D6444C29C8}" srcOrd="6" destOrd="0" presId="urn:microsoft.com/office/officeart/2018/2/layout/IconVerticalSolidList"/>
    <dgm:cxn modelId="{E1725B3D-2182-414D-9433-58356CF69635}" type="presParOf" srcId="{3128C7F8-54B0-4427-A990-C8D6444C29C8}" destId="{D168EC88-CAB8-426C-9B94-64B4E9F27E77}" srcOrd="0" destOrd="0" presId="urn:microsoft.com/office/officeart/2018/2/layout/IconVerticalSolidList"/>
    <dgm:cxn modelId="{12A97ECB-89E4-4E5A-B178-7C392A96795E}" type="presParOf" srcId="{3128C7F8-54B0-4427-A990-C8D6444C29C8}" destId="{F2C55A18-BA5F-427C-86E6-088AF70D5732}" srcOrd="1" destOrd="0" presId="urn:microsoft.com/office/officeart/2018/2/layout/IconVerticalSolidList"/>
    <dgm:cxn modelId="{F3835E02-DF5E-47A1-9513-6ECC28657C46}" type="presParOf" srcId="{3128C7F8-54B0-4427-A990-C8D6444C29C8}" destId="{D23FDD96-5580-49CA-A89C-EC2012204E44}" srcOrd="2" destOrd="0" presId="urn:microsoft.com/office/officeart/2018/2/layout/IconVerticalSolidList"/>
    <dgm:cxn modelId="{5E5D5DB1-9298-40B2-8EB4-CDF516CEE1DB}" type="presParOf" srcId="{3128C7F8-54B0-4427-A990-C8D6444C29C8}" destId="{29288746-CCFA-424C-A1D8-32FC39FA7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D9DC7-177F-4291-BA60-127D41F1E27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297662-D394-43E7-9FF4-BD79588FE4DC}">
      <dgm:prSet/>
      <dgm:spPr/>
      <dgm:t>
        <a:bodyPr/>
        <a:lstStyle/>
        <a:p>
          <a:r>
            <a:rPr lang="en-US"/>
            <a:t>2</a:t>
          </a:r>
          <a:r>
            <a:rPr lang="en-US" baseline="0"/>
            <a:t> months</a:t>
          </a:r>
          <a:endParaRPr lang="en-US"/>
        </a:p>
      </dgm:t>
    </dgm:pt>
    <dgm:pt modelId="{BB6B959F-29CD-4E92-92A4-ADAE205C6943}" type="parTrans" cxnId="{6659E378-FA2D-49B9-B764-C2D04CD09AFB}">
      <dgm:prSet/>
      <dgm:spPr/>
      <dgm:t>
        <a:bodyPr/>
        <a:lstStyle/>
        <a:p>
          <a:endParaRPr lang="en-US"/>
        </a:p>
      </dgm:t>
    </dgm:pt>
    <dgm:pt modelId="{0DBD53F7-0787-4C1C-AD3C-D55F92E6289D}" type="sibTrans" cxnId="{6659E378-FA2D-49B9-B764-C2D04CD09AFB}">
      <dgm:prSet/>
      <dgm:spPr/>
      <dgm:t>
        <a:bodyPr/>
        <a:lstStyle/>
        <a:p>
          <a:endParaRPr lang="en-US"/>
        </a:p>
      </dgm:t>
    </dgm:pt>
    <dgm:pt modelId="{62B708BC-FCE6-4797-A931-4EB070919AA0}">
      <dgm:prSet/>
      <dgm:spPr/>
      <dgm:t>
        <a:bodyPr/>
        <a:lstStyle/>
        <a:p>
          <a:r>
            <a:rPr lang="en-US"/>
            <a:t>1 project</a:t>
          </a:r>
        </a:p>
      </dgm:t>
    </dgm:pt>
    <dgm:pt modelId="{D2B92086-964F-4ECB-8133-6BE3342465BF}" type="parTrans" cxnId="{179C60DA-68B6-4C50-A0D2-892A36B5CE0F}">
      <dgm:prSet/>
      <dgm:spPr/>
      <dgm:t>
        <a:bodyPr/>
        <a:lstStyle/>
        <a:p>
          <a:endParaRPr lang="en-US"/>
        </a:p>
      </dgm:t>
    </dgm:pt>
    <dgm:pt modelId="{4E1D4597-52A5-4FD7-AC4E-D3FCF5B9617F}" type="sibTrans" cxnId="{179C60DA-68B6-4C50-A0D2-892A36B5CE0F}">
      <dgm:prSet/>
      <dgm:spPr/>
      <dgm:t>
        <a:bodyPr/>
        <a:lstStyle/>
        <a:p>
          <a:endParaRPr lang="en-US"/>
        </a:p>
      </dgm:t>
    </dgm:pt>
    <dgm:pt modelId="{73297FDC-0B45-4244-AEBA-19C4BE514825}">
      <dgm:prSet/>
      <dgm:spPr/>
      <dgm:t>
        <a:bodyPr/>
        <a:lstStyle/>
        <a:p>
          <a:r>
            <a:rPr lang="en-US" dirty="0"/>
            <a:t>1 opportunity</a:t>
          </a:r>
        </a:p>
      </dgm:t>
    </dgm:pt>
    <dgm:pt modelId="{A585A77A-5B94-4BD3-8F07-A45E9E074E03}" type="parTrans" cxnId="{50FF7408-2813-4829-AA6E-FDAD61D6437B}">
      <dgm:prSet/>
      <dgm:spPr/>
      <dgm:t>
        <a:bodyPr/>
        <a:lstStyle/>
        <a:p>
          <a:endParaRPr lang="en-US"/>
        </a:p>
      </dgm:t>
    </dgm:pt>
    <dgm:pt modelId="{A8FD647F-945C-4407-A067-7C041DC4ECFD}" type="sibTrans" cxnId="{50FF7408-2813-4829-AA6E-FDAD61D6437B}">
      <dgm:prSet/>
      <dgm:spPr/>
      <dgm:t>
        <a:bodyPr/>
        <a:lstStyle/>
        <a:p>
          <a:endParaRPr lang="en-US"/>
        </a:p>
      </dgm:t>
    </dgm:pt>
    <dgm:pt modelId="{9249BAE6-8213-4891-A51B-078B23C3A651}" type="pres">
      <dgm:prSet presAssocID="{935D9DC7-177F-4291-BA60-127D41F1E277}" presName="linear" presStyleCnt="0">
        <dgm:presLayoutVars>
          <dgm:animLvl val="lvl"/>
          <dgm:resizeHandles val="exact"/>
        </dgm:presLayoutVars>
      </dgm:prSet>
      <dgm:spPr/>
    </dgm:pt>
    <dgm:pt modelId="{D6CA2B31-8A09-4798-83F3-EFBF49FF3B81}" type="pres">
      <dgm:prSet presAssocID="{12297662-D394-43E7-9FF4-BD79588FE4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1F866A-0858-475E-923D-82463602D098}" type="pres">
      <dgm:prSet presAssocID="{0DBD53F7-0787-4C1C-AD3C-D55F92E6289D}" presName="spacer" presStyleCnt="0"/>
      <dgm:spPr/>
    </dgm:pt>
    <dgm:pt modelId="{3BAB4EAF-0C44-4F11-AAC0-B76A0F03502A}" type="pres">
      <dgm:prSet presAssocID="{62B708BC-FCE6-4797-A931-4EB070919A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5A671D-A47A-45B0-A011-3A4E7B89A28B}" type="pres">
      <dgm:prSet presAssocID="{4E1D4597-52A5-4FD7-AC4E-D3FCF5B9617F}" presName="spacer" presStyleCnt="0"/>
      <dgm:spPr/>
    </dgm:pt>
    <dgm:pt modelId="{A954F530-AD3E-43F1-B920-F0E365FF8683}" type="pres">
      <dgm:prSet presAssocID="{73297FDC-0B45-4244-AEBA-19C4BE5148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FF7408-2813-4829-AA6E-FDAD61D6437B}" srcId="{935D9DC7-177F-4291-BA60-127D41F1E277}" destId="{73297FDC-0B45-4244-AEBA-19C4BE514825}" srcOrd="2" destOrd="0" parTransId="{A585A77A-5B94-4BD3-8F07-A45E9E074E03}" sibTransId="{A8FD647F-945C-4407-A067-7C041DC4ECFD}"/>
    <dgm:cxn modelId="{E99CB93C-1130-4DD8-9D38-4F4C406CC63A}" type="presOf" srcId="{73297FDC-0B45-4244-AEBA-19C4BE514825}" destId="{A954F530-AD3E-43F1-B920-F0E365FF8683}" srcOrd="0" destOrd="0" presId="urn:microsoft.com/office/officeart/2005/8/layout/vList2"/>
    <dgm:cxn modelId="{6659E378-FA2D-49B9-B764-C2D04CD09AFB}" srcId="{935D9DC7-177F-4291-BA60-127D41F1E277}" destId="{12297662-D394-43E7-9FF4-BD79588FE4DC}" srcOrd="0" destOrd="0" parTransId="{BB6B959F-29CD-4E92-92A4-ADAE205C6943}" sibTransId="{0DBD53F7-0787-4C1C-AD3C-D55F92E6289D}"/>
    <dgm:cxn modelId="{7C8F2E93-AB81-468A-93FC-C3A29B81D111}" type="presOf" srcId="{62B708BC-FCE6-4797-A931-4EB070919AA0}" destId="{3BAB4EAF-0C44-4F11-AAC0-B76A0F03502A}" srcOrd="0" destOrd="0" presId="urn:microsoft.com/office/officeart/2005/8/layout/vList2"/>
    <dgm:cxn modelId="{4F6983B7-243E-436F-BF1D-2ABD2435DF1F}" type="presOf" srcId="{12297662-D394-43E7-9FF4-BD79588FE4DC}" destId="{D6CA2B31-8A09-4798-83F3-EFBF49FF3B81}" srcOrd="0" destOrd="0" presId="urn:microsoft.com/office/officeart/2005/8/layout/vList2"/>
    <dgm:cxn modelId="{179C60DA-68B6-4C50-A0D2-892A36B5CE0F}" srcId="{935D9DC7-177F-4291-BA60-127D41F1E277}" destId="{62B708BC-FCE6-4797-A931-4EB070919AA0}" srcOrd="1" destOrd="0" parTransId="{D2B92086-964F-4ECB-8133-6BE3342465BF}" sibTransId="{4E1D4597-52A5-4FD7-AC4E-D3FCF5B9617F}"/>
    <dgm:cxn modelId="{A6A63BEB-CF46-4374-9464-3D8500027490}" type="presOf" srcId="{935D9DC7-177F-4291-BA60-127D41F1E277}" destId="{9249BAE6-8213-4891-A51B-078B23C3A651}" srcOrd="0" destOrd="0" presId="urn:microsoft.com/office/officeart/2005/8/layout/vList2"/>
    <dgm:cxn modelId="{D41A4C0E-7E63-4EA6-9EAC-76AC42A94E0F}" type="presParOf" srcId="{9249BAE6-8213-4891-A51B-078B23C3A651}" destId="{D6CA2B31-8A09-4798-83F3-EFBF49FF3B81}" srcOrd="0" destOrd="0" presId="urn:microsoft.com/office/officeart/2005/8/layout/vList2"/>
    <dgm:cxn modelId="{13BCC95E-FF2B-467B-AFB5-1E7535D5E97A}" type="presParOf" srcId="{9249BAE6-8213-4891-A51B-078B23C3A651}" destId="{7E1F866A-0858-475E-923D-82463602D098}" srcOrd="1" destOrd="0" presId="urn:microsoft.com/office/officeart/2005/8/layout/vList2"/>
    <dgm:cxn modelId="{266B25EB-4A83-40E8-91A6-D442F039B6AF}" type="presParOf" srcId="{9249BAE6-8213-4891-A51B-078B23C3A651}" destId="{3BAB4EAF-0C44-4F11-AAC0-B76A0F03502A}" srcOrd="2" destOrd="0" presId="urn:microsoft.com/office/officeart/2005/8/layout/vList2"/>
    <dgm:cxn modelId="{757742B5-E84C-416A-BC38-11A41891CFCD}" type="presParOf" srcId="{9249BAE6-8213-4891-A51B-078B23C3A651}" destId="{1A5A671D-A47A-45B0-A011-3A4E7B89A28B}" srcOrd="3" destOrd="0" presId="urn:microsoft.com/office/officeart/2005/8/layout/vList2"/>
    <dgm:cxn modelId="{9715D66B-89FD-444C-9461-AB19E1651704}" type="presParOf" srcId="{9249BAE6-8213-4891-A51B-078B23C3A651}" destId="{A954F530-AD3E-43F1-B920-F0E365FF86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86DDC-36B0-4A5F-89F9-E442C35342FF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B9DB84-3F58-47D1-808B-A76D095BD5F9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3387F-91C1-40BC-8492-8BDA3AF4B22B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C++</a:t>
          </a:r>
        </a:p>
      </dsp:txBody>
      <dsp:txXfrm>
        <a:off x="1355324" y="2315"/>
        <a:ext cx="4905775" cy="1173440"/>
      </dsp:txXfrm>
    </dsp:sp>
    <dsp:sp modelId="{10BDEE59-E48B-48F7-9863-42D9BF18885C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DB8D69-1D97-4E80-8337-9FD0BA33F347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25ACDD-73B8-4239-B545-472C9E832CEE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</a:t>
          </a:r>
        </a:p>
      </dsp:txBody>
      <dsp:txXfrm>
        <a:off x="1355324" y="1469116"/>
        <a:ext cx="4905775" cy="1173440"/>
      </dsp:txXfrm>
    </dsp:sp>
    <dsp:sp modelId="{D4E2EC9D-DD6C-4427-B27B-4D7177AF5985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15E437-9E40-4150-A177-518643C591C8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00A91-F8C3-4AC6-B157-AE4EFBD072B4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Pascal</a:t>
          </a:r>
        </a:p>
      </dsp:txBody>
      <dsp:txXfrm>
        <a:off x="1355324" y="2935917"/>
        <a:ext cx="4905775" cy="1173440"/>
      </dsp:txXfrm>
    </dsp:sp>
    <dsp:sp modelId="{D168EC88-CAB8-426C-9B94-64B4E9F27E77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C55A18-BA5F-427C-86E6-088AF70D5732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288746-CCFA-424C-A1D8-32FC39FA7A5A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2B31-8A09-4798-83F3-EFBF49FF3B81}">
      <dsp:nvSpPr>
        <dsp:cNvPr id="0" name=""/>
        <dsp:cNvSpPr/>
      </dsp:nvSpPr>
      <dsp:spPr>
        <a:xfrm>
          <a:off x="0" y="320537"/>
          <a:ext cx="6261100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</a:t>
          </a:r>
          <a:r>
            <a:rPr lang="en-US" sz="6500" kern="1200" baseline="0"/>
            <a:t> months</a:t>
          </a:r>
          <a:endParaRPr lang="en-US" sz="6500" kern="1200"/>
        </a:p>
      </dsp:txBody>
      <dsp:txXfrm>
        <a:off x="74249" y="394786"/>
        <a:ext cx="6112602" cy="1372502"/>
      </dsp:txXfrm>
    </dsp:sp>
    <dsp:sp modelId="{3BAB4EAF-0C44-4F11-AAC0-B76A0F03502A}">
      <dsp:nvSpPr>
        <dsp:cNvPr id="0" name=""/>
        <dsp:cNvSpPr/>
      </dsp:nvSpPr>
      <dsp:spPr>
        <a:xfrm>
          <a:off x="0" y="2028737"/>
          <a:ext cx="6261100" cy="1521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1 project</a:t>
          </a:r>
        </a:p>
      </dsp:txBody>
      <dsp:txXfrm>
        <a:off x="74249" y="2102986"/>
        <a:ext cx="6112602" cy="1372502"/>
      </dsp:txXfrm>
    </dsp:sp>
    <dsp:sp modelId="{A954F530-AD3E-43F1-B920-F0E365FF8683}">
      <dsp:nvSpPr>
        <dsp:cNvPr id="0" name=""/>
        <dsp:cNvSpPr/>
      </dsp:nvSpPr>
      <dsp:spPr>
        <a:xfrm>
          <a:off x="0" y="3736937"/>
          <a:ext cx="6261100" cy="1521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1 opportunity</a:t>
          </a:r>
        </a:p>
      </dsp:txBody>
      <dsp:txXfrm>
        <a:off x="74249" y="3811186"/>
        <a:ext cx="6112602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E87DD-3417-44D9-A855-EC582581701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72321-FA12-41D4-AA4E-DDB743883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Начните Вашу карьеру с Аквелон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Доброго времени суток, меня зовут Марат, мне 20 лет и я хочу поделиться с вами приобретенным опытом со стажировки, что она мне дала, и какие возможности и перспективы я приобрел в ходе её прохождения.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Начнём с простого, познакомимся со мной.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18 лет, из навыков программирования у меня был опыт работы только с простыми программами, которые могут посчитать числа и вывести результат, пробы были с такими языками,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общем я ещё искал себя.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Будучи школьником посетил областную олимпиаду по информатике, и там подарки финалистам спонсировала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Akvelon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тогда я и понял, что я ни чуть не хуже этих самых финалистов, только навыков не хватает. Вышел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-менеджеров и попросил список требований 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junior developer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Я стал по максимумуму посвещать время подготовке к требованиям.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Пришёл на собеседование, прошёл его, отвечал на теоретические вопросы, порешал задачки и потом мне предложили пройти стажировку.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 было около 16 участников, среди них 2 школьника-олимпиадника, которых я знал, остальные студенты ивановских вузов, нас поделили на младших и старших.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попал в младшую команду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Каждой команде дали по проекту.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Нашим проектом была система заказов еды в офис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обновления технологий на проекте, была задача создать мобильное приложение и возможность заказа блюд со знаменитых ивановских фуд-корт ресторанов, по типу Фарфор, Пицца Фабрика, Саюри и Автосуши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Попав на проект, я был немного растерян, т.к. привык работать в одиночку, мне было сложно вклиниться в командные процессы, поэтому при распределении задач я выбрал уединенную задачу, а именно написать парсер, потому что я имел с ним дело, после этого мне пришлось начать кооператив с тем, кто отвечал за работу с базой данных, мы начали разбирать код друг друга, далее после первой выполненной задачи, по системе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нашей команде нужно было создать мобильное приложение, я подписался, на пару с компаньоном мы за оставшиеся полтора месяца создали мобильное приложение.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Конец стажировки. Мне дали возможность продолжить свою карьеру здесь и я не стал её упускать.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Технологии которым я научился и использовал были: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С#,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 Forms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дальнейшем, я не стал останавливаться на этом списке, и на каждом предложенном мне участии в проекте я не отказывался изучать что-то новое и постоянно был открыт для этого.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Моё резюме сейчас. (показать на слайде резюме, какое было какое стало)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72321-FA12-41D4-AA4E-DDB743883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98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819E-D896-4088-A236-D1E294A2310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6EAB-732E-413E-A437-196E6EF0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FD84-3B18-487D-BEFB-0553F4C2E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career with </a:t>
            </a:r>
            <a:r>
              <a:rPr lang="en-US" dirty="0" err="1"/>
              <a:t>Akvelon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DFAE-74DF-453C-BF2E-C0198700C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6212900"/>
            <a:ext cx="8144134" cy="1117687"/>
          </a:xfrm>
        </p:spPr>
        <p:txBody>
          <a:bodyPr/>
          <a:lstStyle/>
          <a:p>
            <a:r>
              <a:rPr lang="en-US" dirty="0"/>
              <a:t>Created by Marat </a:t>
            </a:r>
            <a:r>
              <a:rPr lang="en-US" dirty="0" err="1"/>
              <a:t>Zimnurov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1146B-3C68-4CB5-8DD5-7DF2A4E0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and skills</a:t>
            </a:r>
          </a:p>
        </p:txBody>
      </p:sp>
      <p:pic>
        <p:nvPicPr>
          <p:cNvPr id="35" name="Picture 1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1BF8-1FD9-441E-ACE7-CA2C4714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C#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Python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JavaScript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Swift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D558CD6-B377-4574-A0EF-1A258CC59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9705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0A2E4A-4E1D-41B9-AA0B-34724A7D9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2F1C8607-2E83-4D84-B3BB-7D9A6161A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0" name="Picture 160">
              <a:extLst>
                <a:ext uri="{FF2B5EF4-FFF2-40B4-BE49-F238E27FC236}">
                  <a16:creationId xmlns:a16="http://schemas.microsoft.com/office/drawing/2014/main" id="{15AE8AB0-75CD-4FBB-B35D-77407AE7A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9874F5-DD96-463A-8A6B-232E65C3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F46F-E745-4CC6-9557-7923A6F0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Great people</a:t>
            </a:r>
          </a:p>
        </p:txBody>
      </p:sp>
      <p:pic>
        <p:nvPicPr>
          <p:cNvPr id="2053" name="Picture 2" descr="http://akvelon-ivanovo.ru/media/3439/img_7995_crop.jpg">
            <a:extLst>
              <a:ext uri="{FF2B5EF4-FFF2-40B4-BE49-F238E27FC236}">
                <a16:creationId xmlns:a16="http://schemas.microsoft.com/office/drawing/2014/main" id="{404A6B2C-A50C-4AE5-BAC0-5579E0CD2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 r="1691" b="1"/>
          <a:stretch/>
        </p:blipFill>
        <p:spPr bwMode="auto">
          <a:xfrm>
            <a:off x="634277" y="640078"/>
            <a:ext cx="10917644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DD5B5202-786F-43FD-ADAD-FD113DFBF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1" name="Rectangle 166">
            <a:extLst>
              <a:ext uri="{FF2B5EF4-FFF2-40B4-BE49-F238E27FC236}">
                <a16:creationId xmlns:a16="http://schemas.microsoft.com/office/drawing/2014/main" id="{67D48E48-6BD6-4E10-B72C-8284B9A1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048786-CC85-4387-9F6F-160EBBAC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DE641BE7-E53D-4EDB-86DC-A76FE7EB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76FB576-CA80-4A46-AE21-57CB59E08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8ACDD95-D489-4928-ADC4-C261BEDEB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001B4CE-DF79-4F9D-8ED5-A8AF7FC7A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1B22DD-9D42-447D-8986-CBC33EF25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51C2258-F230-47FE-825B-F52CB5308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5" name="Rectangle 94">
              <a:extLst>
                <a:ext uri="{FF2B5EF4-FFF2-40B4-BE49-F238E27FC236}">
                  <a16:creationId xmlns:a16="http://schemas.microsoft.com/office/drawing/2014/main" id="{80A22A3E-E50F-4433-BACC-C5ECE7400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EC51DAD-4714-40CD-9168-2EBE7F82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58DB5BC9-7FB7-4DE0-BA79-39BC8F73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12987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2BAE-8A1C-44F8-9C62-16A39EC0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7284680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Leisure</a:t>
            </a:r>
          </a:p>
        </p:txBody>
      </p:sp>
      <p:pic>
        <p:nvPicPr>
          <p:cNvPr id="3078" name="Picture 6" descr="ÐÐ°ÑÑÐ¸Ð½ÐºÐ¸ Ð¿Ð¾ Ð·Ð°Ð¿ÑÐ¾ÑÑ xbox">
            <a:extLst>
              <a:ext uri="{FF2B5EF4-FFF2-40B4-BE49-F238E27FC236}">
                <a16:creationId xmlns:a16="http://schemas.microsoft.com/office/drawing/2014/main" id="{4EE98AB8-2BF9-4454-8CDC-C99AACB6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" r="32298" b="-3"/>
          <a:stretch/>
        </p:blipFill>
        <p:spPr bwMode="auto">
          <a:xfrm>
            <a:off x="1413632" y="640078"/>
            <a:ext cx="3270387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2" descr="undefined">
            <a:extLst>
              <a:ext uri="{FF2B5EF4-FFF2-40B4-BE49-F238E27FC236}">
                <a16:creationId xmlns:a16="http://schemas.microsoft.com/office/drawing/2014/main" id="{88B441A6-BBAF-438D-9924-6E2453B54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6" r="17015" b="-1"/>
          <a:stretch/>
        </p:blipFill>
        <p:spPr bwMode="auto">
          <a:xfrm>
            <a:off x="4848897" y="640078"/>
            <a:ext cx="3270387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588FF50A-BF4E-4831-81FE-CD986A682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14935" b="-1"/>
          <a:stretch/>
        </p:blipFill>
        <p:spPr bwMode="auto">
          <a:xfrm>
            <a:off x="8284162" y="640078"/>
            <a:ext cx="3270387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7CF0883-AA96-4F29-91B6-E8905355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3503" y="4557357"/>
            <a:ext cx="392590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B797FF-D9BE-4A45-92AA-9E9EF1D1F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119287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F78ADC-521A-4320-A903-A6944039F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4159" y="6210130"/>
            <a:ext cx="3918428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7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05" name="Picture 7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106" name="Picture 7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07" name="Rectangle 7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09" name="Rectangle 8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0" name="Picture 8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111" name="Rectangle 8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2" name="Picture 8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783C0-005A-4525-ACB5-2C7381B5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/>
              <a:t>Self-determination</a:t>
            </a:r>
          </a:p>
        </p:txBody>
      </p:sp>
      <p:pic>
        <p:nvPicPr>
          <p:cNvPr id="4101" name="Picture 2" descr="ÐÐ°ÑÑÐ¸Ð½ÐºÐ¸ Ð¿Ð¾ Ð·Ð°Ð¿ÑÐ¾ÑÑ programmer make your choice">
            <a:extLst>
              <a:ext uri="{FF2B5EF4-FFF2-40B4-BE49-F238E27FC236}">
                <a16:creationId xmlns:a16="http://schemas.microsoft.com/office/drawing/2014/main" id="{84BDB66E-0747-4D79-A77A-8648A9C6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06" y="1996805"/>
            <a:ext cx="6260963" cy="28643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1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5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7EFB9C1-0830-4837-BA03-C0014A265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" r="4529" b="-1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9447-1F4E-45CC-B2B6-9E2CE255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Technical expertise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ÐÐ°ÑÑÐ¸Ð½ÐºÐ¸ Ð¿Ð¾ Ð·Ð°Ð¿ÑÐ¾ÑÑ ÐºÐ°ÑÑÐµÑÐ½Ð°Ñ Ð»ÐµÑÑÐ½Ð¸ÑÐ° Ð¿ÑÐ¾Ð³ÑÐ°Ð¼Ð¼Ð¸ÑÑÐ°">
            <a:extLst>
              <a:ext uri="{FF2B5EF4-FFF2-40B4-BE49-F238E27FC236}">
                <a16:creationId xmlns:a16="http://schemas.microsoft.com/office/drawing/2014/main" id="{2CBA8567-8813-4B69-8C10-B27114FE3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D656C-F17B-4430-BEAC-76E7309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Career ladder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FD84-3B18-487D-BEFB-0553F4C2E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career with </a:t>
            </a:r>
            <a:r>
              <a:rPr lang="en-US" dirty="0" err="1"/>
              <a:t>Akvelon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DFAE-74DF-453C-BF2E-C0198700C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6212900"/>
            <a:ext cx="8144134" cy="1117687"/>
          </a:xfrm>
        </p:spPr>
        <p:txBody>
          <a:bodyPr/>
          <a:lstStyle/>
          <a:p>
            <a:r>
              <a:rPr lang="en-US" dirty="0"/>
              <a:t>Created by Marat </a:t>
            </a:r>
            <a:r>
              <a:rPr lang="en-US" dirty="0" err="1"/>
              <a:t>Zimnurov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F8E4-A1EA-44C1-A722-FCE27EC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How am 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65C04-82D3-4F90-9C1C-89299ABDE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0221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04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1B330-9EA1-42A6-8049-BB97FC5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Interview</a:t>
            </a: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7026385E-6552-4FC5-996D-96035DB0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34" y="955591"/>
            <a:ext cx="3606217" cy="494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7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F681-F10A-44D3-8324-0E06EFF0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Start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C54578F-13EB-4B5A-85F1-2C9CA4DF1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72385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69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3" name="Picture 2" descr="http://akvelon-ivanovo.ru/media/3497/17zh-rcx6v8.jpg">
            <a:extLst>
              <a:ext uri="{FF2B5EF4-FFF2-40B4-BE49-F238E27FC236}">
                <a16:creationId xmlns:a16="http://schemas.microsoft.com/office/drawing/2014/main" id="{EBB012F2-75E1-44FE-A1F6-EBB618867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3391" r="7136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4C052-5E6A-44BE-809B-837D2D06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Interns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1D9CC-D631-4FB6-BE79-406B4797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22" t="9091" r="16178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3B717-E024-4CBB-97F5-3BC61353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Akvelon Lunch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222" name="Picture 7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223" name="Rectangle 7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4" name="Rectangle 7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225" name="Rectangle 8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9226" name="Rectangle 8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7" name="Picture 8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9228" name="Rectangle 8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84FB6-29FE-4BFA-B896-A266586F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New employee</a:t>
            </a:r>
          </a:p>
        </p:txBody>
      </p:sp>
      <p:pic>
        <p:nvPicPr>
          <p:cNvPr id="9218" name="Picture 2" descr="ÐÐ°ÑÑÐ¸Ð½ÐºÐ¸ Ð¿Ð¾ Ð·Ð°Ð¿ÑÐ¾ÑÑ new employee">
            <a:extLst>
              <a:ext uri="{FF2B5EF4-FFF2-40B4-BE49-F238E27FC236}">
                <a16:creationId xmlns:a16="http://schemas.microsoft.com/office/drawing/2014/main" id="{36579317-1C5C-418A-9CE1-E2D2EEE2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06" y="1362882"/>
            <a:ext cx="6260963" cy="413223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6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10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4" name="Picture 10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25" name="Picture 10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26" name="Rectangle 10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Rectangle 10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8" name="Rectangle 11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" name="Picture 11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0" name="Rectangle 11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1" name="Picture 11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32" name="Rectangle 11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" name="Picture 10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2" name="Picture 10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13" name="Picture 10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4" name="Rectangle 10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Rectangle 10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6" name="Rectangle 11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17" name="Rectangle 11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" name="Picture 11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2DA00-667B-46D7-BF44-A1B04C6E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Stack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5B1A3-6614-4748-BA99-22D010DB0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06" y="1668104"/>
            <a:ext cx="6260963" cy="35217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2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FD84-3B18-487D-BEFB-0553F4C2E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E8057B-553F-490A-943B-F384C2CBE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3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302</Words>
  <Application>Microsoft Office PowerPoint</Application>
  <PresentationFormat>Widescreen</PresentationFormat>
  <Paragraphs>61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Start your career with Akvelon</vt:lpstr>
      <vt:lpstr>How am I?</vt:lpstr>
      <vt:lpstr>Interview</vt:lpstr>
      <vt:lpstr>Start</vt:lpstr>
      <vt:lpstr>Interns</vt:lpstr>
      <vt:lpstr>Akvelon Lunch</vt:lpstr>
      <vt:lpstr>New employee</vt:lpstr>
      <vt:lpstr>Stack</vt:lpstr>
      <vt:lpstr>Experience</vt:lpstr>
      <vt:lpstr>Technologies and skills</vt:lpstr>
      <vt:lpstr>Great people</vt:lpstr>
      <vt:lpstr>Leisure</vt:lpstr>
      <vt:lpstr>Self-determination</vt:lpstr>
      <vt:lpstr>Technical expertise</vt:lpstr>
      <vt:lpstr>Career ladder</vt:lpstr>
      <vt:lpstr>Start your career with Akvelon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career with Akvelon</dc:title>
  <dc:creator>Marat Zimnurov</dc:creator>
  <cp:lastModifiedBy>Marat Zimnurov</cp:lastModifiedBy>
  <cp:revision>6</cp:revision>
  <dcterms:created xsi:type="dcterms:W3CDTF">2019-03-11T15:24:06Z</dcterms:created>
  <dcterms:modified xsi:type="dcterms:W3CDTF">2019-03-12T14:55:39Z</dcterms:modified>
</cp:coreProperties>
</file>