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23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7.svg"/><Relationship Id="rId1" Type="http://schemas.openxmlformats.org/officeDocument/2006/relationships/image" Target="../media/image36.png"/><Relationship Id="rId6" Type="http://schemas.openxmlformats.org/officeDocument/2006/relationships/image" Target="../media/image31.svg"/><Relationship Id="rId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1.svg"/><Relationship Id="rId1" Type="http://schemas.openxmlformats.org/officeDocument/2006/relationships/image" Target="../media/image48.png"/><Relationship Id="rId6" Type="http://schemas.openxmlformats.org/officeDocument/2006/relationships/image" Target="../media/image45.svg"/><Relationship Id="rId5" Type="http://schemas.openxmlformats.org/officeDocument/2006/relationships/image" Target="../media/image5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D6A33-353F-4817-B816-AB9DF366AD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2041570-2D10-45D1-840A-259F78148EF6}">
      <dgm:prSet/>
      <dgm:spPr/>
      <dgm:t>
        <a:bodyPr/>
        <a:lstStyle/>
        <a:p>
          <a:r>
            <a:rPr lang="ru-RU"/>
            <a:t>отсутствие заинтересованности со стороны обучающихся</a:t>
          </a:r>
          <a:endParaRPr lang="en-US"/>
        </a:p>
      </dgm:t>
    </dgm:pt>
    <dgm:pt modelId="{56199842-80B5-48A4-B889-E98D4F8E2974}" type="parTrans" cxnId="{F899742B-F586-45BD-8754-82559045DE7F}">
      <dgm:prSet/>
      <dgm:spPr/>
      <dgm:t>
        <a:bodyPr/>
        <a:lstStyle/>
        <a:p>
          <a:endParaRPr lang="en-US"/>
        </a:p>
      </dgm:t>
    </dgm:pt>
    <dgm:pt modelId="{90701DCB-7992-4420-98CD-A772692E1C08}" type="sibTrans" cxnId="{F899742B-F586-45BD-8754-82559045DE7F}">
      <dgm:prSet/>
      <dgm:spPr/>
      <dgm:t>
        <a:bodyPr/>
        <a:lstStyle/>
        <a:p>
          <a:endParaRPr lang="en-US"/>
        </a:p>
      </dgm:t>
    </dgm:pt>
    <dgm:pt modelId="{D63716F4-6F62-45F1-9D49-99528E9A1470}">
      <dgm:prSet/>
      <dgm:spPr/>
      <dgm:t>
        <a:bodyPr/>
        <a:lstStyle/>
        <a:p>
          <a:r>
            <a:rPr lang="ru-RU"/>
            <a:t>огромная бумажная волокита для оформления отчётов</a:t>
          </a:r>
          <a:endParaRPr lang="en-US"/>
        </a:p>
      </dgm:t>
    </dgm:pt>
    <dgm:pt modelId="{CE12A98C-8323-4D38-AF8B-F7A7FDC03CC2}" type="parTrans" cxnId="{A3FC5DBB-F7D0-4354-8088-75479A4379F7}">
      <dgm:prSet/>
      <dgm:spPr/>
      <dgm:t>
        <a:bodyPr/>
        <a:lstStyle/>
        <a:p>
          <a:endParaRPr lang="en-US"/>
        </a:p>
      </dgm:t>
    </dgm:pt>
    <dgm:pt modelId="{58F23706-E3F7-41E6-82B3-01612AD89040}" type="sibTrans" cxnId="{A3FC5DBB-F7D0-4354-8088-75479A4379F7}">
      <dgm:prSet/>
      <dgm:spPr/>
      <dgm:t>
        <a:bodyPr/>
        <a:lstStyle/>
        <a:p>
          <a:endParaRPr lang="en-US"/>
        </a:p>
      </dgm:t>
    </dgm:pt>
    <dgm:pt modelId="{D46FA053-1A6E-44EC-9488-5627066DBCA2}">
      <dgm:prSet/>
      <dgm:spPr/>
      <dgm:t>
        <a:bodyPr/>
        <a:lstStyle/>
        <a:p>
          <a:r>
            <a:rPr lang="ru-RU"/>
            <a:t>отсутствие единообразности</a:t>
          </a:r>
          <a:endParaRPr lang="en-US"/>
        </a:p>
      </dgm:t>
    </dgm:pt>
    <dgm:pt modelId="{C33524C9-1F2F-4E51-BF23-BD8093EA7C05}" type="parTrans" cxnId="{8A76EAF6-98F2-4673-80AB-2FB4A044189B}">
      <dgm:prSet/>
      <dgm:spPr/>
      <dgm:t>
        <a:bodyPr/>
        <a:lstStyle/>
        <a:p>
          <a:endParaRPr lang="en-US"/>
        </a:p>
      </dgm:t>
    </dgm:pt>
    <dgm:pt modelId="{EC63DA9B-0410-428A-854C-8357790868F8}" type="sibTrans" cxnId="{8A76EAF6-98F2-4673-80AB-2FB4A044189B}">
      <dgm:prSet/>
      <dgm:spPr/>
      <dgm:t>
        <a:bodyPr/>
        <a:lstStyle/>
        <a:p>
          <a:endParaRPr lang="en-US"/>
        </a:p>
      </dgm:t>
    </dgm:pt>
    <dgm:pt modelId="{2328D297-E555-4F8D-8340-FABDA2AF956F}">
      <dgm:prSet/>
      <dgm:spPr/>
      <dgm:t>
        <a:bodyPr/>
        <a:lstStyle/>
        <a:p>
          <a:r>
            <a:rPr lang="ru-RU"/>
            <a:t>отсутствие современных инструментов по взаимодействию студентов в образованием</a:t>
          </a:r>
          <a:endParaRPr lang="en-US"/>
        </a:p>
      </dgm:t>
    </dgm:pt>
    <dgm:pt modelId="{C72FCDCD-1B58-4B67-B4E8-0B4D9A5F64C0}" type="parTrans" cxnId="{FE1A3407-6748-4036-8307-2A91D34D9E35}">
      <dgm:prSet/>
      <dgm:spPr/>
      <dgm:t>
        <a:bodyPr/>
        <a:lstStyle/>
        <a:p>
          <a:endParaRPr lang="en-US"/>
        </a:p>
      </dgm:t>
    </dgm:pt>
    <dgm:pt modelId="{0FEEE14A-12EF-4401-80DC-2AC75127C004}" type="sibTrans" cxnId="{FE1A3407-6748-4036-8307-2A91D34D9E35}">
      <dgm:prSet/>
      <dgm:spPr/>
      <dgm:t>
        <a:bodyPr/>
        <a:lstStyle/>
        <a:p>
          <a:endParaRPr lang="en-US"/>
        </a:p>
      </dgm:t>
    </dgm:pt>
    <dgm:pt modelId="{DB1CC88C-8F8B-45E2-A6A9-A0BB0CF0269C}" type="pres">
      <dgm:prSet presAssocID="{2C5D6A33-353F-4817-B816-AB9DF366ADD3}" presName="root" presStyleCnt="0">
        <dgm:presLayoutVars>
          <dgm:dir/>
          <dgm:resizeHandles val="exact"/>
        </dgm:presLayoutVars>
      </dgm:prSet>
      <dgm:spPr/>
    </dgm:pt>
    <dgm:pt modelId="{9BB8379A-B6EF-4730-9D01-1EF150C1FFA0}" type="pres">
      <dgm:prSet presAssocID="{42041570-2D10-45D1-840A-259F78148EF6}" presName="compNode" presStyleCnt="0"/>
      <dgm:spPr/>
    </dgm:pt>
    <dgm:pt modelId="{678E801A-F014-4D7E-8A57-55988B492446}" type="pres">
      <dgm:prSet presAssocID="{42041570-2D10-45D1-840A-259F78148EF6}" presName="bgRect" presStyleLbl="bgShp" presStyleIdx="0" presStyleCnt="4"/>
      <dgm:spPr/>
    </dgm:pt>
    <dgm:pt modelId="{85642460-D6C2-4F42-881E-7C2F5E89BA2F}" type="pres">
      <dgm:prSet presAssocID="{42041570-2D10-45D1-840A-259F78148E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0C00486-486A-4B95-9316-91BC7AC93F77}" type="pres">
      <dgm:prSet presAssocID="{42041570-2D10-45D1-840A-259F78148EF6}" presName="spaceRect" presStyleCnt="0"/>
      <dgm:spPr/>
    </dgm:pt>
    <dgm:pt modelId="{94CF8CDB-A5BE-450C-8C7E-E662ECDDA8EC}" type="pres">
      <dgm:prSet presAssocID="{42041570-2D10-45D1-840A-259F78148EF6}" presName="parTx" presStyleLbl="revTx" presStyleIdx="0" presStyleCnt="4">
        <dgm:presLayoutVars>
          <dgm:chMax val="0"/>
          <dgm:chPref val="0"/>
        </dgm:presLayoutVars>
      </dgm:prSet>
      <dgm:spPr/>
    </dgm:pt>
    <dgm:pt modelId="{B2F1F9DF-7E6C-4277-AE6D-0DCAB27ACA6B}" type="pres">
      <dgm:prSet presAssocID="{90701DCB-7992-4420-98CD-A772692E1C08}" presName="sibTrans" presStyleCnt="0"/>
      <dgm:spPr/>
    </dgm:pt>
    <dgm:pt modelId="{CEFD0912-9C58-4B90-94D0-9C15FA6419E9}" type="pres">
      <dgm:prSet presAssocID="{D63716F4-6F62-45F1-9D49-99528E9A1470}" presName="compNode" presStyleCnt="0"/>
      <dgm:spPr/>
    </dgm:pt>
    <dgm:pt modelId="{2E5B45E2-D4D0-4BE1-BA0F-CE4546A15F3B}" type="pres">
      <dgm:prSet presAssocID="{D63716F4-6F62-45F1-9D49-99528E9A1470}" presName="bgRect" presStyleLbl="bgShp" presStyleIdx="1" presStyleCnt="4"/>
      <dgm:spPr/>
    </dgm:pt>
    <dgm:pt modelId="{475552C4-6D53-41AF-95C7-A5C00FA9FE16}" type="pres">
      <dgm:prSet presAssocID="{D63716F4-6F62-45F1-9D49-99528E9A14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2963304-9558-45CE-A95A-4FECF8866364}" type="pres">
      <dgm:prSet presAssocID="{D63716F4-6F62-45F1-9D49-99528E9A1470}" presName="spaceRect" presStyleCnt="0"/>
      <dgm:spPr/>
    </dgm:pt>
    <dgm:pt modelId="{D2BF9BB2-18E8-456B-AE6C-7F43D242A106}" type="pres">
      <dgm:prSet presAssocID="{D63716F4-6F62-45F1-9D49-99528E9A1470}" presName="parTx" presStyleLbl="revTx" presStyleIdx="1" presStyleCnt="4">
        <dgm:presLayoutVars>
          <dgm:chMax val="0"/>
          <dgm:chPref val="0"/>
        </dgm:presLayoutVars>
      </dgm:prSet>
      <dgm:spPr/>
    </dgm:pt>
    <dgm:pt modelId="{6BDAE9AD-BEE0-4C6E-AB7A-42F2D3EAFE51}" type="pres">
      <dgm:prSet presAssocID="{58F23706-E3F7-41E6-82B3-01612AD89040}" presName="sibTrans" presStyleCnt="0"/>
      <dgm:spPr/>
    </dgm:pt>
    <dgm:pt modelId="{45E7D4EB-8003-4563-86B7-D040D488FD5C}" type="pres">
      <dgm:prSet presAssocID="{D46FA053-1A6E-44EC-9488-5627066DBCA2}" presName="compNode" presStyleCnt="0"/>
      <dgm:spPr/>
    </dgm:pt>
    <dgm:pt modelId="{7F46EDBC-01DB-4938-8CA4-6829CB3B55BE}" type="pres">
      <dgm:prSet presAssocID="{D46FA053-1A6E-44EC-9488-5627066DBCA2}" presName="bgRect" presStyleLbl="bgShp" presStyleIdx="2" presStyleCnt="4"/>
      <dgm:spPr/>
    </dgm:pt>
    <dgm:pt modelId="{840E573E-4D34-4199-AC0D-6D93DF1B0FEF}" type="pres">
      <dgm:prSet presAssocID="{D46FA053-1A6E-44EC-9488-5627066DBC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850C1362-145F-4BED-8B76-A34A90B0DC43}" type="pres">
      <dgm:prSet presAssocID="{D46FA053-1A6E-44EC-9488-5627066DBCA2}" presName="spaceRect" presStyleCnt="0"/>
      <dgm:spPr/>
    </dgm:pt>
    <dgm:pt modelId="{EF7D5236-F78B-44C9-9344-902BA56920AF}" type="pres">
      <dgm:prSet presAssocID="{D46FA053-1A6E-44EC-9488-5627066DBCA2}" presName="parTx" presStyleLbl="revTx" presStyleIdx="2" presStyleCnt="4">
        <dgm:presLayoutVars>
          <dgm:chMax val="0"/>
          <dgm:chPref val="0"/>
        </dgm:presLayoutVars>
      </dgm:prSet>
      <dgm:spPr/>
    </dgm:pt>
    <dgm:pt modelId="{3AE7C471-DDE1-4637-A2F2-9A052825A27F}" type="pres">
      <dgm:prSet presAssocID="{EC63DA9B-0410-428A-854C-8357790868F8}" presName="sibTrans" presStyleCnt="0"/>
      <dgm:spPr/>
    </dgm:pt>
    <dgm:pt modelId="{CF187264-6DAD-48D3-9CF7-CA6C2CFDA9F7}" type="pres">
      <dgm:prSet presAssocID="{2328D297-E555-4F8D-8340-FABDA2AF956F}" presName="compNode" presStyleCnt="0"/>
      <dgm:spPr/>
    </dgm:pt>
    <dgm:pt modelId="{929250A3-40F2-49AF-9856-B7460B25C865}" type="pres">
      <dgm:prSet presAssocID="{2328D297-E555-4F8D-8340-FABDA2AF956F}" presName="bgRect" presStyleLbl="bgShp" presStyleIdx="3" presStyleCnt="4"/>
      <dgm:spPr/>
    </dgm:pt>
    <dgm:pt modelId="{B7667298-4B46-4A07-B5D7-A2A73CA99EAD}" type="pres">
      <dgm:prSet presAssocID="{2328D297-E555-4F8D-8340-FABDA2AF95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891F0BE-BBDA-46E4-8DFF-F01DF66B3167}" type="pres">
      <dgm:prSet presAssocID="{2328D297-E555-4F8D-8340-FABDA2AF956F}" presName="spaceRect" presStyleCnt="0"/>
      <dgm:spPr/>
    </dgm:pt>
    <dgm:pt modelId="{8EDE33D5-4355-46E3-AA61-CD22CCAB2D93}" type="pres">
      <dgm:prSet presAssocID="{2328D297-E555-4F8D-8340-FABDA2AF956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1A3407-6748-4036-8307-2A91D34D9E35}" srcId="{2C5D6A33-353F-4817-B816-AB9DF366ADD3}" destId="{2328D297-E555-4F8D-8340-FABDA2AF956F}" srcOrd="3" destOrd="0" parTransId="{C72FCDCD-1B58-4B67-B4E8-0B4D9A5F64C0}" sibTransId="{0FEEE14A-12EF-4401-80DC-2AC75127C004}"/>
    <dgm:cxn modelId="{F899742B-F586-45BD-8754-82559045DE7F}" srcId="{2C5D6A33-353F-4817-B816-AB9DF366ADD3}" destId="{42041570-2D10-45D1-840A-259F78148EF6}" srcOrd="0" destOrd="0" parTransId="{56199842-80B5-48A4-B889-E98D4F8E2974}" sibTransId="{90701DCB-7992-4420-98CD-A772692E1C08}"/>
    <dgm:cxn modelId="{48BB102D-C8A7-4644-BB8D-A3F673E99619}" type="presOf" srcId="{42041570-2D10-45D1-840A-259F78148EF6}" destId="{94CF8CDB-A5BE-450C-8C7E-E662ECDDA8EC}" srcOrd="0" destOrd="0" presId="urn:microsoft.com/office/officeart/2018/2/layout/IconVerticalSolidList"/>
    <dgm:cxn modelId="{BD347066-8577-49A9-85DD-9045E593BF88}" type="presOf" srcId="{2C5D6A33-353F-4817-B816-AB9DF366ADD3}" destId="{DB1CC88C-8F8B-45E2-A6A9-A0BB0CF0269C}" srcOrd="0" destOrd="0" presId="urn:microsoft.com/office/officeart/2018/2/layout/IconVerticalSolidList"/>
    <dgm:cxn modelId="{0A3FFC8E-FD90-4FFA-9C61-7A2B94655A31}" type="presOf" srcId="{D46FA053-1A6E-44EC-9488-5627066DBCA2}" destId="{EF7D5236-F78B-44C9-9344-902BA56920AF}" srcOrd="0" destOrd="0" presId="urn:microsoft.com/office/officeart/2018/2/layout/IconVerticalSolidList"/>
    <dgm:cxn modelId="{A3FC5DBB-F7D0-4354-8088-75479A4379F7}" srcId="{2C5D6A33-353F-4817-B816-AB9DF366ADD3}" destId="{D63716F4-6F62-45F1-9D49-99528E9A1470}" srcOrd="1" destOrd="0" parTransId="{CE12A98C-8323-4D38-AF8B-F7A7FDC03CC2}" sibTransId="{58F23706-E3F7-41E6-82B3-01612AD89040}"/>
    <dgm:cxn modelId="{F4A79AF2-929E-451C-BCB7-41293A85B5B8}" type="presOf" srcId="{D63716F4-6F62-45F1-9D49-99528E9A1470}" destId="{D2BF9BB2-18E8-456B-AE6C-7F43D242A106}" srcOrd="0" destOrd="0" presId="urn:microsoft.com/office/officeart/2018/2/layout/IconVerticalSolidList"/>
    <dgm:cxn modelId="{8A76EAF6-98F2-4673-80AB-2FB4A044189B}" srcId="{2C5D6A33-353F-4817-B816-AB9DF366ADD3}" destId="{D46FA053-1A6E-44EC-9488-5627066DBCA2}" srcOrd="2" destOrd="0" parTransId="{C33524C9-1F2F-4E51-BF23-BD8093EA7C05}" sibTransId="{EC63DA9B-0410-428A-854C-8357790868F8}"/>
    <dgm:cxn modelId="{7C3BECFA-CD12-481E-8D64-0381CB2D3AEB}" type="presOf" srcId="{2328D297-E555-4F8D-8340-FABDA2AF956F}" destId="{8EDE33D5-4355-46E3-AA61-CD22CCAB2D93}" srcOrd="0" destOrd="0" presId="urn:microsoft.com/office/officeart/2018/2/layout/IconVerticalSolidList"/>
    <dgm:cxn modelId="{741C1742-8068-4F99-AD07-C6FD258F7767}" type="presParOf" srcId="{DB1CC88C-8F8B-45E2-A6A9-A0BB0CF0269C}" destId="{9BB8379A-B6EF-4730-9D01-1EF150C1FFA0}" srcOrd="0" destOrd="0" presId="urn:microsoft.com/office/officeart/2018/2/layout/IconVerticalSolidList"/>
    <dgm:cxn modelId="{93DDA921-041F-4C7C-9E47-A0CA583B78BB}" type="presParOf" srcId="{9BB8379A-B6EF-4730-9D01-1EF150C1FFA0}" destId="{678E801A-F014-4D7E-8A57-55988B492446}" srcOrd="0" destOrd="0" presId="urn:microsoft.com/office/officeart/2018/2/layout/IconVerticalSolidList"/>
    <dgm:cxn modelId="{E02825D5-C954-4F70-8F49-F88CEFE54AB2}" type="presParOf" srcId="{9BB8379A-B6EF-4730-9D01-1EF150C1FFA0}" destId="{85642460-D6C2-4F42-881E-7C2F5E89BA2F}" srcOrd="1" destOrd="0" presId="urn:microsoft.com/office/officeart/2018/2/layout/IconVerticalSolidList"/>
    <dgm:cxn modelId="{FDF00EDF-B6C9-4CB5-8247-0C036B6666E9}" type="presParOf" srcId="{9BB8379A-B6EF-4730-9D01-1EF150C1FFA0}" destId="{40C00486-486A-4B95-9316-91BC7AC93F77}" srcOrd="2" destOrd="0" presId="urn:microsoft.com/office/officeart/2018/2/layout/IconVerticalSolidList"/>
    <dgm:cxn modelId="{A09765E1-ABF5-4781-9C31-3284281D41A0}" type="presParOf" srcId="{9BB8379A-B6EF-4730-9D01-1EF150C1FFA0}" destId="{94CF8CDB-A5BE-450C-8C7E-E662ECDDA8EC}" srcOrd="3" destOrd="0" presId="urn:microsoft.com/office/officeart/2018/2/layout/IconVerticalSolidList"/>
    <dgm:cxn modelId="{66CC142B-137C-408E-960A-AB0E2F75BD4F}" type="presParOf" srcId="{DB1CC88C-8F8B-45E2-A6A9-A0BB0CF0269C}" destId="{B2F1F9DF-7E6C-4277-AE6D-0DCAB27ACA6B}" srcOrd="1" destOrd="0" presId="urn:microsoft.com/office/officeart/2018/2/layout/IconVerticalSolidList"/>
    <dgm:cxn modelId="{EBFF76C5-DB5F-4BC7-B775-BAD9D191AB3D}" type="presParOf" srcId="{DB1CC88C-8F8B-45E2-A6A9-A0BB0CF0269C}" destId="{CEFD0912-9C58-4B90-94D0-9C15FA6419E9}" srcOrd="2" destOrd="0" presId="urn:microsoft.com/office/officeart/2018/2/layout/IconVerticalSolidList"/>
    <dgm:cxn modelId="{7A17670B-2D8B-4ADD-A074-DFA9CDD44256}" type="presParOf" srcId="{CEFD0912-9C58-4B90-94D0-9C15FA6419E9}" destId="{2E5B45E2-D4D0-4BE1-BA0F-CE4546A15F3B}" srcOrd="0" destOrd="0" presId="urn:microsoft.com/office/officeart/2018/2/layout/IconVerticalSolidList"/>
    <dgm:cxn modelId="{E0CDBFE2-6BCF-47E3-A2B3-0222F3D0A131}" type="presParOf" srcId="{CEFD0912-9C58-4B90-94D0-9C15FA6419E9}" destId="{475552C4-6D53-41AF-95C7-A5C00FA9FE16}" srcOrd="1" destOrd="0" presId="urn:microsoft.com/office/officeart/2018/2/layout/IconVerticalSolidList"/>
    <dgm:cxn modelId="{C87F5A50-971D-40D9-95FD-9AA56CFA1AD9}" type="presParOf" srcId="{CEFD0912-9C58-4B90-94D0-9C15FA6419E9}" destId="{E2963304-9558-45CE-A95A-4FECF8866364}" srcOrd="2" destOrd="0" presId="urn:microsoft.com/office/officeart/2018/2/layout/IconVerticalSolidList"/>
    <dgm:cxn modelId="{E977DA59-D741-4E7F-B39D-6B9753C032A4}" type="presParOf" srcId="{CEFD0912-9C58-4B90-94D0-9C15FA6419E9}" destId="{D2BF9BB2-18E8-456B-AE6C-7F43D242A106}" srcOrd="3" destOrd="0" presId="urn:microsoft.com/office/officeart/2018/2/layout/IconVerticalSolidList"/>
    <dgm:cxn modelId="{8ED7E54C-F54C-4396-8E9B-77196F943A37}" type="presParOf" srcId="{DB1CC88C-8F8B-45E2-A6A9-A0BB0CF0269C}" destId="{6BDAE9AD-BEE0-4C6E-AB7A-42F2D3EAFE51}" srcOrd="3" destOrd="0" presId="urn:microsoft.com/office/officeart/2018/2/layout/IconVerticalSolidList"/>
    <dgm:cxn modelId="{8CA24C3A-E23B-4964-ABCC-7FDF3E7B0F83}" type="presParOf" srcId="{DB1CC88C-8F8B-45E2-A6A9-A0BB0CF0269C}" destId="{45E7D4EB-8003-4563-86B7-D040D488FD5C}" srcOrd="4" destOrd="0" presId="urn:microsoft.com/office/officeart/2018/2/layout/IconVerticalSolidList"/>
    <dgm:cxn modelId="{3C1592B6-49AF-4D77-9155-78C9CB014D78}" type="presParOf" srcId="{45E7D4EB-8003-4563-86B7-D040D488FD5C}" destId="{7F46EDBC-01DB-4938-8CA4-6829CB3B55BE}" srcOrd="0" destOrd="0" presId="urn:microsoft.com/office/officeart/2018/2/layout/IconVerticalSolidList"/>
    <dgm:cxn modelId="{6D9B305E-08BB-4791-841C-FB663EFCDE87}" type="presParOf" srcId="{45E7D4EB-8003-4563-86B7-D040D488FD5C}" destId="{840E573E-4D34-4199-AC0D-6D93DF1B0FEF}" srcOrd="1" destOrd="0" presId="urn:microsoft.com/office/officeart/2018/2/layout/IconVerticalSolidList"/>
    <dgm:cxn modelId="{14B60FCC-9C67-4000-BFA7-8F2C2BF7B6E7}" type="presParOf" srcId="{45E7D4EB-8003-4563-86B7-D040D488FD5C}" destId="{850C1362-145F-4BED-8B76-A34A90B0DC43}" srcOrd="2" destOrd="0" presId="urn:microsoft.com/office/officeart/2018/2/layout/IconVerticalSolidList"/>
    <dgm:cxn modelId="{1440609E-EA39-41CB-8E6D-1C1C85E35198}" type="presParOf" srcId="{45E7D4EB-8003-4563-86B7-D040D488FD5C}" destId="{EF7D5236-F78B-44C9-9344-902BA56920AF}" srcOrd="3" destOrd="0" presId="urn:microsoft.com/office/officeart/2018/2/layout/IconVerticalSolidList"/>
    <dgm:cxn modelId="{D5258F60-428D-41C6-8857-252FC461A350}" type="presParOf" srcId="{DB1CC88C-8F8B-45E2-A6A9-A0BB0CF0269C}" destId="{3AE7C471-DDE1-4637-A2F2-9A052825A27F}" srcOrd="5" destOrd="0" presId="urn:microsoft.com/office/officeart/2018/2/layout/IconVerticalSolidList"/>
    <dgm:cxn modelId="{C61CB7B2-BD9F-458A-8D63-B5BBAA17CF60}" type="presParOf" srcId="{DB1CC88C-8F8B-45E2-A6A9-A0BB0CF0269C}" destId="{CF187264-6DAD-48D3-9CF7-CA6C2CFDA9F7}" srcOrd="6" destOrd="0" presId="urn:microsoft.com/office/officeart/2018/2/layout/IconVerticalSolidList"/>
    <dgm:cxn modelId="{A6F93B1C-4D60-4BBF-A18C-A874DB814568}" type="presParOf" srcId="{CF187264-6DAD-48D3-9CF7-CA6C2CFDA9F7}" destId="{929250A3-40F2-49AF-9856-B7460B25C865}" srcOrd="0" destOrd="0" presId="urn:microsoft.com/office/officeart/2018/2/layout/IconVerticalSolidList"/>
    <dgm:cxn modelId="{7A7EFB56-4C88-44B5-9386-277E7B8DBEF6}" type="presParOf" srcId="{CF187264-6DAD-48D3-9CF7-CA6C2CFDA9F7}" destId="{B7667298-4B46-4A07-B5D7-A2A73CA99EAD}" srcOrd="1" destOrd="0" presId="urn:microsoft.com/office/officeart/2018/2/layout/IconVerticalSolidList"/>
    <dgm:cxn modelId="{F3FCDF48-7EA9-4326-A7D3-93F8499D5121}" type="presParOf" srcId="{CF187264-6DAD-48D3-9CF7-CA6C2CFDA9F7}" destId="{E891F0BE-BBDA-46E4-8DFF-F01DF66B3167}" srcOrd="2" destOrd="0" presId="urn:microsoft.com/office/officeart/2018/2/layout/IconVerticalSolidList"/>
    <dgm:cxn modelId="{44C77AD7-BA6E-4385-8BA6-8BE3D2226BDA}" type="presParOf" srcId="{CF187264-6DAD-48D3-9CF7-CA6C2CFDA9F7}" destId="{8EDE33D5-4355-46E3-AA61-CD22CCAB2D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0A391E-AEAD-45A7-983D-804454DC56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071678-23CE-4C69-8A7F-EFEF9F50E12E}">
      <dgm:prSet/>
      <dgm:spPr/>
      <dgm:t>
        <a:bodyPr/>
        <a:lstStyle/>
        <a:p>
          <a:pPr>
            <a:defRPr cap="all"/>
          </a:pPr>
          <a:r>
            <a:rPr lang="ru-RU"/>
            <a:t>инструмент постройки дорожных карт развития студентов</a:t>
          </a:r>
          <a:endParaRPr lang="en-US"/>
        </a:p>
      </dgm:t>
    </dgm:pt>
    <dgm:pt modelId="{89111839-46B6-4AD6-BC68-E23E02EEBD0C}" type="parTrans" cxnId="{D9C418A5-7CBA-4F78-A8E4-C7FE1C052DFC}">
      <dgm:prSet/>
      <dgm:spPr/>
      <dgm:t>
        <a:bodyPr/>
        <a:lstStyle/>
        <a:p>
          <a:endParaRPr lang="en-US"/>
        </a:p>
      </dgm:t>
    </dgm:pt>
    <dgm:pt modelId="{7EB1C1B9-C9FF-4FF2-A1B3-CAD4E9547A47}" type="sibTrans" cxnId="{D9C418A5-7CBA-4F78-A8E4-C7FE1C052DFC}">
      <dgm:prSet/>
      <dgm:spPr/>
      <dgm:t>
        <a:bodyPr/>
        <a:lstStyle/>
        <a:p>
          <a:endParaRPr lang="en-US"/>
        </a:p>
      </dgm:t>
    </dgm:pt>
    <dgm:pt modelId="{3F4E17B2-A30C-499A-8BE7-FA67D8F44893}">
      <dgm:prSet/>
      <dgm:spPr/>
      <dgm:t>
        <a:bodyPr/>
        <a:lstStyle/>
        <a:p>
          <a:pPr>
            <a:defRPr cap="all"/>
          </a:pPr>
          <a:r>
            <a:rPr lang="ru-RU"/>
            <a:t>инструмент по рейтингованию</a:t>
          </a:r>
          <a:endParaRPr lang="en-US"/>
        </a:p>
      </dgm:t>
    </dgm:pt>
    <dgm:pt modelId="{4F68CEFB-EB32-4397-9EB2-CCE68104E211}" type="parTrans" cxnId="{EA3F6B33-1857-416D-A38B-B6892B2BEFF5}">
      <dgm:prSet/>
      <dgm:spPr/>
      <dgm:t>
        <a:bodyPr/>
        <a:lstStyle/>
        <a:p>
          <a:endParaRPr lang="en-US"/>
        </a:p>
      </dgm:t>
    </dgm:pt>
    <dgm:pt modelId="{8CF10562-81F3-4687-9D41-8B657718907E}" type="sibTrans" cxnId="{EA3F6B33-1857-416D-A38B-B6892B2BEFF5}">
      <dgm:prSet/>
      <dgm:spPr/>
      <dgm:t>
        <a:bodyPr/>
        <a:lstStyle/>
        <a:p>
          <a:endParaRPr lang="en-US"/>
        </a:p>
      </dgm:t>
    </dgm:pt>
    <dgm:pt modelId="{F0080872-3A25-491D-BB42-9F342B18BE8C}">
      <dgm:prSet/>
      <dgm:spPr/>
      <dgm:t>
        <a:bodyPr/>
        <a:lstStyle/>
        <a:p>
          <a:pPr>
            <a:defRPr cap="all"/>
          </a:pPr>
          <a:r>
            <a:rPr lang="ru-RU"/>
            <a:t>монолит, представляющий единообразную платформу</a:t>
          </a:r>
          <a:endParaRPr lang="en-US"/>
        </a:p>
      </dgm:t>
    </dgm:pt>
    <dgm:pt modelId="{96499308-CF27-46AF-926A-A0C20ECF4E13}" type="parTrans" cxnId="{D268A916-F8A2-4F49-BB0F-4C4E5AABCA6C}">
      <dgm:prSet/>
      <dgm:spPr/>
      <dgm:t>
        <a:bodyPr/>
        <a:lstStyle/>
        <a:p>
          <a:endParaRPr lang="en-US"/>
        </a:p>
      </dgm:t>
    </dgm:pt>
    <dgm:pt modelId="{0FD84E3A-F59D-4F2E-993D-35B1A8EA7B12}" type="sibTrans" cxnId="{D268A916-F8A2-4F49-BB0F-4C4E5AABCA6C}">
      <dgm:prSet/>
      <dgm:spPr/>
      <dgm:t>
        <a:bodyPr/>
        <a:lstStyle/>
        <a:p>
          <a:endParaRPr lang="en-US"/>
        </a:p>
      </dgm:t>
    </dgm:pt>
    <dgm:pt modelId="{1F4B5E83-FF9F-467F-9E1A-6CF335B6AA17}">
      <dgm:prSet/>
      <dgm:spPr/>
      <dgm:t>
        <a:bodyPr/>
        <a:lstStyle/>
        <a:p>
          <a:pPr>
            <a:defRPr cap="all"/>
          </a:pPr>
          <a:r>
            <a:rPr lang="ru-RU"/>
            <a:t>инструмент библиотеки знаний</a:t>
          </a:r>
          <a:endParaRPr lang="en-US"/>
        </a:p>
      </dgm:t>
    </dgm:pt>
    <dgm:pt modelId="{951D15A5-03B5-4424-8DA5-D68EF84683A2}" type="parTrans" cxnId="{9EF61289-6CB2-4CDE-8EDF-A3BB479B3224}">
      <dgm:prSet/>
      <dgm:spPr/>
      <dgm:t>
        <a:bodyPr/>
        <a:lstStyle/>
        <a:p>
          <a:endParaRPr lang="en-US"/>
        </a:p>
      </dgm:t>
    </dgm:pt>
    <dgm:pt modelId="{2935FA57-676B-469D-A793-891D65AD76EE}" type="sibTrans" cxnId="{9EF61289-6CB2-4CDE-8EDF-A3BB479B3224}">
      <dgm:prSet/>
      <dgm:spPr/>
      <dgm:t>
        <a:bodyPr/>
        <a:lstStyle/>
        <a:p>
          <a:endParaRPr lang="en-US"/>
        </a:p>
      </dgm:t>
    </dgm:pt>
    <dgm:pt modelId="{406915AB-B284-44A1-BDE7-7B6D06827CA5}">
      <dgm:prSet/>
      <dgm:spPr/>
      <dgm:t>
        <a:bodyPr/>
        <a:lstStyle/>
        <a:p>
          <a:pPr>
            <a:defRPr cap="all"/>
          </a:pPr>
          <a:r>
            <a:rPr lang="ru-RU"/>
            <a:t>набор инструментов для геймификации процесса обучения</a:t>
          </a:r>
          <a:endParaRPr lang="en-US"/>
        </a:p>
      </dgm:t>
    </dgm:pt>
    <dgm:pt modelId="{E5529F41-2869-4B79-B02D-D46893A3A421}" type="parTrans" cxnId="{6356A31D-FC1C-46AB-ABDF-0F49D6CF537F}">
      <dgm:prSet/>
      <dgm:spPr/>
      <dgm:t>
        <a:bodyPr/>
        <a:lstStyle/>
        <a:p>
          <a:endParaRPr lang="en-US"/>
        </a:p>
      </dgm:t>
    </dgm:pt>
    <dgm:pt modelId="{34890C2A-2036-45C9-8527-7409578209DD}" type="sibTrans" cxnId="{6356A31D-FC1C-46AB-ABDF-0F49D6CF537F}">
      <dgm:prSet/>
      <dgm:spPr/>
      <dgm:t>
        <a:bodyPr/>
        <a:lstStyle/>
        <a:p>
          <a:endParaRPr lang="en-US"/>
        </a:p>
      </dgm:t>
    </dgm:pt>
    <dgm:pt modelId="{D82BF0E2-BD4D-4238-B4A9-28AA9B4B4EDC}" type="pres">
      <dgm:prSet presAssocID="{FA0A391E-AEAD-45A7-983D-804454DC5673}" presName="root" presStyleCnt="0">
        <dgm:presLayoutVars>
          <dgm:dir/>
          <dgm:resizeHandles val="exact"/>
        </dgm:presLayoutVars>
      </dgm:prSet>
      <dgm:spPr/>
    </dgm:pt>
    <dgm:pt modelId="{4591B65F-DEC7-4F75-BC1E-2CADE67870C2}" type="pres">
      <dgm:prSet presAssocID="{1B071678-23CE-4C69-8A7F-EFEF9F50E12E}" presName="compNode" presStyleCnt="0"/>
      <dgm:spPr/>
    </dgm:pt>
    <dgm:pt modelId="{AFC8CFF9-0883-4F30-A53E-984551285A76}" type="pres">
      <dgm:prSet presAssocID="{1B071678-23CE-4C69-8A7F-EFEF9F50E12E}" presName="iconBgRect" presStyleLbl="bgShp" presStyleIdx="0" presStyleCnt="5"/>
      <dgm:spPr/>
    </dgm:pt>
    <dgm:pt modelId="{043A967D-78FF-4B42-950B-CCB055B03E6E}" type="pres">
      <dgm:prSet presAssocID="{1B071678-23CE-4C69-8A7F-EFEF9F50E1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C878AD9-8D33-46B1-87A5-DE079B71EDC7}" type="pres">
      <dgm:prSet presAssocID="{1B071678-23CE-4C69-8A7F-EFEF9F50E12E}" presName="spaceRect" presStyleCnt="0"/>
      <dgm:spPr/>
    </dgm:pt>
    <dgm:pt modelId="{C0A9E62F-D6F9-4DE0-8205-C3B74EFB4B27}" type="pres">
      <dgm:prSet presAssocID="{1B071678-23CE-4C69-8A7F-EFEF9F50E12E}" presName="textRect" presStyleLbl="revTx" presStyleIdx="0" presStyleCnt="5">
        <dgm:presLayoutVars>
          <dgm:chMax val="1"/>
          <dgm:chPref val="1"/>
        </dgm:presLayoutVars>
      </dgm:prSet>
      <dgm:spPr/>
    </dgm:pt>
    <dgm:pt modelId="{1CFB28EA-BE7F-42D6-92AD-D07E1B25EC4B}" type="pres">
      <dgm:prSet presAssocID="{7EB1C1B9-C9FF-4FF2-A1B3-CAD4E9547A47}" presName="sibTrans" presStyleCnt="0"/>
      <dgm:spPr/>
    </dgm:pt>
    <dgm:pt modelId="{79E2E85C-DBCD-47D0-817B-3F1970FF76A0}" type="pres">
      <dgm:prSet presAssocID="{3F4E17B2-A30C-499A-8BE7-FA67D8F44893}" presName="compNode" presStyleCnt="0"/>
      <dgm:spPr/>
    </dgm:pt>
    <dgm:pt modelId="{8AB849CC-66A0-41AB-9F7A-0E8C573D6E92}" type="pres">
      <dgm:prSet presAssocID="{3F4E17B2-A30C-499A-8BE7-FA67D8F44893}" presName="iconBgRect" presStyleLbl="bgShp" presStyleIdx="1" presStyleCnt="5"/>
      <dgm:spPr/>
    </dgm:pt>
    <dgm:pt modelId="{28529AC3-8B66-486C-9FB1-A4B7EB02CF13}" type="pres">
      <dgm:prSet presAssocID="{3F4E17B2-A30C-499A-8BE7-FA67D8F448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33921684-A986-4560-B245-7673BFBB1F87}" type="pres">
      <dgm:prSet presAssocID="{3F4E17B2-A30C-499A-8BE7-FA67D8F44893}" presName="spaceRect" presStyleCnt="0"/>
      <dgm:spPr/>
    </dgm:pt>
    <dgm:pt modelId="{DA2CBD60-34BB-4411-8034-32EF1E90BB02}" type="pres">
      <dgm:prSet presAssocID="{3F4E17B2-A30C-499A-8BE7-FA67D8F44893}" presName="textRect" presStyleLbl="revTx" presStyleIdx="1" presStyleCnt="5">
        <dgm:presLayoutVars>
          <dgm:chMax val="1"/>
          <dgm:chPref val="1"/>
        </dgm:presLayoutVars>
      </dgm:prSet>
      <dgm:spPr/>
    </dgm:pt>
    <dgm:pt modelId="{67B8F201-9A6E-42F8-B48D-9C80E72CD257}" type="pres">
      <dgm:prSet presAssocID="{8CF10562-81F3-4687-9D41-8B657718907E}" presName="sibTrans" presStyleCnt="0"/>
      <dgm:spPr/>
    </dgm:pt>
    <dgm:pt modelId="{FC7B91AA-F8E0-41BB-8DDD-128FE700A87F}" type="pres">
      <dgm:prSet presAssocID="{F0080872-3A25-491D-BB42-9F342B18BE8C}" presName="compNode" presStyleCnt="0"/>
      <dgm:spPr/>
    </dgm:pt>
    <dgm:pt modelId="{CE313166-C655-43F7-B786-2B4BB4D77E91}" type="pres">
      <dgm:prSet presAssocID="{F0080872-3A25-491D-BB42-9F342B18BE8C}" presName="iconBgRect" presStyleLbl="bgShp" presStyleIdx="2" presStyleCnt="5"/>
      <dgm:spPr/>
    </dgm:pt>
    <dgm:pt modelId="{7572EA52-5B53-458A-AFA9-C337551F4831}" type="pres">
      <dgm:prSet presAssocID="{F0080872-3A25-491D-BB42-9F342B18BE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B52C674C-8D18-466F-BB4D-5BC6B1D60938}" type="pres">
      <dgm:prSet presAssocID="{F0080872-3A25-491D-BB42-9F342B18BE8C}" presName="spaceRect" presStyleCnt="0"/>
      <dgm:spPr/>
    </dgm:pt>
    <dgm:pt modelId="{6C258DD9-A206-4435-A8FF-AC861F4A06D3}" type="pres">
      <dgm:prSet presAssocID="{F0080872-3A25-491D-BB42-9F342B18BE8C}" presName="textRect" presStyleLbl="revTx" presStyleIdx="2" presStyleCnt="5">
        <dgm:presLayoutVars>
          <dgm:chMax val="1"/>
          <dgm:chPref val="1"/>
        </dgm:presLayoutVars>
      </dgm:prSet>
      <dgm:spPr/>
    </dgm:pt>
    <dgm:pt modelId="{8D4D0B04-93D9-4C0E-83A6-1AB5AA101436}" type="pres">
      <dgm:prSet presAssocID="{0FD84E3A-F59D-4F2E-993D-35B1A8EA7B12}" presName="sibTrans" presStyleCnt="0"/>
      <dgm:spPr/>
    </dgm:pt>
    <dgm:pt modelId="{A12EBFBE-B9AC-4206-AEB2-0169E6DBFFF1}" type="pres">
      <dgm:prSet presAssocID="{1F4B5E83-FF9F-467F-9E1A-6CF335B6AA17}" presName="compNode" presStyleCnt="0"/>
      <dgm:spPr/>
    </dgm:pt>
    <dgm:pt modelId="{84026F18-BD0C-4E5F-B6B2-9792A503D56B}" type="pres">
      <dgm:prSet presAssocID="{1F4B5E83-FF9F-467F-9E1A-6CF335B6AA17}" presName="iconBgRect" presStyleLbl="bgShp" presStyleIdx="3" presStyleCnt="5"/>
      <dgm:spPr/>
    </dgm:pt>
    <dgm:pt modelId="{C3623291-D732-41AC-99B3-E18DAB123E61}" type="pres">
      <dgm:prSet presAssocID="{1F4B5E83-FF9F-467F-9E1A-6CF335B6AA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56429D7-5290-4C31-A0A0-2C57FC5DFCB2}" type="pres">
      <dgm:prSet presAssocID="{1F4B5E83-FF9F-467F-9E1A-6CF335B6AA17}" presName="spaceRect" presStyleCnt="0"/>
      <dgm:spPr/>
    </dgm:pt>
    <dgm:pt modelId="{5F31B899-4482-4164-93BA-80BE73A5EB37}" type="pres">
      <dgm:prSet presAssocID="{1F4B5E83-FF9F-467F-9E1A-6CF335B6AA17}" presName="textRect" presStyleLbl="revTx" presStyleIdx="3" presStyleCnt="5">
        <dgm:presLayoutVars>
          <dgm:chMax val="1"/>
          <dgm:chPref val="1"/>
        </dgm:presLayoutVars>
      </dgm:prSet>
      <dgm:spPr/>
    </dgm:pt>
    <dgm:pt modelId="{5968B107-B7F4-4163-BC4D-928B5B2031F2}" type="pres">
      <dgm:prSet presAssocID="{2935FA57-676B-469D-A793-891D65AD76EE}" presName="sibTrans" presStyleCnt="0"/>
      <dgm:spPr/>
    </dgm:pt>
    <dgm:pt modelId="{8ACAEE37-9B7F-4B20-99E7-EF66A60E329C}" type="pres">
      <dgm:prSet presAssocID="{406915AB-B284-44A1-BDE7-7B6D06827CA5}" presName="compNode" presStyleCnt="0"/>
      <dgm:spPr/>
    </dgm:pt>
    <dgm:pt modelId="{47989461-7ABC-46D3-B459-FDA8220A5A28}" type="pres">
      <dgm:prSet presAssocID="{406915AB-B284-44A1-BDE7-7B6D06827CA5}" presName="iconBgRect" presStyleLbl="bgShp" presStyleIdx="4" presStyleCnt="5"/>
      <dgm:spPr/>
    </dgm:pt>
    <dgm:pt modelId="{8C3DF0BD-97E1-4DE0-9842-18DB7D0E3112}" type="pres">
      <dgm:prSet presAssocID="{406915AB-B284-44A1-BDE7-7B6D06827CA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BB5199D-A9E7-4ABB-B7FC-F0FA3BCB7FDC}" type="pres">
      <dgm:prSet presAssocID="{406915AB-B284-44A1-BDE7-7B6D06827CA5}" presName="spaceRect" presStyleCnt="0"/>
      <dgm:spPr/>
    </dgm:pt>
    <dgm:pt modelId="{CAF056BE-9931-43FB-9552-F8369DC7D9A0}" type="pres">
      <dgm:prSet presAssocID="{406915AB-B284-44A1-BDE7-7B6D06827CA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268A916-F8A2-4F49-BB0F-4C4E5AABCA6C}" srcId="{FA0A391E-AEAD-45A7-983D-804454DC5673}" destId="{F0080872-3A25-491D-BB42-9F342B18BE8C}" srcOrd="2" destOrd="0" parTransId="{96499308-CF27-46AF-926A-A0C20ECF4E13}" sibTransId="{0FD84E3A-F59D-4F2E-993D-35B1A8EA7B12}"/>
    <dgm:cxn modelId="{6356A31D-FC1C-46AB-ABDF-0F49D6CF537F}" srcId="{FA0A391E-AEAD-45A7-983D-804454DC5673}" destId="{406915AB-B284-44A1-BDE7-7B6D06827CA5}" srcOrd="4" destOrd="0" parTransId="{E5529F41-2869-4B79-B02D-D46893A3A421}" sibTransId="{34890C2A-2036-45C9-8527-7409578209DD}"/>
    <dgm:cxn modelId="{BB60C731-314A-416D-B083-0A6FC8B36DE1}" type="presOf" srcId="{1B071678-23CE-4C69-8A7F-EFEF9F50E12E}" destId="{C0A9E62F-D6F9-4DE0-8205-C3B74EFB4B27}" srcOrd="0" destOrd="0" presId="urn:microsoft.com/office/officeart/2018/5/layout/IconCircleLabelList"/>
    <dgm:cxn modelId="{EA3F6B33-1857-416D-A38B-B6892B2BEFF5}" srcId="{FA0A391E-AEAD-45A7-983D-804454DC5673}" destId="{3F4E17B2-A30C-499A-8BE7-FA67D8F44893}" srcOrd="1" destOrd="0" parTransId="{4F68CEFB-EB32-4397-9EB2-CCE68104E211}" sibTransId="{8CF10562-81F3-4687-9D41-8B657718907E}"/>
    <dgm:cxn modelId="{BDF8256A-5A79-4958-9BCC-22F5A5BED5B7}" type="presOf" srcId="{3F4E17B2-A30C-499A-8BE7-FA67D8F44893}" destId="{DA2CBD60-34BB-4411-8034-32EF1E90BB02}" srcOrd="0" destOrd="0" presId="urn:microsoft.com/office/officeart/2018/5/layout/IconCircleLabelList"/>
    <dgm:cxn modelId="{50BD0F81-C34D-4EBF-BB2F-52DD71F16F53}" type="presOf" srcId="{1F4B5E83-FF9F-467F-9E1A-6CF335B6AA17}" destId="{5F31B899-4482-4164-93BA-80BE73A5EB37}" srcOrd="0" destOrd="0" presId="urn:microsoft.com/office/officeart/2018/5/layout/IconCircleLabelList"/>
    <dgm:cxn modelId="{9EF61289-6CB2-4CDE-8EDF-A3BB479B3224}" srcId="{FA0A391E-AEAD-45A7-983D-804454DC5673}" destId="{1F4B5E83-FF9F-467F-9E1A-6CF335B6AA17}" srcOrd="3" destOrd="0" parTransId="{951D15A5-03B5-4424-8DA5-D68EF84683A2}" sibTransId="{2935FA57-676B-469D-A793-891D65AD76EE}"/>
    <dgm:cxn modelId="{CC35C48E-E488-41B5-9D44-DBF8A228B160}" type="presOf" srcId="{406915AB-B284-44A1-BDE7-7B6D06827CA5}" destId="{CAF056BE-9931-43FB-9552-F8369DC7D9A0}" srcOrd="0" destOrd="0" presId="urn:microsoft.com/office/officeart/2018/5/layout/IconCircleLabelList"/>
    <dgm:cxn modelId="{D9C418A5-7CBA-4F78-A8E4-C7FE1C052DFC}" srcId="{FA0A391E-AEAD-45A7-983D-804454DC5673}" destId="{1B071678-23CE-4C69-8A7F-EFEF9F50E12E}" srcOrd="0" destOrd="0" parTransId="{89111839-46B6-4AD6-BC68-E23E02EEBD0C}" sibTransId="{7EB1C1B9-C9FF-4FF2-A1B3-CAD4E9547A47}"/>
    <dgm:cxn modelId="{327E96C3-4973-4A79-AC4E-963BB7D20F8E}" type="presOf" srcId="{FA0A391E-AEAD-45A7-983D-804454DC5673}" destId="{D82BF0E2-BD4D-4238-B4A9-28AA9B4B4EDC}" srcOrd="0" destOrd="0" presId="urn:microsoft.com/office/officeart/2018/5/layout/IconCircleLabelList"/>
    <dgm:cxn modelId="{A55501C4-2549-493F-8E14-7C440E868442}" type="presOf" srcId="{F0080872-3A25-491D-BB42-9F342B18BE8C}" destId="{6C258DD9-A206-4435-A8FF-AC861F4A06D3}" srcOrd="0" destOrd="0" presId="urn:microsoft.com/office/officeart/2018/5/layout/IconCircleLabelList"/>
    <dgm:cxn modelId="{C7971AEA-27F1-4CD1-AA55-89F308F35DE9}" type="presParOf" srcId="{D82BF0E2-BD4D-4238-B4A9-28AA9B4B4EDC}" destId="{4591B65F-DEC7-4F75-BC1E-2CADE67870C2}" srcOrd="0" destOrd="0" presId="urn:microsoft.com/office/officeart/2018/5/layout/IconCircleLabelList"/>
    <dgm:cxn modelId="{431728B4-9A1F-4F30-AD97-1ABBCFFB5033}" type="presParOf" srcId="{4591B65F-DEC7-4F75-BC1E-2CADE67870C2}" destId="{AFC8CFF9-0883-4F30-A53E-984551285A76}" srcOrd="0" destOrd="0" presId="urn:microsoft.com/office/officeart/2018/5/layout/IconCircleLabelList"/>
    <dgm:cxn modelId="{177C02CB-983A-49D2-9A2F-5DF47E64D497}" type="presParOf" srcId="{4591B65F-DEC7-4F75-BC1E-2CADE67870C2}" destId="{043A967D-78FF-4B42-950B-CCB055B03E6E}" srcOrd="1" destOrd="0" presId="urn:microsoft.com/office/officeart/2018/5/layout/IconCircleLabelList"/>
    <dgm:cxn modelId="{8FEA5512-2618-46AC-B0FC-A6BB186DCF17}" type="presParOf" srcId="{4591B65F-DEC7-4F75-BC1E-2CADE67870C2}" destId="{6C878AD9-8D33-46B1-87A5-DE079B71EDC7}" srcOrd="2" destOrd="0" presId="urn:microsoft.com/office/officeart/2018/5/layout/IconCircleLabelList"/>
    <dgm:cxn modelId="{EB2FA229-EEFF-4822-A0EA-000FCDC1A5CB}" type="presParOf" srcId="{4591B65F-DEC7-4F75-BC1E-2CADE67870C2}" destId="{C0A9E62F-D6F9-4DE0-8205-C3B74EFB4B27}" srcOrd="3" destOrd="0" presId="urn:microsoft.com/office/officeart/2018/5/layout/IconCircleLabelList"/>
    <dgm:cxn modelId="{D4940304-4B89-4F44-968D-A8BE4B225593}" type="presParOf" srcId="{D82BF0E2-BD4D-4238-B4A9-28AA9B4B4EDC}" destId="{1CFB28EA-BE7F-42D6-92AD-D07E1B25EC4B}" srcOrd="1" destOrd="0" presId="urn:microsoft.com/office/officeart/2018/5/layout/IconCircleLabelList"/>
    <dgm:cxn modelId="{A375DAAC-23D6-4980-A9DA-AC507B46D39B}" type="presParOf" srcId="{D82BF0E2-BD4D-4238-B4A9-28AA9B4B4EDC}" destId="{79E2E85C-DBCD-47D0-817B-3F1970FF76A0}" srcOrd="2" destOrd="0" presId="urn:microsoft.com/office/officeart/2018/5/layout/IconCircleLabelList"/>
    <dgm:cxn modelId="{3D60003D-0281-472F-A3DE-94FF640B8883}" type="presParOf" srcId="{79E2E85C-DBCD-47D0-817B-3F1970FF76A0}" destId="{8AB849CC-66A0-41AB-9F7A-0E8C573D6E92}" srcOrd="0" destOrd="0" presId="urn:microsoft.com/office/officeart/2018/5/layout/IconCircleLabelList"/>
    <dgm:cxn modelId="{F134A557-F1A6-481C-AF76-2D6F4625D826}" type="presParOf" srcId="{79E2E85C-DBCD-47D0-817B-3F1970FF76A0}" destId="{28529AC3-8B66-486C-9FB1-A4B7EB02CF13}" srcOrd="1" destOrd="0" presId="urn:microsoft.com/office/officeart/2018/5/layout/IconCircleLabelList"/>
    <dgm:cxn modelId="{E8083E28-9248-4CB0-B81A-8B53EE348919}" type="presParOf" srcId="{79E2E85C-DBCD-47D0-817B-3F1970FF76A0}" destId="{33921684-A986-4560-B245-7673BFBB1F87}" srcOrd="2" destOrd="0" presId="urn:microsoft.com/office/officeart/2018/5/layout/IconCircleLabelList"/>
    <dgm:cxn modelId="{B90AE6F8-854C-4AE1-AFC1-C5AE9683413E}" type="presParOf" srcId="{79E2E85C-DBCD-47D0-817B-3F1970FF76A0}" destId="{DA2CBD60-34BB-4411-8034-32EF1E90BB02}" srcOrd="3" destOrd="0" presId="urn:microsoft.com/office/officeart/2018/5/layout/IconCircleLabelList"/>
    <dgm:cxn modelId="{891B187A-D9A7-433C-82FF-151785140161}" type="presParOf" srcId="{D82BF0E2-BD4D-4238-B4A9-28AA9B4B4EDC}" destId="{67B8F201-9A6E-42F8-B48D-9C80E72CD257}" srcOrd="3" destOrd="0" presId="urn:microsoft.com/office/officeart/2018/5/layout/IconCircleLabelList"/>
    <dgm:cxn modelId="{9EF1F1F9-9B75-4B80-ADF4-CC3668C9DC51}" type="presParOf" srcId="{D82BF0E2-BD4D-4238-B4A9-28AA9B4B4EDC}" destId="{FC7B91AA-F8E0-41BB-8DDD-128FE700A87F}" srcOrd="4" destOrd="0" presId="urn:microsoft.com/office/officeart/2018/5/layout/IconCircleLabelList"/>
    <dgm:cxn modelId="{6F678E6B-DB8E-4825-B5C3-BE8B466E5A28}" type="presParOf" srcId="{FC7B91AA-F8E0-41BB-8DDD-128FE700A87F}" destId="{CE313166-C655-43F7-B786-2B4BB4D77E91}" srcOrd="0" destOrd="0" presId="urn:microsoft.com/office/officeart/2018/5/layout/IconCircleLabelList"/>
    <dgm:cxn modelId="{4AC9F44C-1184-4C03-8A1F-999DFBA8EB73}" type="presParOf" srcId="{FC7B91AA-F8E0-41BB-8DDD-128FE700A87F}" destId="{7572EA52-5B53-458A-AFA9-C337551F4831}" srcOrd="1" destOrd="0" presId="urn:microsoft.com/office/officeart/2018/5/layout/IconCircleLabelList"/>
    <dgm:cxn modelId="{5EC07EA4-9891-417F-9450-CFC17BFA60F0}" type="presParOf" srcId="{FC7B91AA-F8E0-41BB-8DDD-128FE700A87F}" destId="{B52C674C-8D18-466F-BB4D-5BC6B1D60938}" srcOrd="2" destOrd="0" presId="urn:microsoft.com/office/officeart/2018/5/layout/IconCircleLabelList"/>
    <dgm:cxn modelId="{92E34086-AFC5-400A-8A3E-EE3D9C7B3820}" type="presParOf" srcId="{FC7B91AA-F8E0-41BB-8DDD-128FE700A87F}" destId="{6C258DD9-A206-4435-A8FF-AC861F4A06D3}" srcOrd="3" destOrd="0" presId="urn:microsoft.com/office/officeart/2018/5/layout/IconCircleLabelList"/>
    <dgm:cxn modelId="{3D406374-6967-455C-945B-A2003BC26551}" type="presParOf" srcId="{D82BF0E2-BD4D-4238-B4A9-28AA9B4B4EDC}" destId="{8D4D0B04-93D9-4C0E-83A6-1AB5AA101436}" srcOrd="5" destOrd="0" presId="urn:microsoft.com/office/officeart/2018/5/layout/IconCircleLabelList"/>
    <dgm:cxn modelId="{197E6914-0161-4B7C-8610-4757AF8A81B4}" type="presParOf" srcId="{D82BF0E2-BD4D-4238-B4A9-28AA9B4B4EDC}" destId="{A12EBFBE-B9AC-4206-AEB2-0169E6DBFFF1}" srcOrd="6" destOrd="0" presId="urn:microsoft.com/office/officeart/2018/5/layout/IconCircleLabelList"/>
    <dgm:cxn modelId="{0D2AB6C5-E98E-4F97-9662-6CE89B0D297A}" type="presParOf" srcId="{A12EBFBE-B9AC-4206-AEB2-0169E6DBFFF1}" destId="{84026F18-BD0C-4E5F-B6B2-9792A503D56B}" srcOrd="0" destOrd="0" presId="urn:microsoft.com/office/officeart/2018/5/layout/IconCircleLabelList"/>
    <dgm:cxn modelId="{855FD32D-B34C-4AB9-89D3-5CEF0C073FBD}" type="presParOf" srcId="{A12EBFBE-B9AC-4206-AEB2-0169E6DBFFF1}" destId="{C3623291-D732-41AC-99B3-E18DAB123E61}" srcOrd="1" destOrd="0" presId="urn:microsoft.com/office/officeart/2018/5/layout/IconCircleLabelList"/>
    <dgm:cxn modelId="{39685282-B97F-4B95-8FAD-4A132BFAE70D}" type="presParOf" srcId="{A12EBFBE-B9AC-4206-AEB2-0169E6DBFFF1}" destId="{056429D7-5290-4C31-A0A0-2C57FC5DFCB2}" srcOrd="2" destOrd="0" presId="urn:microsoft.com/office/officeart/2018/5/layout/IconCircleLabelList"/>
    <dgm:cxn modelId="{A9FD41B8-D446-4BDD-9940-60A49FB99792}" type="presParOf" srcId="{A12EBFBE-B9AC-4206-AEB2-0169E6DBFFF1}" destId="{5F31B899-4482-4164-93BA-80BE73A5EB37}" srcOrd="3" destOrd="0" presId="urn:microsoft.com/office/officeart/2018/5/layout/IconCircleLabelList"/>
    <dgm:cxn modelId="{1BAD20E0-17B8-4159-B275-FA6882BF1DAE}" type="presParOf" srcId="{D82BF0E2-BD4D-4238-B4A9-28AA9B4B4EDC}" destId="{5968B107-B7F4-4163-BC4D-928B5B2031F2}" srcOrd="7" destOrd="0" presId="urn:microsoft.com/office/officeart/2018/5/layout/IconCircleLabelList"/>
    <dgm:cxn modelId="{6FB092DD-3A48-4544-B4A1-60C98DD6178B}" type="presParOf" srcId="{D82BF0E2-BD4D-4238-B4A9-28AA9B4B4EDC}" destId="{8ACAEE37-9B7F-4B20-99E7-EF66A60E329C}" srcOrd="8" destOrd="0" presId="urn:microsoft.com/office/officeart/2018/5/layout/IconCircleLabelList"/>
    <dgm:cxn modelId="{C05C0FDB-28F6-4B60-89A6-DDF2B83DC4B3}" type="presParOf" srcId="{8ACAEE37-9B7F-4B20-99E7-EF66A60E329C}" destId="{47989461-7ABC-46D3-B459-FDA8220A5A28}" srcOrd="0" destOrd="0" presId="urn:microsoft.com/office/officeart/2018/5/layout/IconCircleLabelList"/>
    <dgm:cxn modelId="{B1D23562-0747-48F1-8D03-42E1F845F82B}" type="presParOf" srcId="{8ACAEE37-9B7F-4B20-99E7-EF66A60E329C}" destId="{8C3DF0BD-97E1-4DE0-9842-18DB7D0E3112}" srcOrd="1" destOrd="0" presId="urn:microsoft.com/office/officeart/2018/5/layout/IconCircleLabelList"/>
    <dgm:cxn modelId="{33E8B6EC-57A3-4B2A-800B-6645ADBDC12C}" type="presParOf" srcId="{8ACAEE37-9B7F-4B20-99E7-EF66A60E329C}" destId="{DBB5199D-A9E7-4ABB-B7FC-F0FA3BCB7FDC}" srcOrd="2" destOrd="0" presId="urn:microsoft.com/office/officeart/2018/5/layout/IconCircleLabelList"/>
    <dgm:cxn modelId="{B7532FAE-F7BF-4EBB-B224-67A37CC0408C}" type="presParOf" srcId="{8ACAEE37-9B7F-4B20-99E7-EF66A60E329C}" destId="{CAF056BE-9931-43FB-9552-F8369DC7D9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3F816-95B2-465D-88D2-592C8D8C552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506D6A-288A-4FF3-8E5E-2FCA0368FD47}">
      <dgm:prSet/>
      <dgm:spPr/>
      <dgm:t>
        <a:bodyPr/>
        <a:lstStyle/>
        <a:p>
          <a:r>
            <a:rPr lang="ru-RU"/>
            <a:t>Отсутствие монолита с подобным набором решений (</a:t>
          </a:r>
          <a:r>
            <a:rPr lang="en-US"/>
            <a:t>Moodle, SharePoint, </a:t>
          </a:r>
          <a:r>
            <a:rPr lang="ru-RU"/>
            <a:t>Дневник и т.д.), все конкуренты имеют либо узкую либо обобщённую специализацию.</a:t>
          </a:r>
          <a:endParaRPr lang="en-US"/>
        </a:p>
      </dgm:t>
    </dgm:pt>
    <dgm:pt modelId="{842618EE-E24C-4C3C-9DD3-D5DE306BF06F}" type="parTrans" cxnId="{2CAF6FB1-3CDE-4475-BD5B-590C0CF89B40}">
      <dgm:prSet/>
      <dgm:spPr/>
      <dgm:t>
        <a:bodyPr/>
        <a:lstStyle/>
        <a:p>
          <a:endParaRPr lang="en-US"/>
        </a:p>
      </dgm:t>
    </dgm:pt>
    <dgm:pt modelId="{64CC6CB9-38D9-4026-BD1B-254853F20F5C}" type="sibTrans" cxnId="{2CAF6FB1-3CDE-4475-BD5B-590C0CF89B40}">
      <dgm:prSet/>
      <dgm:spPr/>
      <dgm:t>
        <a:bodyPr/>
        <a:lstStyle/>
        <a:p>
          <a:endParaRPr lang="en-US"/>
        </a:p>
      </dgm:t>
    </dgm:pt>
    <dgm:pt modelId="{F57CFAC6-2866-49FF-91E3-AF950490071C}">
      <dgm:prSet/>
      <dgm:spPr/>
      <dgm:t>
        <a:bodyPr/>
        <a:lstStyle/>
        <a:p>
          <a:r>
            <a:rPr lang="ru-RU"/>
            <a:t>Режим подписки с постоянным развитием, нет необходимости приобретать программное обеспечение по высокой стоимости.</a:t>
          </a:r>
          <a:endParaRPr lang="en-US"/>
        </a:p>
      </dgm:t>
    </dgm:pt>
    <dgm:pt modelId="{82AB749E-1CF9-4ABA-9061-AAFE79CB29E6}" type="parTrans" cxnId="{B8BBFF6A-9DD6-43C4-886D-CBB11EC4245E}">
      <dgm:prSet/>
      <dgm:spPr/>
      <dgm:t>
        <a:bodyPr/>
        <a:lstStyle/>
        <a:p>
          <a:endParaRPr lang="en-US"/>
        </a:p>
      </dgm:t>
    </dgm:pt>
    <dgm:pt modelId="{92397689-0B2A-4DDF-8C8A-D1725AB358FE}" type="sibTrans" cxnId="{B8BBFF6A-9DD6-43C4-886D-CBB11EC4245E}">
      <dgm:prSet/>
      <dgm:spPr/>
      <dgm:t>
        <a:bodyPr/>
        <a:lstStyle/>
        <a:p>
          <a:endParaRPr lang="en-US"/>
        </a:p>
      </dgm:t>
    </dgm:pt>
    <dgm:pt modelId="{AC295334-7EC3-4108-8F7B-174328685571}">
      <dgm:prSet/>
      <dgm:spPr/>
      <dgm:t>
        <a:bodyPr/>
        <a:lstStyle/>
        <a:p>
          <a:r>
            <a:rPr lang="ru-RU"/>
            <a:t>Отсутствие полноценной геймификации и системы достижений</a:t>
          </a:r>
          <a:endParaRPr lang="en-US"/>
        </a:p>
      </dgm:t>
    </dgm:pt>
    <dgm:pt modelId="{43DBF18C-1479-4D7F-9F83-80D8EC75B553}" type="parTrans" cxnId="{21CC5EFB-2A3D-4D2E-A5B0-808E84FEB669}">
      <dgm:prSet/>
      <dgm:spPr/>
      <dgm:t>
        <a:bodyPr/>
        <a:lstStyle/>
        <a:p>
          <a:endParaRPr lang="en-US"/>
        </a:p>
      </dgm:t>
    </dgm:pt>
    <dgm:pt modelId="{EBE739AB-8DFE-4D21-AD31-EDBF6EC91813}" type="sibTrans" cxnId="{21CC5EFB-2A3D-4D2E-A5B0-808E84FEB669}">
      <dgm:prSet/>
      <dgm:spPr/>
      <dgm:t>
        <a:bodyPr/>
        <a:lstStyle/>
        <a:p>
          <a:endParaRPr lang="en-US"/>
        </a:p>
      </dgm:t>
    </dgm:pt>
    <dgm:pt modelId="{62BABD88-E17F-4771-A09C-1E745852C81A}">
      <dgm:prSet/>
      <dgm:spPr/>
      <dgm:t>
        <a:bodyPr/>
        <a:lstStyle/>
        <a:p>
          <a:r>
            <a:rPr lang="ru-RU"/>
            <a:t>Отсутствие независимой рейтинговой системы</a:t>
          </a:r>
          <a:endParaRPr lang="en-US"/>
        </a:p>
      </dgm:t>
    </dgm:pt>
    <dgm:pt modelId="{89062E93-91DD-4925-B8B2-D9E06D278EEF}" type="parTrans" cxnId="{49519691-B484-4EEC-8972-845F58324129}">
      <dgm:prSet/>
      <dgm:spPr/>
      <dgm:t>
        <a:bodyPr/>
        <a:lstStyle/>
        <a:p>
          <a:endParaRPr lang="en-US"/>
        </a:p>
      </dgm:t>
    </dgm:pt>
    <dgm:pt modelId="{4BC05A97-EEA5-4F96-B0BE-54FA804AFC56}" type="sibTrans" cxnId="{49519691-B484-4EEC-8972-845F58324129}">
      <dgm:prSet/>
      <dgm:spPr/>
      <dgm:t>
        <a:bodyPr/>
        <a:lstStyle/>
        <a:p>
          <a:endParaRPr lang="en-US"/>
        </a:p>
      </dgm:t>
    </dgm:pt>
    <dgm:pt modelId="{C2AA9501-7779-4EC8-A0EC-4D22DAD25482}">
      <dgm:prSet/>
      <dgm:spPr/>
      <dgm:t>
        <a:bodyPr/>
        <a:lstStyle/>
        <a:p>
          <a:r>
            <a:rPr lang="ru-RU"/>
            <a:t>Отсутствие новизны</a:t>
          </a:r>
          <a:endParaRPr lang="en-US"/>
        </a:p>
      </dgm:t>
    </dgm:pt>
    <dgm:pt modelId="{8E2E48CA-AAF6-4841-B144-E060EBC379F3}" type="parTrans" cxnId="{E3335DBC-5950-4E64-B1B8-E657883173EC}">
      <dgm:prSet/>
      <dgm:spPr/>
      <dgm:t>
        <a:bodyPr/>
        <a:lstStyle/>
        <a:p>
          <a:endParaRPr lang="en-US"/>
        </a:p>
      </dgm:t>
    </dgm:pt>
    <dgm:pt modelId="{C36C4F14-3E3E-4973-BB46-2807FBE6717C}" type="sibTrans" cxnId="{E3335DBC-5950-4E64-B1B8-E657883173EC}">
      <dgm:prSet/>
      <dgm:spPr/>
      <dgm:t>
        <a:bodyPr/>
        <a:lstStyle/>
        <a:p>
          <a:endParaRPr lang="en-US"/>
        </a:p>
      </dgm:t>
    </dgm:pt>
    <dgm:pt modelId="{0464F50C-A560-4271-BF4E-49F0C47167D9}" type="pres">
      <dgm:prSet presAssocID="{C883F816-95B2-465D-88D2-592C8D8C552A}" presName="root" presStyleCnt="0">
        <dgm:presLayoutVars>
          <dgm:dir/>
          <dgm:resizeHandles val="exact"/>
        </dgm:presLayoutVars>
      </dgm:prSet>
      <dgm:spPr/>
    </dgm:pt>
    <dgm:pt modelId="{AC089BF0-9D69-4105-B421-8F432FADDB7B}" type="pres">
      <dgm:prSet presAssocID="{C883F816-95B2-465D-88D2-592C8D8C552A}" presName="container" presStyleCnt="0">
        <dgm:presLayoutVars>
          <dgm:dir/>
          <dgm:resizeHandles val="exact"/>
        </dgm:presLayoutVars>
      </dgm:prSet>
      <dgm:spPr/>
    </dgm:pt>
    <dgm:pt modelId="{5CA910BA-8343-409A-9B46-E04FCDD90F42}" type="pres">
      <dgm:prSet presAssocID="{88506D6A-288A-4FF3-8E5E-2FCA0368FD47}" presName="compNode" presStyleCnt="0"/>
      <dgm:spPr/>
    </dgm:pt>
    <dgm:pt modelId="{8910DF01-EE7B-40BA-8B0F-FF80B5D4612E}" type="pres">
      <dgm:prSet presAssocID="{88506D6A-288A-4FF3-8E5E-2FCA0368FD47}" presName="iconBgRect" presStyleLbl="bgShp" presStyleIdx="0" presStyleCnt="5"/>
      <dgm:spPr/>
    </dgm:pt>
    <dgm:pt modelId="{80CA7E40-6EBC-4BF8-A039-DABAFD6383E8}" type="pres">
      <dgm:prSet presAssocID="{88506D6A-288A-4FF3-8E5E-2FCA0368FD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EA4C126-BB27-4135-992D-090FF2612535}" type="pres">
      <dgm:prSet presAssocID="{88506D6A-288A-4FF3-8E5E-2FCA0368FD47}" presName="spaceRect" presStyleCnt="0"/>
      <dgm:spPr/>
    </dgm:pt>
    <dgm:pt modelId="{FB706A26-D73C-40F9-85AB-817480017503}" type="pres">
      <dgm:prSet presAssocID="{88506D6A-288A-4FF3-8E5E-2FCA0368FD47}" presName="textRect" presStyleLbl="revTx" presStyleIdx="0" presStyleCnt="5">
        <dgm:presLayoutVars>
          <dgm:chMax val="1"/>
          <dgm:chPref val="1"/>
        </dgm:presLayoutVars>
      </dgm:prSet>
      <dgm:spPr/>
    </dgm:pt>
    <dgm:pt modelId="{CDB7CADC-E6FC-453D-ACC7-C4B7DCA5D937}" type="pres">
      <dgm:prSet presAssocID="{64CC6CB9-38D9-4026-BD1B-254853F20F5C}" presName="sibTrans" presStyleLbl="sibTrans2D1" presStyleIdx="0" presStyleCnt="0"/>
      <dgm:spPr/>
    </dgm:pt>
    <dgm:pt modelId="{42C51718-0171-401C-9111-4C53AAAC1154}" type="pres">
      <dgm:prSet presAssocID="{F57CFAC6-2866-49FF-91E3-AF950490071C}" presName="compNode" presStyleCnt="0"/>
      <dgm:spPr/>
    </dgm:pt>
    <dgm:pt modelId="{821BE53E-2DB6-4B8A-AF10-B5EE64E33450}" type="pres">
      <dgm:prSet presAssocID="{F57CFAC6-2866-49FF-91E3-AF950490071C}" presName="iconBgRect" presStyleLbl="bgShp" presStyleIdx="1" presStyleCnt="5"/>
      <dgm:spPr/>
    </dgm:pt>
    <dgm:pt modelId="{DE4D2705-D942-4ABD-90FA-92648D4AAE86}" type="pres">
      <dgm:prSet presAssocID="{F57CFAC6-2866-49FF-91E3-AF95049007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1BAD2A5-C9AC-4227-97AE-12608598EE05}" type="pres">
      <dgm:prSet presAssocID="{F57CFAC6-2866-49FF-91E3-AF950490071C}" presName="spaceRect" presStyleCnt="0"/>
      <dgm:spPr/>
    </dgm:pt>
    <dgm:pt modelId="{D987552C-EB2A-4615-9947-E8DC40C05A47}" type="pres">
      <dgm:prSet presAssocID="{F57CFAC6-2866-49FF-91E3-AF950490071C}" presName="textRect" presStyleLbl="revTx" presStyleIdx="1" presStyleCnt="5">
        <dgm:presLayoutVars>
          <dgm:chMax val="1"/>
          <dgm:chPref val="1"/>
        </dgm:presLayoutVars>
      </dgm:prSet>
      <dgm:spPr/>
    </dgm:pt>
    <dgm:pt modelId="{AA5DC370-702E-480B-8317-3D53870A45C5}" type="pres">
      <dgm:prSet presAssocID="{92397689-0B2A-4DDF-8C8A-D1725AB358FE}" presName="sibTrans" presStyleLbl="sibTrans2D1" presStyleIdx="0" presStyleCnt="0"/>
      <dgm:spPr/>
    </dgm:pt>
    <dgm:pt modelId="{7A8DADAD-0E31-4B72-8B12-B4C67DF9A1E9}" type="pres">
      <dgm:prSet presAssocID="{AC295334-7EC3-4108-8F7B-174328685571}" presName="compNode" presStyleCnt="0"/>
      <dgm:spPr/>
    </dgm:pt>
    <dgm:pt modelId="{7C5C73E5-62E1-4C6E-AA48-EEA657F2A20C}" type="pres">
      <dgm:prSet presAssocID="{AC295334-7EC3-4108-8F7B-174328685571}" presName="iconBgRect" presStyleLbl="bgShp" presStyleIdx="2" presStyleCnt="5"/>
      <dgm:spPr/>
    </dgm:pt>
    <dgm:pt modelId="{A2CC2A91-A691-4C99-952E-C34767B7E55A}" type="pres">
      <dgm:prSet presAssocID="{AC295334-7EC3-4108-8F7B-1743286855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4F7763D-A519-4EF7-AF63-1EF1411B9E5B}" type="pres">
      <dgm:prSet presAssocID="{AC295334-7EC3-4108-8F7B-174328685571}" presName="spaceRect" presStyleCnt="0"/>
      <dgm:spPr/>
    </dgm:pt>
    <dgm:pt modelId="{C0A87E71-52CE-4E39-91A2-B44BCAE9CB30}" type="pres">
      <dgm:prSet presAssocID="{AC295334-7EC3-4108-8F7B-174328685571}" presName="textRect" presStyleLbl="revTx" presStyleIdx="2" presStyleCnt="5">
        <dgm:presLayoutVars>
          <dgm:chMax val="1"/>
          <dgm:chPref val="1"/>
        </dgm:presLayoutVars>
      </dgm:prSet>
      <dgm:spPr/>
    </dgm:pt>
    <dgm:pt modelId="{339666DD-2A4B-4672-A3AE-9C7132F5AAB1}" type="pres">
      <dgm:prSet presAssocID="{EBE739AB-8DFE-4D21-AD31-EDBF6EC91813}" presName="sibTrans" presStyleLbl="sibTrans2D1" presStyleIdx="0" presStyleCnt="0"/>
      <dgm:spPr/>
    </dgm:pt>
    <dgm:pt modelId="{5FFDA7A2-7B47-4EF3-9C0C-DF1E536D3C0F}" type="pres">
      <dgm:prSet presAssocID="{62BABD88-E17F-4771-A09C-1E745852C81A}" presName="compNode" presStyleCnt="0"/>
      <dgm:spPr/>
    </dgm:pt>
    <dgm:pt modelId="{C8ED3023-F5D4-43F4-AA1E-AF4F56CD4834}" type="pres">
      <dgm:prSet presAssocID="{62BABD88-E17F-4771-A09C-1E745852C81A}" presName="iconBgRect" presStyleLbl="bgShp" presStyleIdx="3" presStyleCnt="5"/>
      <dgm:spPr/>
    </dgm:pt>
    <dgm:pt modelId="{9E65292B-1158-47AC-9E53-83D521028B31}" type="pres">
      <dgm:prSet presAssocID="{62BABD88-E17F-4771-A09C-1E745852C8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75D18A8-F40D-41C4-9D2C-DB35742D4FD0}" type="pres">
      <dgm:prSet presAssocID="{62BABD88-E17F-4771-A09C-1E745852C81A}" presName="spaceRect" presStyleCnt="0"/>
      <dgm:spPr/>
    </dgm:pt>
    <dgm:pt modelId="{6D1751D8-7064-42F4-9048-E1280FFD385B}" type="pres">
      <dgm:prSet presAssocID="{62BABD88-E17F-4771-A09C-1E745852C81A}" presName="textRect" presStyleLbl="revTx" presStyleIdx="3" presStyleCnt="5">
        <dgm:presLayoutVars>
          <dgm:chMax val="1"/>
          <dgm:chPref val="1"/>
        </dgm:presLayoutVars>
      </dgm:prSet>
      <dgm:spPr/>
    </dgm:pt>
    <dgm:pt modelId="{8559E7F8-4838-414F-8E9C-3AAB2D1B0DD2}" type="pres">
      <dgm:prSet presAssocID="{4BC05A97-EEA5-4F96-B0BE-54FA804AFC56}" presName="sibTrans" presStyleLbl="sibTrans2D1" presStyleIdx="0" presStyleCnt="0"/>
      <dgm:spPr/>
    </dgm:pt>
    <dgm:pt modelId="{E6111394-6832-4526-B43D-2438B2E66391}" type="pres">
      <dgm:prSet presAssocID="{C2AA9501-7779-4EC8-A0EC-4D22DAD25482}" presName="compNode" presStyleCnt="0"/>
      <dgm:spPr/>
    </dgm:pt>
    <dgm:pt modelId="{0E7909E4-4BF4-4E7A-9559-57DE34BFE084}" type="pres">
      <dgm:prSet presAssocID="{C2AA9501-7779-4EC8-A0EC-4D22DAD25482}" presName="iconBgRect" presStyleLbl="bgShp" presStyleIdx="4" presStyleCnt="5"/>
      <dgm:spPr/>
    </dgm:pt>
    <dgm:pt modelId="{9F14A74B-C7C7-433F-BD03-2B68E6F99357}" type="pres">
      <dgm:prSet presAssocID="{C2AA9501-7779-4EC8-A0EC-4D22DAD254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0F7CEFC8-844F-43DF-A8AD-8667B8EADB17}" type="pres">
      <dgm:prSet presAssocID="{C2AA9501-7779-4EC8-A0EC-4D22DAD25482}" presName="spaceRect" presStyleCnt="0"/>
      <dgm:spPr/>
    </dgm:pt>
    <dgm:pt modelId="{AC69F99A-8FA8-4C27-A885-A8E5D9C14EE5}" type="pres">
      <dgm:prSet presAssocID="{C2AA9501-7779-4EC8-A0EC-4D22DAD254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4222F0B-08C2-45F3-952A-FA0E9B65DC2B}" type="presOf" srcId="{EBE739AB-8DFE-4D21-AD31-EDBF6EC91813}" destId="{339666DD-2A4B-4672-A3AE-9C7132F5AAB1}" srcOrd="0" destOrd="0" presId="urn:microsoft.com/office/officeart/2018/2/layout/IconCircleList"/>
    <dgm:cxn modelId="{9323EE14-BA41-4F01-B19F-78926938521A}" type="presOf" srcId="{64CC6CB9-38D9-4026-BD1B-254853F20F5C}" destId="{CDB7CADC-E6FC-453D-ACC7-C4B7DCA5D937}" srcOrd="0" destOrd="0" presId="urn:microsoft.com/office/officeart/2018/2/layout/IconCircleList"/>
    <dgm:cxn modelId="{04A3A222-9792-4C75-A9D2-5B1EA7100C45}" type="presOf" srcId="{92397689-0B2A-4DDF-8C8A-D1725AB358FE}" destId="{AA5DC370-702E-480B-8317-3D53870A45C5}" srcOrd="0" destOrd="0" presId="urn:microsoft.com/office/officeart/2018/2/layout/IconCircleList"/>
    <dgm:cxn modelId="{7FD17A2C-2177-4062-87E8-0F001488C818}" type="presOf" srcId="{C2AA9501-7779-4EC8-A0EC-4D22DAD25482}" destId="{AC69F99A-8FA8-4C27-A885-A8E5D9C14EE5}" srcOrd="0" destOrd="0" presId="urn:microsoft.com/office/officeart/2018/2/layout/IconCircleList"/>
    <dgm:cxn modelId="{BBD64F33-9B43-4BB7-BA03-71927746728A}" type="presOf" srcId="{4BC05A97-EEA5-4F96-B0BE-54FA804AFC56}" destId="{8559E7F8-4838-414F-8E9C-3AAB2D1B0DD2}" srcOrd="0" destOrd="0" presId="urn:microsoft.com/office/officeart/2018/2/layout/IconCircleList"/>
    <dgm:cxn modelId="{D0990965-AF1E-4F82-B1C1-BFEEAFA18620}" type="presOf" srcId="{62BABD88-E17F-4771-A09C-1E745852C81A}" destId="{6D1751D8-7064-42F4-9048-E1280FFD385B}" srcOrd="0" destOrd="0" presId="urn:microsoft.com/office/officeart/2018/2/layout/IconCircleList"/>
    <dgm:cxn modelId="{B8BBFF6A-9DD6-43C4-886D-CBB11EC4245E}" srcId="{C883F816-95B2-465D-88D2-592C8D8C552A}" destId="{F57CFAC6-2866-49FF-91E3-AF950490071C}" srcOrd="1" destOrd="0" parTransId="{82AB749E-1CF9-4ABA-9061-AAFE79CB29E6}" sibTransId="{92397689-0B2A-4DDF-8C8A-D1725AB358FE}"/>
    <dgm:cxn modelId="{DAADA656-F0D2-4387-9AE9-190B72C67A48}" type="presOf" srcId="{AC295334-7EC3-4108-8F7B-174328685571}" destId="{C0A87E71-52CE-4E39-91A2-B44BCAE9CB30}" srcOrd="0" destOrd="0" presId="urn:microsoft.com/office/officeart/2018/2/layout/IconCircleList"/>
    <dgm:cxn modelId="{49519691-B484-4EEC-8972-845F58324129}" srcId="{C883F816-95B2-465D-88D2-592C8D8C552A}" destId="{62BABD88-E17F-4771-A09C-1E745852C81A}" srcOrd="3" destOrd="0" parTransId="{89062E93-91DD-4925-B8B2-D9E06D278EEF}" sibTransId="{4BC05A97-EEA5-4F96-B0BE-54FA804AFC56}"/>
    <dgm:cxn modelId="{B92B26A9-3461-4D4B-B9F4-2806606284CE}" type="presOf" srcId="{F57CFAC6-2866-49FF-91E3-AF950490071C}" destId="{D987552C-EB2A-4615-9947-E8DC40C05A47}" srcOrd="0" destOrd="0" presId="urn:microsoft.com/office/officeart/2018/2/layout/IconCircleList"/>
    <dgm:cxn modelId="{2CAF6FB1-3CDE-4475-BD5B-590C0CF89B40}" srcId="{C883F816-95B2-465D-88D2-592C8D8C552A}" destId="{88506D6A-288A-4FF3-8E5E-2FCA0368FD47}" srcOrd="0" destOrd="0" parTransId="{842618EE-E24C-4C3C-9DD3-D5DE306BF06F}" sibTransId="{64CC6CB9-38D9-4026-BD1B-254853F20F5C}"/>
    <dgm:cxn modelId="{E3335DBC-5950-4E64-B1B8-E657883173EC}" srcId="{C883F816-95B2-465D-88D2-592C8D8C552A}" destId="{C2AA9501-7779-4EC8-A0EC-4D22DAD25482}" srcOrd="4" destOrd="0" parTransId="{8E2E48CA-AAF6-4841-B144-E060EBC379F3}" sibTransId="{C36C4F14-3E3E-4973-BB46-2807FBE6717C}"/>
    <dgm:cxn modelId="{39D39AC5-EF76-4D0C-9DA1-A0C1E5CBFB22}" type="presOf" srcId="{C883F816-95B2-465D-88D2-592C8D8C552A}" destId="{0464F50C-A560-4271-BF4E-49F0C47167D9}" srcOrd="0" destOrd="0" presId="urn:microsoft.com/office/officeart/2018/2/layout/IconCircleList"/>
    <dgm:cxn modelId="{AEE6E6CC-D34E-4865-8D65-E13573A883AE}" type="presOf" srcId="{88506D6A-288A-4FF3-8E5E-2FCA0368FD47}" destId="{FB706A26-D73C-40F9-85AB-817480017503}" srcOrd="0" destOrd="0" presId="urn:microsoft.com/office/officeart/2018/2/layout/IconCircleList"/>
    <dgm:cxn modelId="{21CC5EFB-2A3D-4D2E-A5B0-808E84FEB669}" srcId="{C883F816-95B2-465D-88D2-592C8D8C552A}" destId="{AC295334-7EC3-4108-8F7B-174328685571}" srcOrd="2" destOrd="0" parTransId="{43DBF18C-1479-4D7F-9F83-80D8EC75B553}" sibTransId="{EBE739AB-8DFE-4D21-AD31-EDBF6EC91813}"/>
    <dgm:cxn modelId="{4F2993DF-B344-4752-B2DD-840016D4E2ED}" type="presParOf" srcId="{0464F50C-A560-4271-BF4E-49F0C47167D9}" destId="{AC089BF0-9D69-4105-B421-8F432FADDB7B}" srcOrd="0" destOrd="0" presId="urn:microsoft.com/office/officeart/2018/2/layout/IconCircleList"/>
    <dgm:cxn modelId="{103CF862-D5B3-4F06-A57B-84F411F76007}" type="presParOf" srcId="{AC089BF0-9D69-4105-B421-8F432FADDB7B}" destId="{5CA910BA-8343-409A-9B46-E04FCDD90F42}" srcOrd="0" destOrd="0" presId="urn:microsoft.com/office/officeart/2018/2/layout/IconCircleList"/>
    <dgm:cxn modelId="{9BCE5588-E4BB-4587-B1D9-18171D4F9008}" type="presParOf" srcId="{5CA910BA-8343-409A-9B46-E04FCDD90F42}" destId="{8910DF01-EE7B-40BA-8B0F-FF80B5D4612E}" srcOrd="0" destOrd="0" presId="urn:microsoft.com/office/officeart/2018/2/layout/IconCircleList"/>
    <dgm:cxn modelId="{EA21BD96-E315-4C45-91B9-8D996677023B}" type="presParOf" srcId="{5CA910BA-8343-409A-9B46-E04FCDD90F42}" destId="{80CA7E40-6EBC-4BF8-A039-DABAFD6383E8}" srcOrd="1" destOrd="0" presId="urn:microsoft.com/office/officeart/2018/2/layout/IconCircleList"/>
    <dgm:cxn modelId="{5E487772-0406-4AC1-88E0-C10142DDDC5C}" type="presParOf" srcId="{5CA910BA-8343-409A-9B46-E04FCDD90F42}" destId="{CEA4C126-BB27-4135-992D-090FF2612535}" srcOrd="2" destOrd="0" presId="urn:microsoft.com/office/officeart/2018/2/layout/IconCircleList"/>
    <dgm:cxn modelId="{9BF5B679-DF44-4A49-8F9F-2F9FB5891AE1}" type="presParOf" srcId="{5CA910BA-8343-409A-9B46-E04FCDD90F42}" destId="{FB706A26-D73C-40F9-85AB-817480017503}" srcOrd="3" destOrd="0" presId="urn:microsoft.com/office/officeart/2018/2/layout/IconCircleList"/>
    <dgm:cxn modelId="{4FCA6427-6DA4-4F8F-AD7E-A5AA22316B2B}" type="presParOf" srcId="{AC089BF0-9D69-4105-B421-8F432FADDB7B}" destId="{CDB7CADC-E6FC-453D-ACC7-C4B7DCA5D937}" srcOrd="1" destOrd="0" presId="urn:microsoft.com/office/officeart/2018/2/layout/IconCircleList"/>
    <dgm:cxn modelId="{26796206-8F18-4F5B-9C8A-2E464994891D}" type="presParOf" srcId="{AC089BF0-9D69-4105-B421-8F432FADDB7B}" destId="{42C51718-0171-401C-9111-4C53AAAC1154}" srcOrd="2" destOrd="0" presId="urn:microsoft.com/office/officeart/2018/2/layout/IconCircleList"/>
    <dgm:cxn modelId="{5DD69C63-BC45-45FE-98EF-36E3CD241230}" type="presParOf" srcId="{42C51718-0171-401C-9111-4C53AAAC1154}" destId="{821BE53E-2DB6-4B8A-AF10-B5EE64E33450}" srcOrd="0" destOrd="0" presId="urn:microsoft.com/office/officeart/2018/2/layout/IconCircleList"/>
    <dgm:cxn modelId="{5DED8A14-F4F5-4907-B0DA-CE05326CC0A3}" type="presParOf" srcId="{42C51718-0171-401C-9111-4C53AAAC1154}" destId="{DE4D2705-D942-4ABD-90FA-92648D4AAE86}" srcOrd="1" destOrd="0" presId="urn:microsoft.com/office/officeart/2018/2/layout/IconCircleList"/>
    <dgm:cxn modelId="{57291341-7002-44E9-B2A7-990DADE7051E}" type="presParOf" srcId="{42C51718-0171-401C-9111-4C53AAAC1154}" destId="{E1BAD2A5-C9AC-4227-97AE-12608598EE05}" srcOrd="2" destOrd="0" presId="urn:microsoft.com/office/officeart/2018/2/layout/IconCircleList"/>
    <dgm:cxn modelId="{9EF4D2D1-360D-4A38-AD8F-C230FEFB9BCE}" type="presParOf" srcId="{42C51718-0171-401C-9111-4C53AAAC1154}" destId="{D987552C-EB2A-4615-9947-E8DC40C05A47}" srcOrd="3" destOrd="0" presId="urn:microsoft.com/office/officeart/2018/2/layout/IconCircleList"/>
    <dgm:cxn modelId="{B92C24A2-5E97-444D-A0AB-0919299A610B}" type="presParOf" srcId="{AC089BF0-9D69-4105-B421-8F432FADDB7B}" destId="{AA5DC370-702E-480B-8317-3D53870A45C5}" srcOrd="3" destOrd="0" presId="urn:microsoft.com/office/officeart/2018/2/layout/IconCircleList"/>
    <dgm:cxn modelId="{A9A2A96B-FEE3-49A2-85DB-4EB8AA541532}" type="presParOf" srcId="{AC089BF0-9D69-4105-B421-8F432FADDB7B}" destId="{7A8DADAD-0E31-4B72-8B12-B4C67DF9A1E9}" srcOrd="4" destOrd="0" presId="urn:microsoft.com/office/officeart/2018/2/layout/IconCircleList"/>
    <dgm:cxn modelId="{777C7F6E-F57D-479A-A800-BACAA81537D0}" type="presParOf" srcId="{7A8DADAD-0E31-4B72-8B12-B4C67DF9A1E9}" destId="{7C5C73E5-62E1-4C6E-AA48-EEA657F2A20C}" srcOrd="0" destOrd="0" presId="urn:microsoft.com/office/officeart/2018/2/layout/IconCircleList"/>
    <dgm:cxn modelId="{AA5D1D05-6FDB-47DC-ACB4-AC19E35752EE}" type="presParOf" srcId="{7A8DADAD-0E31-4B72-8B12-B4C67DF9A1E9}" destId="{A2CC2A91-A691-4C99-952E-C34767B7E55A}" srcOrd="1" destOrd="0" presId="urn:microsoft.com/office/officeart/2018/2/layout/IconCircleList"/>
    <dgm:cxn modelId="{E118DDC5-B505-4AB5-8AF8-3E61498C69B1}" type="presParOf" srcId="{7A8DADAD-0E31-4B72-8B12-B4C67DF9A1E9}" destId="{D4F7763D-A519-4EF7-AF63-1EF1411B9E5B}" srcOrd="2" destOrd="0" presId="urn:microsoft.com/office/officeart/2018/2/layout/IconCircleList"/>
    <dgm:cxn modelId="{56FB9028-C512-476E-B789-DB639772D974}" type="presParOf" srcId="{7A8DADAD-0E31-4B72-8B12-B4C67DF9A1E9}" destId="{C0A87E71-52CE-4E39-91A2-B44BCAE9CB30}" srcOrd="3" destOrd="0" presId="urn:microsoft.com/office/officeart/2018/2/layout/IconCircleList"/>
    <dgm:cxn modelId="{A84FF012-4041-4A93-A286-E55A0EA91B88}" type="presParOf" srcId="{AC089BF0-9D69-4105-B421-8F432FADDB7B}" destId="{339666DD-2A4B-4672-A3AE-9C7132F5AAB1}" srcOrd="5" destOrd="0" presId="urn:microsoft.com/office/officeart/2018/2/layout/IconCircleList"/>
    <dgm:cxn modelId="{7D1F5037-A360-4A2A-A220-ECB6E16D1CB4}" type="presParOf" srcId="{AC089BF0-9D69-4105-B421-8F432FADDB7B}" destId="{5FFDA7A2-7B47-4EF3-9C0C-DF1E536D3C0F}" srcOrd="6" destOrd="0" presId="urn:microsoft.com/office/officeart/2018/2/layout/IconCircleList"/>
    <dgm:cxn modelId="{86765ADB-9A5E-4441-9E91-4B314A91306B}" type="presParOf" srcId="{5FFDA7A2-7B47-4EF3-9C0C-DF1E536D3C0F}" destId="{C8ED3023-F5D4-43F4-AA1E-AF4F56CD4834}" srcOrd="0" destOrd="0" presId="urn:microsoft.com/office/officeart/2018/2/layout/IconCircleList"/>
    <dgm:cxn modelId="{453DD444-D706-41B2-BE6B-2C9386810433}" type="presParOf" srcId="{5FFDA7A2-7B47-4EF3-9C0C-DF1E536D3C0F}" destId="{9E65292B-1158-47AC-9E53-83D521028B31}" srcOrd="1" destOrd="0" presId="urn:microsoft.com/office/officeart/2018/2/layout/IconCircleList"/>
    <dgm:cxn modelId="{A4F7368A-C238-4362-9C45-72E03B12FF76}" type="presParOf" srcId="{5FFDA7A2-7B47-4EF3-9C0C-DF1E536D3C0F}" destId="{C75D18A8-F40D-41C4-9D2C-DB35742D4FD0}" srcOrd="2" destOrd="0" presId="urn:microsoft.com/office/officeart/2018/2/layout/IconCircleList"/>
    <dgm:cxn modelId="{B01E6EFA-FEBE-44E8-B6CE-2C6D199332DC}" type="presParOf" srcId="{5FFDA7A2-7B47-4EF3-9C0C-DF1E536D3C0F}" destId="{6D1751D8-7064-42F4-9048-E1280FFD385B}" srcOrd="3" destOrd="0" presId="urn:microsoft.com/office/officeart/2018/2/layout/IconCircleList"/>
    <dgm:cxn modelId="{84B0315F-917B-4EF0-9722-3B42BEFEFFF7}" type="presParOf" srcId="{AC089BF0-9D69-4105-B421-8F432FADDB7B}" destId="{8559E7F8-4838-414F-8E9C-3AAB2D1B0DD2}" srcOrd="7" destOrd="0" presId="urn:microsoft.com/office/officeart/2018/2/layout/IconCircleList"/>
    <dgm:cxn modelId="{9CF4DBD4-743C-4F54-B2B4-F0CA022D2A4B}" type="presParOf" srcId="{AC089BF0-9D69-4105-B421-8F432FADDB7B}" destId="{E6111394-6832-4526-B43D-2438B2E66391}" srcOrd="8" destOrd="0" presId="urn:microsoft.com/office/officeart/2018/2/layout/IconCircleList"/>
    <dgm:cxn modelId="{97E2BEE8-0489-4981-9A71-C4300A412CA8}" type="presParOf" srcId="{E6111394-6832-4526-B43D-2438B2E66391}" destId="{0E7909E4-4BF4-4E7A-9559-57DE34BFE084}" srcOrd="0" destOrd="0" presId="urn:microsoft.com/office/officeart/2018/2/layout/IconCircleList"/>
    <dgm:cxn modelId="{7D41FA3A-300F-4708-A4AD-E63401164D9A}" type="presParOf" srcId="{E6111394-6832-4526-B43D-2438B2E66391}" destId="{9F14A74B-C7C7-433F-BD03-2B68E6F99357}" srcOrd="1" destOrd="0" presId="urn:microsoft.com/office/officeart/2018/2/layout/IconCircleList"/>
    <dgm:cxn modelId="{8C4D8401-98EE-4526-B07D-1DACC26C0893}" type="presParOf" srcId="{E6111394-6832-4526-B43D-2438B2E66391}" destId="{0F7CEFC8-844F-43DF-A8AD-8667B8EADB17}" srcOrd="2" destOrd="0" presId="urn:microsoft.com/office/officeart/2018/2/layout/IconCircleList"/>
    <dgm:cxn modelId="{04A0A0C8-77D2-4EC4-921F-65A20F8ACED3}" type="presParOf" srcId="{E6111394-6832-4526-B43D-2438B2E66391}" destId="{AC69F99A-8FA8-4C27-A885-A8E5D9C14EE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10D81E-C41D-466B-9278-FC77C4920D6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E238BE-7E08-43CE-BC17-7C546B750518}">
      <dgm:prSet/>
      <dgm:spPr/>
      <dgm:t>
        <a:bodyPr/>
        <a:lstStyle/>
        <a:p>
          <a:r>
            <a:rPr lang="en-US"/>
            <a:t>Full-stack software design engineer </a:t>
          </a:r>
          <a:r>
            <a:rPr lang="ru-RU"/>
            <a:t>с 4 годами опыта работы, среди которых преподавание, работа в </a:t>
          </a:r>
          <a:r>
            <a:rPr lang="en-US"/>
            <a:t>open-source/</a:t>
          </a:r>
          <a:r>
            <a:rPr lang="ru-RU"/>
            <a:t>международный </a:t>
          </a:r>
          <a:r>
            <a:rPr lang="en-US"/>
            <a:t>out-source (Microsoft)/</a:t>
          </a:r>
          <a:r>
            <a:rPr lang="ru-RU"/>
            <a:t>продуктовых-компаниях</a:t>
          </a:r>
          <a:r>
            <a:rPr lang="en-US"/>
            <a:t>, </a:t>
          </a:r>
          <a:r>
            <a:rPr lang="ru-RU"/>
            <a:t>навыки построения архитектуры, коммерческой разработки, менторинг, обучение людей, менеджмен</a:t>
          </a:r>
          <a:endParaRPr lang="en-US"/>
        </a:p>
      </dgm:t>
    </dgm:pt>
    <dgm:pt modelId="{4513CB3E-4B79-41FA-BE9A-AE06DDEE15F4}" type="parTrans" cxnId="{4A7C56A5-94DF-42ED-9DE4-60557701A65B}">
      <dgm:prSet/>
      <dgm:spPr/>
      <dgm:t>
        <a:bodyPr/>
        <a:lstStyle/>
        <a:p>
          <a:endParaRPr lang="en-US"/>
        </a:p>
      </dgm:t>
    </dgm:pt>
    <dgm:pt modelId="{3814FA55-9E58-4B4D-8A5A-8D4FE21AE51B}" type="sibTrans" cxnId="{4A7C56A5-94DF-42ED-9DE4-60557701A65B}">
      <dgm:prSet/>
      <dgm:spPr/>
      <dgm:t>
        <a:bodyPr/>
        <a:lstStyle/>
        <a:p>
          <a:endParaRPr lang="en-US"/>
        </a:p>
      </dgm:t>
    </dgm:pt>
    <dgm:pt modelId="{AD2B07D1-638D-4E8B-A8BD-F767BE0FF210}">
      <dgm:prSet/>
      <dgm:spPr/>
      <dgm:t>
        <a:bodyPr/>
        <a:lstStyle/>
        <a:p>
          <a:r>
            <a:rPr lang="en-US"/>
            <a:t>Product Manager/Product Design Engineer </a:t>
          </a:r>
          <a:r>
            <a:rPr lang="ru-RU"/>
            <a:t>с 3 годами опыта работы, среди которых собственная студия, опыт работы в продуктовой компании</a:t>
          </a:r>
          <a:endParaRPr lang="en-US"/>
        </a:p>
      </dgm:t>
    </dgm:pt>
    <dgm:pt modelId="{3CA729C7-86FA-41E7-90D7-4B2772EA11D1}" type="parTrans" cxnId="{1C0D1ABB-F42D-4452-BAF8-BF42F029D058}">
      <dgm:prSet/>
      <dgm:spPr/>
      <dgm:t>
        <a:bodyPr/>
        <a:lstStyle/>
        <a:p>
          <a:endParaRPr lang="en-US"/>
        </a:p>
      </dgm:t>
    </dgm:pt>
    <dgm:pt modelId="{BE063E0F-EA68-4856-A8B3-E5C934C49130}" type="sibTrans" cxnId="{1C0D1ABB-F42D-4452-BAF8-BF42F029D058}">
      <dgm:prSet/>
      <dgm:spPr/>
      <dgm:t>
        <a:bodyPr/>
        <a:lstStyle/>
        <a:p>
          <a:endParaRPr lang="en-US"/>
        </a:p>
      </dgm:t>
    </dgm:pt>
    <dgm:pt modelId="{83A5A1CD-8389-4F59-801B-F853C0B75D68}">
      <dgm:prSet/>
      <dgm:spPr/>
      <dgm:t>
        <a:bodyPr/>
        <a:lstStyle/>
        <a:p>
          <a:r>
            <a:rPr lang="en-US"/>
            <a:t>Front-end developer </a:t>
          </a:r>
          <a:r>
            <a:rPr lang="ru-RU"/>
            <a:t>с 2 годами опыта работы на международный </a:t>
          </a:r>
          <a:r>
            <a:rPr lang="en-US"/>
            <a:t>out-source</a:t>
          </a:r>
          <a:r>
            <a:rPr lang="ru-RU"/>
            <a:t> (</a:t>
          </a:r>
          <a:r>
            <a:rPr lang="en-US"/>
            <a:t>Microsoft)</a:t>
          </a:r>
        </a:p>
      </dgm:t>
    </dgm:pt>
    <dgm:pt modelId="{9FABE6D9-0ADC-46C1-B060-910E77008890}" type="parTrans" cxnId="{98CAD827-F1CE-48F8-AF05-FE6D4913DC5F}">
      <dgm:prSet/>
      <dgm:spPr/>
      <dgm:t>
        <a:bodyPr/>
        <a:lstStyle/>
        <a:p>
          <a:endParaRPr lang="en-US"/>
        </a:p>
      </dgm:t>
    </dgm:pt>
    <dgm:pt modelId="{57C4133D-87FB-4E77-8C02-95287CAC4795}" type="sibTrans" cxnId="{98CAD827-F1CE-48F8-AF05-FE6D4913DC5F}">
      <dgm:prSet/>
      <dgm:spPr/>
      <dgm:t>
        <a:bodyPr/>
        <a:lstStyle/>
        <a:p>
          <a:endParaRPr lang="en-US"/>
        </a:p>
      </dgm:t>
    </dgm:pt>
    <dgm:pt modelId="{4F2C43D7-D3EE-4BC4-BA13-0634A432E471}">
      <dgm:prSet/>
      <dgm:spPr/>
      <dgm:t>
        <a:bodyPr/>
        <a:lstStyle/>
        <a:p>
          <a:r>
            <a:rPr lang="en-US"/>
            <a:t>2 Junior front-end developer</a:t>
          </a:r>
        </a:p>
      </dgm:t>
    </dgm:pt>
    <dgm:pt modelId="{DB096E26-3656-474D-B855-4CD02B74809A}" type="parTrans" cxnId="{731A863F-C2B7-4BB9-8A00-7720D5B82C64}">
      <dgm:prSet/>
      <dgm:spPr/>
      <dgm:t>
        <a:bodyPr/>
        <a:lstStyle/>
        <a:p>
          <a:endParaRPr lang="en-US"/>
        </a:p>
      </dgm:t>
    </dgm:pt>
    <dgm:pt modelId="{932E050F-2041-4626-91E1-FA9A79120882}" type="sibTrans" cxnId="{731A863F-C2B7-4BB9-8A00-7720D5B82C64}">
      <dgm:prSet/>
      <dgm:spPr/>
      <dgm:t>
        <a:bodyPr/>
        <a:lstStyle/>
        <a:p>
          <a:endParaRPr lang="en-US"/>
        </a:p>
      </dgm:t>
    </dgm:pt>
    <dgm:pt modelId="{5DA6CBE5-CB22-47F5-8B98-DBA2EE8CE5C2}" type="pres">
      <dgm:prSet presAssocID="{B110D81E-C41D-466B-9278-FC77C4920D62}" presName="root" presStyleCnt="0">
        <dgm:presLayoutVars>
          <dgm:dir/>
          <dgm:resizeHandles val="exact"/>
        </dgm:presLayoutVars>
      </dgm:prSet>
      <dgm:spPr/>
    </dgm:pt>
    <dgm:pt modelId="{CADF4E9F-387C-4458-A4BB-C8ACBFCC9B23}" type="pres">
      <dgm:prSet presAssocID="{B110D81E-C41D-466B-9278-FC77C4920D62}" presName="container" presStyleCnt="0">
        <dgm:presLayoutVars>
          <dgm:dir/>
          <dgm:resizeHandles val="exact"/>
        </dgm:presLayoutVars>
      </dgm:prSet>
      <dgm:spPr/>
    </dgm:pt>
    <dgm:pt modelId="{69624444-F01F-4B92-997F-71C2EB93F782}" type="pres">
      <dgm:prSet presAssocID="{E3E238BE-7E08-43CE-BC17-7C546B750518}" presName="compNode" presStyleCnt="0"/>
      <dgm:spPr/>
    </dgm:pt>
    <dgm:pt modelId="{FBE27631-BA87-4BC0-92E0-150404E729EB}" type="pres">
      <dgm:prSet presAssocID="{E3E238BE-7E08-43CE-BC17-7C546B750518}" presName="iconBgRect" presStyleLbl="bgShp" presStyleIdx="0" presStyleCnt="4"/>
      <dgm:spPr/>
    </dgm:pt>
    <dgm:pt modelId="{947DBA3D-0504-40DD-8632-517B6C37E6E9}" type="pres">
      <dgm:prSet presAssocID="{E3E238BE-7E08-43CE-BC17-7C546B7505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638E55-011D-454A-A316-586A8F71FDDC}" type="pres">
      <dgm:prSet presAssocID="{E3E238BE-7E08-43CE-BC17-7C546B750518}" presName="spaceRect" presStyleCnt="0"/>
      <dgm:spPr/>
    </dgm:pt>
    <dgm:pt modelId="{5A6E5A2A-D191-4B28-ADCF-2C9A7FB451EA}" type="pres">
      <dgm:prSet presAssocID="{E3E238BE-7E08-43CE-BC17-7C546B750518}" presName="textRect" presStyleLbl="revTx" presStyleIdx="0" presStyleCnt="4">
        <dgm:presLayoutVars>
          <dgm:chMax val="1"/>
          <dgm:chPref val="1"/>
        </dgm:presLayoutVars>
      </dgm:prSet>
      <dgm:spPr/>
    </dgm:pt>
    <dgm:pt modelId="{DD9A6629-7984-4787-A916-CA63B2B2B15D}" type="pres">
      <dgm:prSet presAssocID="{3814FA55-9E58-4B4D-8A5A-8D4FE21AE51B}" presName="sibTrans" presStyleLbl="sibTrans2D1" presStyleIdx="0" presStyleCnt="0"/>
      <dgm:spPr/>
    </dgm:pt>
    <dgm:pt modelId="{EAE280E9-D5BF-4D91-98EC-F488F17860EB}" type="pres">
      <dgm:prSet presAssocID="{AD2B07D1-638D-4E8B-A8BD-F767BE0FF210}" presName="compNode" presStyleCnt="0"/>
      <dgm:spPr/>
    </dgm:pt>
    <dgm:pt modelId="{FC23DBD9-0961-4A18-95DD-BCA2BBF1C18A}" type="pres">
      <dgm:prSet presAssocID="{AD2B07D1-638D-4E8B-A8BD-F767BE0FF210}" presName="iconBgRect" presStyleLbl="bgShp" presStyleIdx="1" presStyleCnt="4"/>
      <dgm:spPr/>
    </dgm:pt>
    <dgm:pt modelId="{8E2A9FF2-BD98-4EE0-AB5C-7721FD29F85A}" type="pres">
      <dgm:prSet presAssocID="{AD2B07D1-638D-4E8B-A8BD-F767BE0FF2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2E946D03-C768-425B-B6BB-AAE2A9C2C603}" type="pres">
      <dgm:prSet presAssocID="{AD2B07D1-638D-4E8B-A8BD-F767BE0FF210}" presName="spaceRect" presStyleCnt="0"/>
      <dgm:spPr/>
    </dgm:pt>
    <dgm:pt modelId="{35F40E6D-65AA-4196-95F5-7C69077891D0}" type="pres">
      <dgm:prSet presAssocID="{AD2B07D1-638D-4E8B-A8BD-F767BE0FF210}" presName="textRect" presStyleLbl="revTx" presStyleIdx="1" presStyleCnt="4">
        <dgm:presLayoutVars>
          <dgm:chMax val="1"/>
          <dgm:chPref val="1"/>
        </dgm:presLayoutVars>
      </dgm:prSet>
      <dgm:spPr/>
    </dgm:pt>
    <dgm:pt modelId="{6749AAFF-1983-4010-B3F5-FAA3BF86F721}" type="pres">
      <dgm:prSet presAssocID="{BE063E0F-EA68-4856-A8B3-E5C934C49130}" presName="sibTrans" presStyleLbl="sibTrans2D1" presStyleIdx="0" presStyleCnt="0"/>
      <dgm:spPr/>
    </dgm:pt>
    <dgm:pt modelId="{DEEA834A-D5B3-45BD-AB3D-9395B38414AE}" type="pres">
      <dgm:prSet presAssocID="{83A5A1CD-8389-4F59-801B-F853C0B75D68}" presName="compNode" presStyleCnt="0"/>
      <dgm:spPr/>
    </dgm:pt>
    <dgm:pt modelId="{4A8EB737-A83C-4982-9B4F-B29103DBFB6E}" type="pres">
      <dgm:prSet presAssocID="{83A5A1CD-8389-4F59-801B-F853C0B75D68}" presName="iconBgRect" presStyleLbl="bgShp" presStyleIdx="2" presStyleCnt="4"/>
      <dgm:spPr/>
    </dgm:pt>
    <dgm:pt modelId="{0C8287B3-3A7B-4074-B390-EAF340DFA7BF}" type="pres">
      <dgm:prSet presAssocID="{83A5A1CD-8389-4F59-801B-F853C0B75D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2C95D22E-F05D-4055-8169-53F4DB1D245B}" type="pres">
      <dgm:prSet presAssocID="{83A5A1CD-8389-4F59-801B-F853C0B75D68}" presName="spaceRect" presStyleCnt="0"/>
      <dgm:spPr/>
    </dgm:pt>
    <dgm:pt modelId="{F1B7EE40-472F-4322-AF87-051044F949FC}" type="pres">
      <dgm:prSet presAssocID="{83A5A1CD-8389-4F59-801B-F853C0B75D68}" presName="textRect" presStyleLbl="revTx" presStyleIdx="2" presStyleCnt="4">
        <dgm:presLayoutVars>
          <dgm:chMax val="1"/>
          <dgm:chPref val="1"/>
        </dgm:presLayoutVars>
      </dgm:prSet>
      <dgm:spPr/>
    </dgm:pt>
    <dgm:pt modelId="{E510A7A7-6A0D-467A-B9FB-7FCF5BAD032E}" type="pres">
      <dgm:prSet presAssocID="{57C4133D-87FB-4E77-8C02-95287CAC4795}" presName="sibTrans" presStyleLbl="sibTrans2D1" presStyleIdx="0" presStyleCnt="0"/>
      <dgm:spPr/>
    </dgm:pt>
    <dgm:pt modelId="{318A40CC-3522-4BE2-93A1-AE4E38D5F836}" type="pres">
      <dgm:prSet presAssocID="{4F2C43D7-D3EE-4BC4-BA13-0634A432E471}" presName="compNode" presStyleCnt="0"/>
      <dgm:spPr/>
    </dgm:pt>
    <dgm:pt modelId="{6AFFA451-D3E7-4EDA-B198-710785BB30DA}" type="pres">
      <dgm:prSet presAssocID="{4F2C43D7-D3EE-4BC4-BA13-0634A432E471}" presName="iconBgRect" presStyleLbl="bgShp" presStyleIdx="3" presStyleCnt="4"/>
      <dgm:spPr/>
    </dgm:pt>
    <dgm:pt modelId="{55B3E22B-9B07-4283-A5AD-8DE4130F6FE8}" type="pres">
      <dgm:prSet presAssocID="{4F2C43D7-D3EE-4BC4-BA13-0634A432E4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A6FA3FC-E5C9-4142-9D06-73A20ADE7AE2}" type="pres">
      <dgm:prSet presAssocID="{4F2C43D7-D3EE-4BC4-BA13-0634A432E471}" presName="spaceRect" presStyleCnt="0"/>
      <dgm:spPr/>
    </dgm:pt>
    <dgm:pt modelId="{8400925C-A7DE-4D2F-A419-78C497C1EE43}" type="pres">
      <dgm:prSet presAssocID="{4F2C43D7-D3EE-4BC4-BA13-0634A432E47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CAD827-F1CE-48F8-AF05-FE6D4913DC5F}" srcId="{B110D81E-C41D-466B-9278-FC77C4920D62}" destId="{83A5A1CD-8389-4F59-801B-F853C0B75D68}" srcOrd="2" destOrd="0" parTransId="{9FABE6D9-0ADC-46C1-B060-910E77008890}" sibTransId="{57C4133D-87FB-4E77-8C02-95287CAC4795}"/>
    <dgm:cxn modelId="{731A863F-C2B7-4BB9-8A00-7720D5B82C64}" srcId="{B110D81E-C41D-466B-9278-FC77C4920D62}" destId="{4F2C43D7-D3EE-4BC4-BA13-0634A432E471}" srcOrd="3" destOrd="0" parTransId="{DB096E26-3656-474D-B855-4CD02B74809A}" sibTransId="{932E050F-2041-4626-91E1-FA9A79120882}"/>
    <dgm:cxn modelId="{C3D9D861-F38F-47E2-964E-19B580692264}" type="presOf" srcId="{3814FA55-9E58-4B4D-8A5A-8D4FE21AE51B}" destId="{DD9A6629-7984-4787-A916-CA63B2B2B15D}" srcOrd="0" destOrd="0" presId="urn:microsoft.com/office/officeart/2018/2/layout/IconCircleList"/>
    <dgm:cxn modelId="{CDE10A6F-A032-464E-9F54-A1155DEAB374}" type="presOf" srcId="{BE063E0F-EA68-4856-A8B3-E5C934C49130}" destId="{6749AAFF-1983-4010-B3F5-FAA3BF86F721}" srcOrd="0" destOrd="0" presId="urn:microsoft.com/office/officeart/2018/2/layout/IconCircleList"/>
    <dgm:cxn modelId="{F6A8FF59-CFB9-41A7-9D36-CCF17FE0F8AA}" type="presOf" srcId="{57C4133D-87FB-4E77-8C02-95287CAC4795}" destId="{E510A7A7-6A0D-467A-B9FB-7FCF5BAD032E}" srcOrd="0" destOrd="0" presId="urn:microsoft.com/office/officeart/2018/2/layout/IconCircleList"/>
    <dgm:cxn modelId="{50E3E67A-4633-48C2-9179-CE59CC178061}" type="presOf" srcId="{B110D81E-C41D-466B-9278-FC77C4920D62}" destId="{5DA6CBE5-CB22-47F5-8B98-DBA2EE8CE5C2}" srcOrd="0" destOrd="0" presId="urn:microsoft.com/office/officeart/2018/2/layout/IconCircleList"/>
    <dgm:cxn modelId="{A47C279E-7270-449A-B8C1-5C8727728F6E}" type="presOf" srcId="{AD2B07D1-638D-4E8B-A8BD-F767BE0FF210}" destId="{35F40E6D-65AA-4196-95F5-7C69077891D0}" srcOrd="0" destOrd="0" presId="urn:microsoft.com/office/officeart/2018/2/layout/IconCircleList"/>
    <dgm:cxn modelId="{4A7C56A5-94DF-42ED-9DE4-60557701A65B}" srcId="{B110D81E-C41D-466B-9278-FC77C4920D62}" destId="{E3E238BE-7E08-43CE-BC17-7C546B750518}" srcOrd="0" destOrd="0" parTransId="{4513CB3E-4B79-41FA-BE9A-AE06DDEE15F4}" sibTransId="{3814FA55-9E58-4B4D-8A5A-8D4FE21AE51B}"/>
    <dgm:cxn modelId="{1C0D1ABB-F42D-4452-BAF8-BF42F029D058}" srcId="{B110D81E-C41D-466B-9278-FC77C4920D62}" destId="{AD2B07D1-638D-4E8B-A8BD-F767BE0FF210}" srcOrd="1" destOrd="0" parTransId="{3CA729C7-86FA-41E7-90D7-4B2772EA11D1}" sibTransId="{BE063E0F-EA68-4856-A8B3-E5C934C49130}"/>
    <dgm:cxn modelId="{BDB32DBB-AC30-4E7E-8BDE-D521B09E4441}" type="presOf" srcId="{4F2C43D7-D3EE-4BC4-BA13-0634A432E471}" destId="{8400925C-A7DE-4D2F-A419-78C497C1EE43}" srcOrd="0" destOrd="0" presId="urn:microsoft.com/office/officeart/2018/2/layout/IconCircleList"/>
    <dgm:cxn modelId="{96AAD4C7-DD20-4A44-9339-70A57A696A08}" type="presOf" srcId="{E3E238BE-7E08-43CE-BC17-7C546B750518}" destId="{5A6E5A2A-D191-4B28-ADCF-2C9A7FB451EA}" srcOrd="0" destOrd="0" presId="urn:microsoft.com/office/officeart/2018/2/layout/IconCircleList"/>
    <dgm:cxn modelId="{D081C3D5-07C6-41D6-91D4-194A32F4F635}" type="presOf" srcId="{83A5A1CD-8389-4F59-801B-F853C0B75D68}" destId="{F1B7EE40-472F-4322-AF87-051044F949FC}" srcOrd="0" destOrd="0" presId="urn:microsoft.com/office/officeart/2018/2/layout/IconCircleList"/>
    <dgm:cxn modelId="{4DC163DE-13CE-4E15-8A19-E0274C1A7C8F}" type="presParOf" srcId="{5DA6CBE5-CB22-47F5-8B98-DBA2EE8CE5C2}" destId="{CADF4E9F-387C-4458-A4BB-C8ACBFCC9B23}" srcOrd="0" destOrd="0" presId="urn:microsoft.com/office/officeart/2018/2/layout/IconCircleList"/>
    <dgm:cxn modelId="{E8BB7FA2-4241-46FD-B4D9-558BC9C3C875}" type="presParOf" srcId="{CADF4E9F-387C-4458-A4BB-C8ACBFCC9B23}" destId="{69624444-F01F-4B92-997F-71C2EB93F782}" srcOrd="0" destOrd="0" presId="urn:microsoft.com/office/officeart/2018/2/layout/IconCircleList"/>
    <dgm:cxn modelId="{A8EF9F8D-6367-4439-8395-02382499F505}" type="presParOf" srcId="{69624444-F01F-4B92-997F-71C2EB93F782}" destId="{FBE27631-BA87-4BC0-92E0-150404E729EB}" srcOrd="0" destOrd="0" presId="urn:microsoft.com/office/officeart/2018/2/layout/IconCircleList"/>
    <dgm:cxn modelId="{FD0AAFB4-5411-4675-8889-A3F8249B5C11}" type="presParOf" srcId="{69624444-F01F-4B92-997F-71C2EB93F782}" destId="{947DBA3D-0504-40DD-8632-517B6C37E6E9}" srcOrd="1" destOrd="0" presId="urn:microsoft.com/office/officeart/2018/2/layout/IconCircleList"/>
    <dgm:cxn modelId="{DC54A1E0-DD46-40E4-A800-E12237F291E4}" type="presParOf" srcId="{69624444-F01F-4B92-997F-71C2EB93F782}" destId="{71638E55-011D-454A-A316-586A8F71FDDC}" srcOrd="2" destOrd="0" presId="urn:microsoft.com/office/officeart/2018/2/layout/IconCircleList"/>
    <dgm:cxn modelId="{C828671A-B997-4E80-82D9-B3D5CFF34E8C}" type="presParOf" srcId="{69624444-F01F-4B92-997F-71C2EB93F782}" destId="{5A6E5A2A-D191-4B28-ADCF-2C9A7FB451EA}" srcOrd="3" destOrd="0" presId="urn:microsoft.com/office/officeart/2018/2/layout/IconCircleList"/>
    <dgm:cxn modelId="{13CDCE04-6E59-4F4C-9D9C-90B63FE566D7}" type="presParOf" srcId="{CADF4E9F-387C-4458-A4BB-C8ACBFCC9B23}" destId="{DD9A6629-7984-4787-A916-CA63B2B2B15D}" srcOrd="1" destOrd="0" presId="urn:microsoft.com/office/officeart/2018/2/layout/IconCircleList"/>
    <dgm:cxn modelId="{46475C76-F44B-4DCA-8437-5CC4AD38BEFE}" type="presParOf" srcId="{CADF4E9F-387C-4458-A4BB-C8ACBFCC9B23}" destId="{EAE280E9-D5BF-4D91-98EC-F488F17860EB}" srcOrd="2" destOrd="0" presId="urn:microsoft.com/office/officeart/2018/2/layout/IconCircleList"/>
    <dgm:cxn modelId="{020A6057-8EB5-4B06-B483-D5BC0F3A4A00}" type="presParOf" srcId="{EAE280E9-D5BF-4D91-98EC-F488F17860EB}" destId="{FC23DBD9-0961-4A18-95DD-BCA2BBF1C18A}" srcOrd="0" destOrd="0" presId="urn:microsoft.com/office/officeart/2018/2/layout/IconCircleList"/>
    <dgm:cxn modelId="{15DA98C0-E853-4D5E-BD17-AF04B9EF5036}" type="presParOf" srcId="{EAE280E9-D5BF-4D91-98EC-F488F17860EB}" destId="{8E2A9FF2-BD98-4EE0-AB5C-7721FD29F85A}" srcOrd="1" destOrd="0" presId="urn:microsoft.com/office/officeart/2018/2/layout/IconCircleList"/>
    <dgm:cxn modelId="{6951BAB9-FA54-4209-A907-23F202C8E580}" type="presParOf" srcId="{EAE280E9-D5BF-4D91-98EC-F488F17860EB}" destId="{2E946D03-C768-425B-B6BB-AAE2A9C2C603}" srcOrd="2" destOrd="0" presId="urn:microsoft.com/office/officeart/2018/2/layout/IconCircleList"/>
    <dgm:cxn modelId="{C6677CCC-F3EA-468E-A13B-FB75F39E5F99}" type="presParOf" srcId="{EAE280E9-D5BF-4D91-98EC-F488F17860EB}" destId="{35F40E6D-65AA-4196-95F5-7C69077891D0}" srcOrd="3" destOrd="0" presId="urn:microsoft.com/office/officeart/2018/2/layout/IconCircleList"/>
    <dgm:cxn modelId="{33D46906-3231-4681-AC0D-72B950E1D790}" type="presParOf" srcId="{CADF4E9F-387C-4458-A4BB-C8ACBFCC9B23}" destId="{6749AAFF-1983-4010-B3F5-FAA3BF86F721}" srcOrd="3" destOrd="0" presId="urn:microsoft.com/office/officeart/2018/2/layout/IconCircleList"/>
    <dgm:cxn modelId="{64450DCB-C00D-4F7F-8F36-FE7F223FCF38}" type="presParOf" srcId="{CADF4E9F-387C-4458-A4BB-C8ACBFCC9B23}" destId="{DEEA834A-D5B3-45BD-AB3D-9395B38414AE}" srcOrd="4" destOrd="0" presId="urn:microsoft.com/office/officeart/2018/2/layout/IconCircleList"/>
    <dgm:cxn modelId="{EE6EC67A-B309-4C30-910F-09B50753EA85}" type="presParOf" srcId="{DEEA834A-D5B3-45BD-AB3D-9395B38414AE}" destId="{4A8EB737-A83C-4982-9B4F-B29103DBFB6E}" srcOrd="0" destOrd="0" presId="urn:microsoft.com/office/officeart/2018/2/layout/IconCircleList"/>
    <dgm:cxn modelId="{0CA50E1C-349C-4333-BFA7-24C3C4E6D9E9}" type="presParOf" srcId="{DEEA834A-D5B3-45BD-AB3D-9395B38414AE}" destId="{0C8287B3-3A7B-4074-B390-EAF340DFA7BF}" srcOrd="1" destOrd="0" presId="urn:microsoft.com/office/officeart/2018/2/layout/IconCircleList"/>
    <dgm:cxn modelId="{9AB928D3-8AE6-41A9-83B5-B25175185419}" type="presParOf" srcId="{DEEA834A-D5B3-45BD-AB3D-9395B38414AE}" destId="{2C95D22E-F05D-4055-8169-53F4DB1D245B}" srcOrd="2" destOrd="0" presId="urn:microsoft.com/office/officeart/2018/2/layout/IconCircleList"/>
    <dgm:cxn modelId="{103B4706-FBEB-47F4-A7BF-AEC7ABAD35E7}" type="presParOf" srcId="{DEEA834A-D5B3-45BD-AB3D-9395B38414AE}" destId="{F1B7EE40-472F-4322-AF87-051044F949FC}" srcOrd="3" destOrd="0" presId="urn:microsoft.com/office/officeart/2018/2/layout/IconCircleList"/>
    <dgm:cxn modelId="{488E6E35-8D59-461D-8B56-D10B03947E54}" type="presParOf" srcId="{CADF4E9F-387C-4458-A4BB-C8ACBFCC9B23}" destId="{E510A7A7-6A0D-467A-B9FB-7FCF5BAD032E}" srcOrd="5" destOrd="0" presId="urn:microsoft.com/office/officeart/2018/2/layout/IconCircleList"/>
    <dgm:cxn modelId="{28B80A07-CD71-461D-A846-36895416D52D}" type="presParOf" srcId="{CADF4E9F-387C-4458-A4BB-C8ACBFCC9B23}" destId="{318A40CC-3522-4BE2-93A1-AE4E38D5F836}" srcOrd="6" destOrd="0" presId="urn:microsoft.com/office/officeart/2018/2/layout/IconCircleList"/>
    <dgm:cxn modelId="{AFD83DE6-783C-442F-A237-7CE9437269F3}" type="presParOf" srcId="{318A40CC-3522-4BE2-93A1-AE4E38D5F836}" destId="{6AFFA451-D3E7-4EDA-B198-710785BB30DA}" srcOrd="0" destOrd="0" presId="urn:microsoft.com/office/officeart/2018/2/layout/IconCircleList"/>
    <dgm:cxn modelId="{10DFD683-E3AE-410A-9F12-425BF05C3013}" type="presParOf" srcId="{318A40CC-3522-4BE2-93A1-AE4E38D5F836}" destId="{55B3E22B-9B07-4283-A5AD-8DE4130F6FE8}" srcOrd="1" destOrd="0" presId="urn:microsoft.com/office/officeart/2018/2/layout/IconCircleList"/>
    <dgm:cxn modelId="{56772AD0-9808-4A15-AE30-A60B05E5067F}" type="presParOf" srcId="{318A40CC-3522-4BE2-93A1-AE4E38D5F836}" destId="{7A6FA3FC-E5C9-4142-9D06-73A20ADE7AE2}" srcOrd="2" destOrd="0" presId="urn:microsoft.com/office/officeart/2018/2/layout/IconCircleList"/>
    <dgm:cxn modelId="{E6408233-7C85-46AC-B08A-22838B4494C0}" type="presParOf" srcId="{318A40CC-3522-4BE2-93A1-AE4E38D5F836}" destId="{8400925C-A7DE-4D2F-A419-78C497C1EE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E801A-F014-4D7E-8A57-55988B49244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42460-D6C2-4F42-881E-7C2F5E89BA2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F8CDB-A5BE-450C-8C7E-E662ECDDA8E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отсутствие заинтересованности со стороны обучающихся</a:t>
          </a:r>
          <a:endParaRPr lang="en-US" sz="2200" kern="1200"/>
        </a:p>
      </dsp:txBody>
      <dsp:txXfrm>
        <a:off x="1429899" y="2442"/>
        <a:ext cx="5083704" cy="1238008"/>
      </dsp:txXfrm>
    </dsp:sp>
    <dsp:sp modelId="{2E5B45E2-D4D0-4BE1-BA0F-CE4546A15F3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552C4-6D53-41AF-95C7-A5C00FA9FE1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F9BB2-18E8-456B-AE6C-7F43D242A10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огромная бумажная волокита для оформления отчётов</a:t>
          </a:r>
          <a:endParaRPr lang="en-US" sz="2200" kern="1200"/>
        </a:p>
      </dsp:txBody>
      <dsp:txXfrm>
        <a:off x="1429899" y="1549953"/>
        <a:ext cx="5083704" cy="1238008"/>
      </dsp:txXfrm>
    </dsp:sp>
    <dsp:sp modelId="{7F46EDBC-01DB-4938-8CA4-6829CB3B55B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E573E-4D34-4199-AC0D-6D93DF1B0FE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D5236-F78B-44C9-9344-902BA56920AF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отсутствие единообразности</a:t>
          </a:r>
          <a:endParaRPr lang="en-US" sz="2200" kern="1200"/>
        </a:p>
      </dsp:txBody>
      <dsp:txXfrm>
        <a:off x="1429899" y="3097464"/>
        <a:ext cx="5083704" cy="1238008"/>
      </dsp:txXfrm>
    </dsp:sp>
    <dsp:sp modelId="{929250A3-40F2-49AF-9856-B7460B25C86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67298-4B46-4A07-B5D7-A2A73CA99EA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E33D5-4355-46E3-AA61-CD22CCAB2D9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отсутствие современных инструментов по взаимодействию студентов в образованием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8CFF9-0883-4F30-A53E-984551285A76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A967D-78FF-4B42-950B-CCB055B03E6E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9E62F-D6F9-4DE0-8205-C3B74EFB4B27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инструмент постройки дорожных карт развития студентов</a:t>
          </a:r>
          <a:endParaRPr lang="en-US" sz="1200" kern="1200"/>
        </a:p>
      </dsp:txBody>
      <dsp:txXfrm>
        <a:off x="241801" y="1997713"/>
        <a:ext cx="1800000" cy="720000"/>
      </dsp:txXfrm>
    </dsp:sp>
    <dsp:sp modelId="{8AB849CC-66A0-41AB-9F7A-0E8C573D6E92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29AC3-8B66-486C-9FB1-A4B7EB02CF13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CBD60-34BB-4411-8034-32EF1E90BB02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инструмент по рейтингованию</a:t>
          </a:r>
          <a:endParaRPr lang="en-US" sz="1200" kern="1200"/>
        </a:p>
      </dsp:txBody>
      <dsp:txXfrm>
        <a:off x="2356801" y="1997713"/>
        <a:ext cx="1800000" cy="720000"/>
      </dsp:txXfrm>
    </dsp:sp>
    <dsp:sp modelId="{CE313166-C655-43F7-B786-2B4BB4D77E91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2EA52-5B53-458A-AFA9-C337551F4831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58DD9-A206-4435-A8FF-AC861F4A06D3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монолит, представляющий единообразную платформу</a:t>
          </a:r>
          <a:endParaRPr lang="en-US" sz="1200" kern="1200"/>
        </a:p>
      </dsp:txBody>
      <dsp:txXfrm>
        <a:off x="4471802" y="1997713"/>
        <a:ext cx="1800000" cy="720000"/>
      </dsp:txXfrm>
    </dsp:sp>
    <dsp:sp modelId="{84026F18-BD0C-4E5F-B6B2-9792A503D56B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23291-D732-41AC-99B3-E18DAB123E61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1B899-4482-4164-93BA-80BE73A5EB37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инструмент библиотеки знаний</a:t>
          </a:r>
          <a:endParaRPr lang="en-US" sz="1200" kern="1200"/>
        </a:p>
      </dsp:txBody>
      <dsp:txXfrm>
        <a:off x="1299301" y="4607713"/>
        <a:ext cx="1800000" cy="720000"/>
      </dsp:txXfrm>
    </dsp:sp>
    <dsp:sp modelId="{47989461-7ABC-46D3-B459-FDA8220A5A28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DF0BD-97E1-4DE0-9842-18DB7D0E3112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056BE-9931-43FB-9552-F8369DC7D9A0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набор инструментов для геймификации процесса обучения</a:t>
          </a:r>
          <a:endParaRPr lang="en-US" sz="1200" kern="1200"/>
        </a:p>
      </dsp:txBody>
      <dsp:txXfrm>
        <a:off x="3414302" y="460771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0DF01-EE7B-40BA-8B0F-FF80B5D4612E}">
      <dsp:nvSpPr>
        <dsp:cNvPr id="0" name=""/>
        <dsp:cNvSpPr/>
      </dsp:nvSpPr>
      <dsp:spPr>
        <a:xfrm>
          <a:off x="109363" y="69214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A7E40-6EBC-4BF8-A039-DABAFD6383E8}">
      <dsp:nvSpPr>
        <dsp:cNvPr id="0" name=""/>
        <dsp:cNvSpPr/>
      </dsp:nvSpPr>
      <dsp:spPr>
        <a:xfrm>
          <a:off x="284370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06A26-D73C-40F9-85AB-817480017503}">
      <dsp:nvSpPr>
        <dsp:cNvPr id="0" name=""/>
        <dsp:cNvSpPr/>
      </dsp:nvSpPr>
      <dsp:spPr>
        <a:xfrm>
          <a:off x="1121306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Отсутствие монолита с подобным набором решений (</a:t>
          </a:r>
          <a:r>
            <a:rPr lang="en-US" sz="1100" kern="1200"/>
            <a:t>Moodle, SharePoint, </a:t>
          </a:r>
          <a:r>
            <a:rPr lang="ru-RU" sz="1100" kern="1200"/>
            <a:t>Дневник и т.д.), все конкуренты имеют либо узкую либо обобщённую специализацию.</a:t>
          </a:r>
          <a:endParaRPr lang="en-US" sz="1100" kern="1200"/>
        </a:p>
      </dsp:txBody>
      <dsp:txXfrm>
        <a:off x="1121306" y="692144"/>
        <a:ext cx="1964358" cy="833364"/>
      </dsp:txXfrm>
    </dsp:sp>
    <dsp:sp modelId="{821BE53E-2DB6-4B8A-AF10-B5EE64E33450}">
      <dsp:nvSpPr>
        <dsp:cNvPr id="0" name=""/>
        <dsp:cNvSpPr/>
      </dsp:nvSpPr>
      <dsp:spPr>
        <a:xfrm>
          <a:off x="3427939" y="69214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D2705-D942-4ABD-90FA-92648D4AAE86}">
      <dsp:nvSpPr>
        <dsp:cNvPr id="0" name=""/>
        <dsp:cNvSpPr/>
      </dsp:nvSpPr>
      <dsp:spPr>
        <a:xfrm>
          <a:off x="3602945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7552C-EB2A-4615-9947-E8DC40C05A47}">
      <dsp:nvSpPr>
        <dsp:cNvPr id="0" name=""/>
        <dsp:cNvSpPr/>
      </dsp:nvSpPr>
      <dsp:spPr>
        <a:xfrm>
          <a:off x="4439881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Режим подписки с постоянным развитием, нет необходимости приобретать программное обеспечение по высокой стоимости.</a:t>
          </a:r>
          <a:endParaRPr lang="en-US" sz="1100" kern="1200"/>
        </a:p>
      </dsp:txBody>
      <dsp:txXfrm>
        <a:off x="4439881" y="692144"/>
        <a:ext cx="1964358" cy="833364"/>
      </dsp:txXfrm>
    </dsp:sp>
    <dsp:sp modelId="{7C5C73E5-62E1-4C6E-AA48-EEA657F2A20C}">
      <dsp:nvSpPr>
        <dsp:cNvPr id="0" name=""/>
        <dsp:cNvSpPr/>
      </dsp:nvSpPr>
      <dsp:spPr>
        <a:xfrm>
          <a:off x="109363" y="2526030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C2A91-A691-4C99-952E-C34767B7E55A}">
      <dsp:nvSpPr>
        <dsp:cNvPr id="0" name=""/>
        <dsp:cNvSpPr/>
      </dsp:nvSpPr>
      <dsp:spPr>
        <a:xfrm>
          <a:off x="284370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87E71-52CE-4E39-91A2-B44BCAE9CB30}">
      <dsp:nvSpPr>
        <dsp:cNvPr id="0" name=""/>
        <dsp:cNvSpPr/>
      </dsp:nvSpPr>
      <dsp:spPr>
        <a:xfrm>
          <a:off x="1121306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Отсутствие полноценной геймификации и системы достижений</a:t>
          </a:r>
          <a:endParaRPr lang="en-US" sz="1100" kern="1200"/>
        </a:p>
      </dsp:txBody>
      <dsp:txXfrm>
        <a:off x="1121306" y="2526030"/>
        <a:ext cx="1964358" cy="833364"/>
      </dsp:txXfrm>
    </dsp:sp>
    <dsp:sp modelId="{C8ED3023-F5D4-43F4-AA1E-AF4F56CD4834}">
      <dsp:nvSpPr>
        <dsp:cNvPr id="0" name=""/>
        <dsp:cNvSpPr/>
      </dsp:nvSpPr>
      <dsp:spPr>
        <a:xfrm>
          <a:off x="3427939" y="2526030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5292B-1158-47AC-9E53-83D521028B31}">
      <dsp:nvSpPr>
        <dsp:cNvPr id="0" name=""/>
        <dsp:cNvSpPr/>
      </dsp:nvSpPr>
      <dsp:spPr>
        <a:xfrm>
          <a:off x="3602945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751D8-7064-42F4-9048-E1280FFD385B}">
      <dsp:nvSpPr>
        <dsp:cNvPr id="0" name=""/>
        <dsp:cNvSpPr/>
      </dsp:nvSpPr>
      <dsp:spPr>
        <a:xfrm>
          <a:off x="4439881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Отсутствие независимой рейтинговой системы</a:t>
          </a:r>
          <a:endParaRPr lang="en-US" sz="1100" kern="1200"/>
        </a:p>
      </dsp:txBody>
      <dsp:txXfrm>
        <a:off x="4439881" y="2526030"/>
        <a:ext cx="1964358" cy="833364"/>
      </dsp:txXfrm>
    </dsp:sp>
    <dsp:sp modelId="{0E7909E4-4BF4-4E7A-9559-57DE34BFE084}">
      <dsp:nvSpPr>
        <dsp:cNvPr id="0" name=""/>
        <dsp:cNvSpPr/>
      </dsp:nvSpPr>
      <dsp:spPr>
        <a:xfrm>
          <a:off x="109363" y="435991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A74B-C7C7-433F-BD03-2B68E6F99357}">
      <dsp:nvSpPr>
        <dsp:cNvPr id="0" name=""/>
        <dsp:cNvSpPr/>
      </dsp:nvSpPr>
      <dsp:spPr>
        <a:xfrm>
          <a:off x="284370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9F99A-8FA8-4C27-A885-A8E5D9C14EE5}">
      <dsp:nvSpPr>
        <dsp:cNvPr id="0" name=""/>
        <dsp:cNvSpPr/>
      </dsp:nvSpPr>
      <dsp:spPr>
        <a:xfrm>
          <a:off x="1121306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Отсутствие новизны</a:t>
          </a:r>
          <a:endParaRPr lang="en-US" sz="1100" kern="1200"/>
        </a:p>
      </dsp:txBody>
      <dsp:txXfrm>
        <a:off x="1121306" y="4359917"/>
        <a:ext cx="1964358" cy="833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27631-BA87-4BC0-92E0-150404E729EB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DBA3D-0504-40DD-8632-517B6C37E6E9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E5A2A-D191-4B28-ADCF-2C9A7FB451EA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Full-stack software design engineer </a:t>
          </a:r>
          <a:r>
            <a:rPr lang="ru-RU" sz="1100" kern="1200"/>
            <a:t>с 4 годами опыта работы, среди которых преподавание, работа в </a:t>
          </a:r>
          <a:r>
            <a:rPr lang="en-US" sz="1100" kern="1200"/>
            <a:t>open-source/</a:t>
          </a:r>
          <a:r>
            <a:rPr lang="ru-RU" sz="1100" kern="1200"/>
            <a:t>международный </a:t>
          </a:r>
          <a:r>
            <a:rPr lang="en-US" sz="1100" kern="1200"/>
            <a:t>out-source (Microsoft)/</a:t>
          </a:r>
          <a:r>
            <a:rPr lang="ru-RU" sz="1100" kern="1200"/>
            <a:t>продуктовых-компаниях</a:t>
          </a:r>
          <a:r>
            <a:rPr lang="en-US" sz="1100" kern="1200"/>
            <a:t>, </a:t>
          </a:r>
          <a:r>
            <a:rPr lang="ru-RU" sz="1100" kern="1200"/>
            <a:t>навыки построения архитектуры, коммерческой разработки, менторинг, обучение людей, менеджмен</a:t>
          </a:r>
          <a:endParaRPr lang="en-US" sz="1100" kern="1200"/>
        </a:p>
      </dsp:txBody>
      <dsp:txXfrm>
        <a:off x="1121306" y="1609087"/>
        <a:ext cx="1964358" cy="833364"/>
      </dsp:txXfrm>
    </dsp:sp>
    <dsp:sp modelId="{FC23DBD9-0961-4A18-95DD-BCA2BBF1C18A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A9FF2-BD98-4EE0-AB5C-7721FD29F85A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40E6D-65AA-4196-95F5-7C69077891D0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Product Manager/Product Design Engineer </a:t>
          </a:r>
          <a:r>
            <a:rPr lang="ru-RU" sz="1100" kern="1200"/>
            <a:t>с 3 годами опыта работы, среди которых собственная студия, опыт работы в продуктовой компании</a:t>
          </a:r>
          <a:endParaRPr lang="en-US" sz="1100" kern="1200"/>
        </a:p>
      </dsp:txBody>
      <dsp:txXfrm>
        <a:off x="4439881" y="1609087"/>
        <a:ext cx="1964358" cy="833364"/>
      </dsp:txXfrm>
    </dsp:sp>
    <dsp:sp modelId="{4A8EB737-A83C-4982-9B4F-B29103DBFB6E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287B3-3A7B-4074-B390-EAF340DFA7BF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7EE40-472F-4322-AF87-051044F949FC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Front-end developer </a:t>
          </a:r>
          <a:r>
            <a:rPr lang="ru-RU" sz="1100" kern="1200"/>
            <a:t>с 2 годами опыта работы на международный </a:t>
          </a:r>
          <a:r>
            <a:rPr lang="en-US" sz="1100" kern="1200"/>
            <a:t>out-source</a:t>
          </a:r>
          <a:r>
            <a:rPr lang="ru-RU" sz="1100" kern="1200"/>
            <a:t> (</a:t>
          </a:r>
          <a:r>
            <a:rPr lang="en-US" sz="1100" kern="1200"/>
            <a:t>Microsoft)</a:t>
          </a:r>
        </a:p>
      </dsp:txBody>
      <dsp:txXfrm>
        <a:off x="1121306" y="3442974"/>
        <a:ext cx="1964358" cy="833364"/>
      </dsp:txXfrm>
    </dsp:sp>
    <dsp:sp modelId="{6AFFA451-D3E7-4EDA-B198-710785BB30DA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3E22B-9B07-4283-A5AD-8DE4130F6FE8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925C-A7DE-4D2F-A419-78C497C1EE43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 Junior front-end developer</a:t>
          </a:r>
        </a:p>
      </dsp:txBody>
      <dsp:txXfrm>
        <a:off x="4439881" y="3442974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622C-7DE5-424D-8E58-1C99E331E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31C35-7FEE-48C5-B6D8-F98E31E0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A5CC-1773-4036-82B5-F0E7A2BC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0C24-DAE6-4E4F-AA5D-EBBBEB1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9158-FB0D-40E6-A780-4DA51A23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54F9-5DE7-40C7-B0E9-87ECED62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55A7-837A-45AC-BC09-B769B202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B96E-2E07-4253-8D84-4459EBF0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5B1E-E530-4FF9-A561-56883131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146A-AC65-42CD-9AF4-C2F7E050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40611-56B5-4A72-964E-A2398070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A61D-0FF9-459B-BAF0-F3797298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355-591E-41C0-A8FC-B0CB8D89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190A-BD13-459D-9B86-65F48F51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4C65-93D7-4169-B8D1-FDF0A5A3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6963-4759-42D8-AEEC-D5E1CDE6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F97A-96CE-46C7-A3E7-81AD22F0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14AE-1653-4C22-9831-E47F65DC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8498-03F8-4AE5-BE2D-A39D8AE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9211-C9AD-4D3A-9CA5-9BD8E906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7DDD-1F80-4FB5-9A03-5371E44E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DC088-82EA-4006-80FD-D6A0C88F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96B2-4E37-4A79-9DB4-F01BC0F0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84E1E-BE27-40CF-BD19-4C1D3BA8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ADCF-88EB-4043-88AB-5B58F74D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753B-9CCF-464A-944C-929AA794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6E2D-E1A0-43DF-A344-7F2D4AC04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14C76-8FCC-4997-B8DD-BB25DF2E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59889-C29D-4FBE-BF1C-5C5ABCE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C401A-D622-43FF-9261-B976E7F8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A1428-4195-4C64-830A-46F8C6DC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A0E1-DF52-4203-A27E-F405C091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F9AB-6E83-4E8B-81C7-FF0ABC2B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D7AE6-8697-42D8-9BAA-C40B7FCC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6196-D805-481B-A1DA-4F8FBAF6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892C5-8840-4664-A460-7279E6BF4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D185C-8082-4866-82F6-F6B01291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6F3C9-1056-4821-B247-22BE3990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5E9A8-47FC-4593-8979-32CC860A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E163-53A7-4AF2-BE47-1CC920A6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B5B58-C071-4AB9-8E1D-E091488B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E367-DE3C-4382-A7EE-48B5EF00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C506E-50A7-41D0-BBCD-B3BE55F9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447DF-F259-483A-8A90-E2732D35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59DD3-6EA1-49D3-B494-C7542B25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0C0B3-BCFE-48EF-A297-27427714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973A-BEDF-4D38-87FF-7B86FE54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797A-339B-451B-9C8A-7A402836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3F52-82EB-4E5D-B09B-A9AA9F1C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3841-00F6-43C0-A0B0-07F6367E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AE985-D572-4C64-B069-6AE0747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69C91-7DC9-47DA-B589-080BD1C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6EB8-F839-4923-A88B-C0002736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99B11-A780-4B8B-858F-2C372FFD0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CF23E-F1A4-4D50-AF36-574068518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E3E21-24B3-46B6-80D2-0436A712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BFB88-6704-46D7-95B8-01E17A85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8E479-B607-49B5-A5E9-6A6C1866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3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535A1-9AFC-4EF4-A117-8FAD9213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3ADA2-D533-494A-92DE-849A4E3E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8B8B-C865-4A43-9494-CF53B7BF4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E107-705D-4204-9233-99AFBFA2C0E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580EA-9254-4C26-8A9E-992022FBF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F9A0-5983-499B-98F0-52DE701B6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2A24-CFD5-46FE-8395-F2BB6B5B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B7065-78F5-47CB-9555-609713CB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EVA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3C5A-3B6C-4766-B309-4C8A58E70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Education verifies approach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0A07C-377F-46E7-9583-830941AA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 sz="4100">
                <a:solidFill>
                  <a:srgbClr val="FFFFFF"/>
                </a:solidFill>
              </a:rPr>
              <a:t>Проблемы современного образования</a:t>
            </a:r>
            <a:endParaRPr lang="en-US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BF87AA-1E3A-45F2-ACA1-FE51CFE15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6005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4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5222-22AC-4690-8768-FD814561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Один из способов решения проблемы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CC1E829-3451-412E-9A52-A23AACAAF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8316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183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12C4C-926C-4D7F-AE77-F22C7371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Как это работает</a:t>
            </a:r>
            <a:r>
              <a:rPr lang="en-US" dirty="0"/>
              <a:t>?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604A-3ECB-4AFD-972F-EA2B6845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ru-RU" sz="1500"/>
              <a:t>Пример 1.</a:t>
            </a:r>
            <a:br>
              <a:rPr lang="ru-RU" sz="1500"/>
            </a:br>
            <a:r>
              <a:rPr lang="ru-RU" sz="1500"/>
              <a:t>Студент взаимодействует с чат-ботом, который предоставляет всю необходимую информацию по процессу обучения, начиная от домашних и курсовых работ, заканчивая текущим расписанием. </a:t>
            </a:r>
            <a:br>
              <a:rPr lang="ru-RU" sz="1500"/>
            </a:br>
            <a:r>
              <a:rPr lang="ru-RU" sz="1500"/>
              <a:t>Также пользуется дорожной картой для отображения решения текущих проблем в университете, либо выстраиванием личного подхода обучения. Студент может пройти анонимный опрос по оценке любых критериев и показателей. Студент может получать достижения и процесс обучения геймифицирован.</a:t>
            </a:r>
          </a:p>
          <a:p>
            <a:r>
              <a:rPr lang="ru-RU" sz="1500"/>
              <a:t>Пример 2.</a:t>
            </a:r>
            <a:br>
              <a:rPr lang="ru-RU" sz="1500"/>
            </a:br>
            <a:r>
              <a:rPr lang="ru-RU" sz="1500"/>
              <a:t>Родитель выбирает университет для ребёнка, строит дорожную карту и дифференцирует вузы по критериям рейтинга студентов, баллов, преподавателей в независимой системе рейтингования</a:t>
            </a:r>
          </a:p>
          <a:p>
            <a:r>
              <a:rPr lang="ru-RU" sz="1500"/>
              <a:t>Пример 3.</a:t>
            </a:r>
            <a:br>
              <a:rPr lang="ru-RU" sz="1500"/>
            </a:br>
            <a:r>
              <a:rPr lang="ru-RU" sz="1500"/>
              <a:t>Преподаватель устраивается в другой вуз, где есть такая же система образовательного процесса, как и в первом, он не тратит время на переобучение и уже сразу же может заполнять необходимые ресурсы и отчёты</a:t>
            </a:r>
          </a:p>
        </p:txBody>
      </p:sp>
    </p:spTree>
    <p:extLst>
      <p:ext uri="{BB962C8B-B14F-4D97-AF65-F5344CB8AC3E}">
        <p14:creationId xmlns:p14="http://schemas.microsoft.com/office/powerpoint/2010/main" val="3781456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845C9-0447-40A7-9833-DE491B21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Чего нет у конкурентов?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D917D-B9B5-4488-B50A-B469DDF1C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1913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4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C7C5B-3A56-4C02-AD53-705B7326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/>
              <a:t>Монетизация</a:t>
            </a:r>
            <a:endParaRPr lang="en-US"/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605-8257-45B7-9132-7518E9E2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ru-RU" sz="2000"/>
              <a:t>Пример 1.</a:t>
            </a:r>
            <a:br>
              <a:rPr lang="ru-RU" sz="2000"/>
            </a:br>
            <a:r>
              <a:rPr lang="ru-RU" sz="2000"/>
              <a:t>Университет самостоятельно приобретает ежемесячную, годовую подписку на сервисы и предоставляет студентам ключи</a:t>
            </a:r>
          </a:p>
          <a:p>
            <a:r>
              <a:rPr lang="ru-RU" sz="2000"/>
              <a:t>Пример 2.</a:t>
            </a:r>
            <a:br>
              <a:rPr lang="ru-RU" sz="2000"/>
            </a:br>
            <a:r>
              <a:rPr lang="ru-RU" sz="2000"/>
              <a:t>Студент самостоятельно приобретает подписку на сервисы и упрощает себе процесс получения образования. Например, когда студент 1 учится, как обычный студент и его образование обыкновенно, студент 2 учится и получает какие-то подарки, достижения и поощрения в системе и тем самым это мотивирует студента ещё больше учиться. К примеру, за 1000 очков достижений (написать 30 курсовых работ) студент может получить любую пару обуви оригинальной фирмы </a:t>
            </a:r>
            <a:r>
              <a:rPr lang="en-US" sz="2000"/>
              <a:t>X </a:t>
            </a:r>
            <a:r>
              <a:rPr lang="ru-RU" sz="2000"/>
              <a:t>или смартфон </a:t>
            </a:r>
            <a:r>
              <a:rPr lang="en-US" sz="2000"/>
              <a:t>X </a:t>
            </a:r>
            <a:r>
              <a:rPr lang="ru-RU" sz="2000"/>
              <a:t>за защиту диплома на максимальную оценку. Призовой фонд формируется из процента дохода с подписки.</a:t>
            </a:r>
          </a:p>
        </p:txBody>
      </p:sp>
    </p:spTree>
    <p:extLst>
      <p:ext uri="{BB962C8B-B14F-4D97-AF65-F5344CB8AC3E}">
        <p14:creationId xmlns:p14="http://schemas.microsoft.com/office/powerpoint/2010/main" val="405076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4388D-E71B-4B20-9214-21E3D222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Команда проекта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152D55-C48C-41E8-BC0C-0C0FF345F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0368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18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EVA</vt:lpstr>
      <vt:lpstr>Проблемы современного образования</vt:lpstr>
      <vt:lpstr>Один из способов решения проблемы</vt:lpstr>
      <vt:lpstr>Как это работает?</vt:lpstr>
      <vt:lpstr>Чего нет у конкурентов?</vt:lpstr>
      <vt:lpstr>Монетизация</vt:lpstr>
      <vt:lpstr>Команда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</dc:title>
  <dc:creator>Marat Zimnurov (Akvelon INC)</dc:creator>
  <cp:lastModifiedBy>Marat Zimnurov (Akvelon INC)</cp:lastModifiedBy>
  <cp:revision>1</cp:revision>
  <dcterms:created xsi:type="dcterms:W3CDTF">2020-02-09T12:23:31Z</dcterms:created>
  <dcterms:modified xsi:type="dcterms:W3CDTF">2020-02-09T12:23:37Z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v-mazimn@microsoft.com</vt:lpwstr>
  </property>
  <property fmtid="{D5CDD505-2E9C-101B-9397-08002B2CF9AE}" pid="5" name="MSIP_Label_f42aa342-8706-4288-bd11-ebb85995028c_SetDate">
    <vt:lpwstr>2020-02-09T12:23:36.7923161Z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7a9c3c0c-5cee-4116-9b06-c41f3411527e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