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78" r:id="rId14"/>
    <p:sldId id="279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387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4C5FE-AD51-489B-9676-860A4F2A872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5B0A6A48-D46F-431B-A720-D33F990C5DEF}">
      <dgm:prSet/>
      <dgm:spPr/>
      <dgm:t>
        <a:bodyPr/>
        <a:lstStyle/>
        <a:p>
          <a:r>
            <a:rPr lang="ru-RU"/>
            <a:t>Экономические регионы</a:t>
          </a:r>
        </a:p>
      </dgm:t>
    </dgm:pt>
    <dgm:pt modelId="{9DE94383-69D7-4A5A-9B26-00858B13942B}" type="parTrans" cxnId="{61868D0E-47AD-4EF3-AE88-A786322B926F}">
      <dgm:prSet/>
      <dgm:spPr/>
      <dgm:t>
        <a:bodyPr/>
        <a:lstStyle/>
        <a:p>
          <a:endParaRPr lang="ru-RU"/>
        </a:p>
      </dgm:t>
    </dgm:pt>
    <dgm:pt modelId="{D2EF49AE-B3C4-4262-AD96-285FAB10E004}" type="sibTrans" cxnId="{61868D0E-47AD-4EF3-AE88-A786322B926F}">
      <dgm:prSet/>
      <dgm:spPr/>
      <dgm:t>
        <a:bodyPr/>
        <a:lstStyle/>
        <a:p>
          <a:endParaRPr lang="ru-RU"/>
        </a:p>
      </dgm:t>
    </dgm:pt>
    <dgm:pt modelId="{C6FF8558-667A-459E-A68E-56E43511FA6E}">
      <dgm:prSet/>
      <dgm:spPr/>
      <dgm:t>
        <a:bodyPr/>
        <a:lstStyle/>
        <a:p>
          <a:r>
            <a:rPr lang="ru-RU"/>
            <a:t>Сложность анализа огромных данных</a:t>
          </a:r>
        </a:p>
      </dgm:t>
    </dgm:pt>
    <dgm:pt modelId="{8CAF07A9-D387-4AB8-A8F2-4262E6E548D0}" type="parTrans" cxnId="{72B4723B-D208-45D9-8184-3A6D058B28DE}">
      <dgm:prSet/>
      <dgm:spPr/>
      <dgm:t>
        <a:bodyPr/>
        <a:lstStyle/>
        <a:p>
          <a:endParaRPr lang="ru-RU"/>
        </a:p>
      </dgm:t>
    </dgm:pt>
    <dgm:pt modelId="{44E7FF13-E9A0-42E4-8C64-052274FACD96}" type="sibTrans" cxnId="{72B4723B-D208-45D9-8184-3A6D058B28DE}">
      <dgm:prSet/>
      <dgm:spPr/>
      <dgm:t>
        <a:bodyPr/>
        <a:lstStyle/>
        <a:p>
          <a:endParaRPr lang="ru-RU"/>
        </a:p>
      </dgm:t>
    </dgm:pt>
    <dgm:pt modelId="{7415FB25-1045-43A3-9E60-4CC9D1C51EE1}">
      <dgm:prSet/>
      <dgm:spPr/>
      <dgm:t>
        <a:bodyPr/>
        <a:lstStyle/>
        <a:p>
          <a:r>
            <a:rPr lang="ru-RU"/>
            <a:t>Неявные корреляции</a:t>
          </a:r>
        </a:p>
      </dgm:t>
    </dgm:pt>
    <dgm:pt modelId="{048A8299-77D8-4DD3-8B82-63C0B9741096}" type="parTrans" cxnId="{2DA538EB-1AE7-4F98-84AB-244ED37C0D6B}">
      <dgm:prSet/>
      <dgm:spPr/>
      <dgm:t>
        <a:bodyPr/>
        <a:lstStyle/>
        <a:p>
          <a:endParaRPr lang="ru-RU"/>
        </a:p>
      </dgm:t>
    </dgm:pt>
    <dgm:pt modelId="{0B697EE9-4128-45CD-9861-18D5295A4371}" type="sibTrans" cxnId="{2DA538EB-1AE7-4F98-84AB-244ED37C0D6B}">
      <dgm:prSet/>
      <dgm:spPr/>
      <dgm:t>
        <a:bodyPr/>
        <a:lstStyle/>
        <a:p>
          <a:endParaRPr lang="ru-RU"/>
        </a:p>
      </dgm:t>
    </dgm:pt>
    <dgm:pt modelId="{D5A59AED-E3BB-4F01-811C-A1E748DB6DB2}">
      <dgm:prSet/>
      <dgm:spPr/>
      <dgm:t>
        <a:bodyPr/>
        <a:lstStyle/>
        <a:p>
          <a:r>
            <a:rPr lang="ru-RU"/>
            <a:t>Отсутствие динамической адаптации</a:t>
          </a:r>
        </a:p>
      </dgm:t>
    </dgm:pt>
    <dgm:pt modelId="{E928472F-1D13-4DC0-A9C5-8DC68FD0E833}" type="parTrans" cxnId="{E56447B1-0267-499C-8D02-F8F4129EA552}">
      <dgm:prSet/>
      <dgm:spPr/>
      <dgm:t>
        <a:bodyPr/>
        <a:lstStyle/>
        <a:p>
          <a:endParaRPr lang="ru-RU"/>
        </a:p>
      </dgm:t>
    </dgm:pt>
    <dgm:pt modelId="{F5A86660-5B53-48C6-92C1-FA8D5A2C4902}" type="sibTrans" cxnId="{E56447B1-0267-499C-8D02-F8F4129EA552}">
      <dgm:prSet/>
      <dgm:spPr/>
      <dgm:t>
        <a:bodyPr/>
        <a:lstStyle/>
        <a:p>
          <a:endParaRPr lang="ru-RU"/>
        </a:p>
      </dgm:t>
    </dgm:pt>
    <dgm:pt modelId="{BC41EA4C-7F4A-449E-93E1-39F9B2533FCC}">
      <dgm:prSet/>
      <dgm:spPr/>
      <dgm:t>
        <a:bodyPr/>
        <a:lstStyle/>
        <a:p>
          <a:r>
            <a:rPr lang="ru-RU"/>
            <a:t>Человеческий фактор</a:t>
          </a:r>
        </a:p>
      </dgm:t>
    </dgm:pt>
    <dgm:pt modelId="{87722690-3452-4F9C-812C-8BC7101C4FD9}" type="parTrans" cxnId="{EF591FB5-ECD8-4251-9F9C-68390EF52C08}">
      <dgm:prSet/>
      <dgm:spPr/>
      <dgm:t>
        <a:bodyPr/>
        <a:lstStyle/>
        <a:p>
          <a:endParaRPr lang="ru-RU"/>
        </a:p>
      </dgm:t>
    </dgm:pt>
    <dgm:pt modelId="{CD00B602-85C4-4ABA-A71D-509AB827BD15}" type="sibTrans" cxnId="{EF591FB5-ECD8-4251-9F9C-68390EF52C08}">
      <dgm:prSet/>
      <dgm:spPr/>
      <dgm:t>
        <a:bodyPr/>
        <a:lstStyle/>
        <a:p>
          <a:endParaRPr lang="ru-RU"/>
        </a:p>
      </dgm:t>
    </dgm:pt>
    <dgm:pt modelId="{53D43DDC-41EE-428D-B125-ADA4FC131228}" type="pres">
      <dgm:prSet presAssocID="{3084C5FE-AD51-489B-9676-860A4F2A872C}" presName="compositeShape" presStyleCnt="0">
        <dgm:presLayoutVars>
          <dgm:chMax val="7"/>
          <dgm:dir/>
          <dgm:resizeHandles val="exact"/>
        </dgm:presLayoutVars>
      </dgm:prSet>
      <dgm:spPr/>
    </dgm:pt>
    <dgm:pt modelId="{74F72C6D-3E29-465A-B257-B7CDB38ADB48}" type="pres">
      <dgm:prSet presAssocID="{5B0A6A48-D46F-431B-A720-D33F990C5DEF}" presName="circ1" presStyleLbl="vennNode1" presStyleIdx="0" presStyleCnt="5"/>
      <dgm:spPr/>
    </dgm:pt>
    <dgm:pt modelId="{EC551DEF-2372-4FBE-8D9C-E06A61511CFD}" type="pres">
      <dgm:prSet presAssocID="{5B0A6A48-D46F-431B-A720-D33F990C5DE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697387-83D2-457C-A499-72C2480B4736}" type="pres">
      <dgm:prSet presAssocID="{C6FF8558-667A-459E-A68E-56E43511FA6E}" presName="circ2" presStyleLbl="vennNode1" presStyleIdx="1" presStyleCnt="5"/>
      <dgm:spPr/>
    </dgm:pt>
    <dgm:pt modelId="{E85D0176-76E8-49B7-8FFB-E0F925340AFC}" type="pres">
      <dgm:prSet presAssocID="{C6FF8558-667A-459E-A68E-56E43511FA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2EF8025-D333-4F43-9430-B5C0F85DB87F}" type="pres">
      <dgm:prSet presAssocID="{7415FB25-1045-43A3-9E60-4CC9D1C51EE1}" presName="circ3" presStyleLbl="vennNode1" presStyleIdx="2" presStyleCnt="5"/>
      <dgm:spPr/>
    </dgm:pt>
    <dgm:pt modelId="{BEB849ED-42F2-44DC-8729-081C2288BAD9}" type="pres">
      <dgm:prSet presAssocID="{7415FB25-1045-43A3-9E60-4CC9D1C51EE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BAA839-FB4D-4041-94CA-96F7E8ED855B}" type="pres">
      <dgm:prSet presAssocID="{D5A59AED-E3BB-4F01-811C-A1E748DB6DB2}" presName="circ4" presStyleLbl="vennNode1" presStyleIdx="3" presStyleCnt="5"/>
      <dgm:spPr/>
    </dgm:pt>
    <dgm:pt modelId="{559ADEA7-97AD-4BC2-845C-019003888DA3}" type="pres">
      <dgm:prSet presAssocID="{D5A59AED-E3BB-4F01-811C-A1E748DB6DB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D9544F-136B-4B56-8B83-AD5720DB4DCD}" type="pres">
      <dgm:prSet presAssocID="{BC41EA4C-7F4A-449E-93E1-39F9B2533FCC}" presName="circ5" presStyleLbl="vennNode1" presStyleIdx="4" presStyleCnt="5"/>
      <dgm:spPr/>
    </dgm:pt>
    <dgm:pt modelId="{B6777118-4B77-43DA-A584-FDB9973CAF1D}" type="pres">
      <dgm:prSet presAssocID="{BC41EA4C-7F4A-449E-93E1-39F9B2533FC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1868D0E-47AD-4EF3-AE88-A786322B926F}" srcId="{3084C5FE-AD51-489B-9676-860A4F2A872C}" destId="{5B0A6A48-D46F-431B-A720-D33F990C5DEF}" srcOrd="0" destOrd="0" parTransId="{9DE94383-69D7-4A5A-9B26-00858B13942B}" sibTransId="{D2EF49AE-B3C4-4262-AD96-285FAB10E004}"/>
    <dgm:cxn modelId="{93B11814-3F55-4732-9039-C4C9DC720578}" type="presOf" srcId="{7415FB25-1045-43A3-9E60-4CC9D1C51EE1}" destId="{BEB849ED-42F2-44DC-8729-081C2288BAD9}" srcOrd="0" destOrd="0" presId="urn:microsoft.com/office/officeart/2005/8/layout/venn1"/>
    <dgm:cxn modelId="{3C496614-60CB-45CA-A1C4-68A5B40D5DBE}" type="presOf" srcId="{C6FF8558-667A-459E-A68E-56E43511FA6E}" destId="{E85D0176-76E8-49B7-8FFB-E0F925340AFC}" srcOrd="0" destOrd="0" presId="urn:microsoft.com/office/officeart/2005/8/layout/venn1"/>
    <dgm:cxn modelId="{72B4723B-D208-45D9-8184-3A6D058B28DE}" srcId="{3084C5FE-AD51-489B-9676-860A4F2A872C}" destId="{C6FF8558-667A-459E-A68E-56E43511FA6E}" srcOrd="1" destOrd="0" parTransId="{8CAF07A9-D387-4AB8-A8F2-4262E6E548D0}" sibTransId="{44E7FF13-E9A0-42E4-8C64-052274FACD96}"/>
    <dgm:cxn modelId="{03C7AB78-346A-41D1-BF26-55BB1807D963}" type="presOf" srcId="{D5A59AED-E3BB-4F01-811C-A1E748DB6DB2}" destId="{559ADEA7-97AD-4BC2-845C-019003888DA3}" srcOrd="0" destOrd="0" presId="urn:microsoft.com/office/officeart/2005/8/layout/venn1"/>
    <dgm:cxn modelId="{1823B783-AF9B-4894-9784-921CD87BF98F}" type="presOf" srcId="{BC41EA4C-7F4A-449E-93E1-39F9B2533FCC}" destId="{B6777118-4B77-43DA-A584-FDB9973CAF1D}" srcOrd="0" destOrd="0" presId="urn:microsoft.com/office/officeart/2005/8/layout/venn1"/>
    <dgm:cxn modelId="{BBBEBBA6-10C9-490B-A563-E51CECCCDEE4}" type="presOf" srcId="{3084C5FE-AD51-489B-9676-860A4F2A872C}" destId="{53D43DDC-41EE-428D-B125-ADA4FC131228}" srcOrd="0" destOrd="0" presId="urn:microsoft.com/office/officeart/2005/8/layout/venn1"/>
    <dgm:cxn modelId="{E56447B1-0267-499C-8D02-F8F4129EA552}" srcId="{3084C5FE-AD51-489B-9676-860A4F2A872C}" destId="{D5A59AED-E3BB-4F01-811C-A1E748DB6DB2}" srcOrd="3" destOrd="0" parTransId="{E928472F-1D13-4DC0-A9C5-8DC68FD0E833}" sibTransId="{F5A86660-5B53-48C6-92C1-FA8D5A2C4902}"/>
    <dgm:cxn modelId="{EF591FB5-ECD8-4251-9F9C-68390EF52C08}" srcId="{3084C5FE-AD51-489B-9676-860A4F2A872C}" destId="{BC41EA4C-7F4A-449E-93E1-39F9B2533FCC}" srcOrd="4" destOrd="0" parTransId="{87722690-3452-4F9C-812C-8BC7101C4FD9}" sibTransId="{CD00B602-85C4-4ABA-A71D-509AB827BD15}"/>
    <dgm:cxn modelId="{2DA538EB-1AE7-4F98-84AB-244ED37C0D6B}" srcId="{3084C5FE-AD51-489B-9676-860A4F2A872C}" destId="{7415FB25-1045-43A3-9E60-4CC9D1C51EE1}" srcOrd="2" destOrd="0" parTransId="{048A8299-77D8-4DD3-8B82-63C0B9741096}" sibTransId="{0B697EE9-4128-45CD-9861-18D5295A4371}"/>
    <dgm:cxn modelId="{3F56B2EE-E485-421C-9807-3BC788471B27}" type="presOf" srcId="{5B0A6A48-D46F-431B-A720-D33F990C5DEF}" destId="{EC551DEF-2372-4FBE-8D9C-E06A61511CFD}" srcOrd="0" destOrd="0" presId="urn:microsoft.com/office/officeart/2005/8/layout/venn1"/>
    <dgm:cxn modelId="{5CCC98C7-AC1E-457E-A9DD-1AF0305DEB37}" type="presParOf" srcId="{53D43DDC-41EE-428D-B125-ADA4FC131228}" destId="{74F72C6D-3E29-465A-B257-B7CDB38ADB48}" srcOrd="0" destOrd="0" presId="urn:microsoft.com/office/officeart/2005/8/layout/venn1"/>
    <dgm:cxn modelId="{EB8F7A66-DB98-46D2-83CB-0417700AADD0}" type="presParOf" srcId="{53D43DDC-41EE-428D-B125-ADA4FC131228}" destId="{EC551DEF-2372-4FBE-8D9C-E06A61511CFD}" srcOrd="1" destOrd="0" presId="urn:microsoft.com/office/officeart/2005/8/layout/venn1"/>
    <dgm:cxn modelId="{DB2A1693-7803-4BAF-A9DC-B7BAF6234B66}" type="presParOf" srcId="{53D43DDC-41EE-428D-B125-ADA4FC131228}" destId="{BA697387-83D2-457C-A499-72C2480B4736}" srcOrd="2" destOrd="0" presId="urn:microsoft.com/office/officeart/2005/8/layout/venn1"/>
    <dgm:cxn modelId="{9CD31248-8B18-448D-AA46-3E28FD9CAF9A}" type="presParOf" srcId="{53D43DDC-41EE-428D-B125-ADA4FC131228}" destId="{E85D0176-76E8-49B7-8FFB-E0F925340AFC}" srcOrd="3" destOrd="0" presId="urn:microsoft.com/office/officeart/2005/8/layout/venn1"/>
    <dgm:cxn modelId="{AF0C7FA1-C7AD-4245-974B-22C61EC63E7A}" type="presParOf" srcId="{53D43DDC-41EE-428D-B125-ADA4FC131228}" destId="{A2EF8025-D333-4F43-9430-B5C0F85DB87F}" srcOrd="4" destOrd="0" presId="urn:microsoft.com/office/officeart/2005/8/layout/venn1"/>
    <dgm:cxn modelId="{E2138828-7DDB-4FA5-90C3-EA2DEFA7D3B0}" type="presParOf" srcId="{53D43DDC-41EE-428D-B125-ADA4FC131228}" destId="{BEB849ED-42F2-44DC-8729-081C2288BAD9}" srcOrd="5" destOrd="0" presId="urn:microsoft.com/office/officeart/2005/8/layout/venn1"/>
    <dgm:cxn modelId="{8DC56E30-19FF-40A6-962B-5855E818796D}" type="presParOf" srcId="{53D43DDC-41EE-428D-B125-ADA4FC131228}" destId="{DBBAA839-FB4D-4041-94CA-96F7E8ED855B}" srcOrd="6" destOrd="0" presId="urn:microsoft.com/office/officeart/2005/8/layout/venn1"/>
    <dgm:cxn modelId="{64FE7486-6789-4293-B432-AA36F538D649}" type="presParOf" srcId="{53D43DDC-41EE-428D-B125-ADA4FC131228}" destId="{559ADEA7-97AD-4BC2-845C-019003888DA3}" srcOrd="7" destOrd="0" presId="urn:microsoft.com/office/officeart/2005/8/layout/venn1"/>
    <dgm:cxn modelId="{E1F2BAAB-4B38-4940-9AEB-670D19029FD2}" type="presParOf" srcId="{53D43DDC-41EE-428D-B125-ADA4FC131228}" destId="{62D9544F-136B-4B56-8B83-AD5720DB4DCD}" srcOrd="8" destOrd="0" presId="urn:microsoft.com/office/officeart/2005/8/layout/venn1"/>
    <dgm:cxn modelId="{A24C819F-75E4-4BE9-8D62-33A767C3D156}" type="presParOf" srcId="{53D43DDC-41EE-428D-B125-ADA4FC131228}" destId="{B6777118-4B77-43DA-A584-FDB9973CAF1D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9CE8F-489B-47D0-A903-4FB94861F0B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C6FFEBB-272B-4E7E-879F-E840A3B9960F}">
      <dgm:prSet/>
      <dgm:spPr/>
      <dgm:t>
        <a:bodyPr/>
        <a:lstStyle/>
        <a:p>
          <a:r>
            <a:rPr lang="ru-RU"/>
            <a:t>Объем ВВП или ВРП на душу населения</a:t>
          </a:r>
        </a:p>
      </dgm:t>
    </dgm:pt>
    <dgm:pt modelId="{3552F529-0D11-4DD1-BB5E-FFEAC616CCDF}" type="parTrans" cxnId="{E3F568C7-B3DD-4385-AF30-234E6F079A2A}">
      <dgm:prSet/>
      <dgm:spPr/>
      <dgm:t>
        <a:bodyPr/>
        <a:lstStyle/>
        <a:p>
          <a:endParaRPr lang="ru-RU"/>
        </a:p>
      </dgm:t>
    </dgm:pt>
    <dgm:pt modelId="{511B2DF3-B5DA-4FDA-9897-9CC97F84ED26}" type="sibTrans" cxnId="{E3F568C7-B3DD-4385-AF30-234E6F079A2A}">
      <dgm:prSet/>
      <dgm:spPr/>
      <dgm:t>
        <a:bodyPr/>
        <a:lstStyle/>
        <a:p>
          <a:endParaRPr lang="ru-RU"/>
        </a:p>
      </dgm:t>
    </dgm:pt>
    <dgm:pt modelId="{8A2884A3-EEAF-4FCA-B2AF-0B4F361053F7}">
      <dgm:prSet/>
      <dgm:spPr/>
      <dgm:t>
        <a:bodyPr/>
        <a:lstStyle/>
        <a:p>
          <a:r>
            <a:rPr lang="ru-RU"/>
            <a:t>Средняя продолжительность жизни</a:t>
          </a:r>
        </a:p>
      </dgm:t>
    </dgm:pt>
    <dgm:pt modelId="{C8DCF78C-31CB-48F0-B08E-BC1803EE72FB}" type="parTrans" cxnId="{60865D29-5628-4341-8B89-2C08DD741DD3}">
      <dgm:prSet/>
      <dgm:spPr/>
      <dgm:t>
        <a:bodyPr/>
        <a:lstStyle/>
        <a:p>
          <a:endParaRPr lang="ru-RU"/>
        </a:p>
      </dgm:t>
    </dgm:pt>
    <dgm:pt modelId="{E846F4B3-C850-4993-BB82-041877A574A6}" type="sibTrans" cxnId="{60865D29-5628-4341-8B89-2C08DD741DD3}">
      <dgm:prSet/>
      <dgm:spPr/>
      <dgm:t>
        <a:bodyPr/>
        <a:lstStyle/>
        <a:p>
          <a:endParaRPr lang="ru-RU"/>
        </a:p>
      </dgm:t>
    </dgm:pt>
    <dgm:pt modelId="{059EED7B-47CA-4C49-B5F4-704D649CC08B}">
      <dgm:prSet/>
      <dgm:spPr/>
      <dgm:t>
        <a:bodyPr/>
        <a:lstStyle/>
        <a:p>
          <a:r>
            <a:rPr lang="ru-RU"/>
            <a:t>Уровень грамотности населения</a:t>
          </a:r>
        </a:p>
      </dgm:t>
    </dgm:pt>
    <dgm:pt modelId="{2C3DEABE-DEB1-4784-AF82-8A14FABAA051}" type="parTrans" cxnId="{40862F53-7636-414D-A331-709AD13B6BAD}">
      <dgm:prSet/>
      <dgm:spPr/>
      <dgm:t>
        <a:bodyPr/>
        <a:lstStyle/>
        <a:p>
          <a:endParaRPr lang="ru-RU"/>
        </a:p>
      </dgm:t>
    </dgm:pt>
    <dgm:pt modelId="{9BA5E76B-165A-45F1-9220-184D93281561}" type="sibTrans" cxnId="{40862F53-7636-414D-A331-709AD13B6BAD}">
      <dgm:prSet/>
      <dgm:spPr/>
      <dgm:t>
        <a:bodyPr/>
        <a:lstStyle/>
        <a:p>
          <a:endParaRPr lang="ru-RU"/>
        </a:p>
      </dgm:t>
    </dgm:pt>
    <dgm:pt modelId="{86EFCDBA-7BCB-4B9A-9191-6E6CB6C86517}">
      <dgm:prSet/>
      <dgm:spPr/>
      <dgm:t>
        <a:bodyPr/>
        <a:lstStyle/>
        <a:p>
          <a:r>
            <a:rPr lang="ru-RU"/>
            <a:t>Средняя продолжительность жизни</a:t>
          </a:r>
        </a:p>
      </dgm:t>
    </dgm:pt>
    <dgm:pt modelId="{04610E21-1A9E-4717-A1B4-D73593DA61C6}" type="parTrans" cxnId="{1AF56719-45CF-431C-9559-FEB8D1D87D82}">
      <dgm:prSet/>
      <dgm:spPr/>
      <dgm:t>
        <a:bodyPr/>
        <a:lstStyle/>
        <a:p>
          <a:endParaRPr lang="ru-RU"/>
        </a:p>
      </dgm:t>
    </dgm:pt>
    <dgm:pt modelId="{F0EE2DF0-7B37-40B4-B274-F89ECD5B221B}" type="sibTrans" cxnId="{1AF56719-45CF-431C-9559-FEB8D1D87D82}">
      <dgm:prSet/>
      <dgm:spPr/>
      <dgm:t>
        <a:bodyPr/>
        <a:lstStyle/>
        <a:p>
          <a:endParaRPr lang="ru-RU"/>
        </a:p>
      </dgm:t>
    </dgm:pt>
    <dgm:pt modelId="{2D8C81E6-87B4-4224-8017-E3F0704C6746}" type="pres">
      <dgm:prSet presAssocID="{8A79CE8F-489B-47D0-A903-4FB94861F0BF}" presName="compositeShape" presStyleCnt="0">
        <dgm:presLayoutVars>
          <dgm:dir/>
          <dgm:resizeHandles/>
        </dgm:presLayoutVars>
      </dgm:prSet>
      <dgm:spPr/>
    </dgm:pt>
    <dgm:pt modelId="{DEF11623-8B3C-4775-A54D-119E624F077A}" type="pres">
      <dgm:prSet presAssocID="{8A79CE8F-489B-47D0-A903-4FB94861F0BF}" presName="pyramid" presStyleLbl="node1" presStyleIdx="0" presStyleCnt="1"/>
      <dgm:spPr/>
    </dgm:pt>
    <dgm:pt modelId="{90C0D64E-0BAB-470E-AE74-8CC9B69A4AC5}" type="pres">
      <dgm:prSet presAssocID="{8A79CE8F-489B-47D0-A903-4FB94861F0BF}" presName="theList" presStyleCnt="0"/>
      <dgm:spPr/>
    </dgm:pt>
    <dgm:pt modelId="{4F97A7CF-275E-46E6-BEA0-6925D7AF0DCE}" type="pres">
      <dgm:prSet presAssocID="{EC6FFEBB-272B-4E7E-879F-E840A3B9960F}" presName="aNode" presStyleLbl="fgAcc1" presStyleIdx="0" presStyleCnt="4">
        <dgm:presLayoutVars>
          <dgm:bulletEnabled val="1"/>
        </dgm:presLayoutVars>
      </dgm:prSet>
      <dgm:spPr/>
    </dgm:pt>
    <dgm:pt modelId="{36B04F64-0B18-4AA7-A9A3-370C4CAF952E}" type="pres">
      <dgm:prSet presAssocID="{EC6FFEBB-272B-4E7E-879F-E840A3B9960F}" presName="aSpace" presStyleCnt="0"/>
      <dgm:spPr/>
    </dgm:pt>
    <dgm:pt modelId="{5DC91A9F-A380-4BA3-85FF-1EE83C0EA65D}" type="pres">
      <dgm:prSet presAssocID="{8A2884A3-EEAF-4FCA-B2AF-0B4F361053F7}" presName="aNode" presStyleLbl="fgAcc1" presStyleIdx="1" presStyleCnt="4">
        <dgm:presLayoutVars>
          <dgm:bulletEnabled val="1"/>
        </dgm:presLayoutVars>
      </dgm:prSet>
      <dgm:spPr/>
    </dgm:pt>
    <dgm:pt modelId="{247EAE94-2379-4B27-9F08-58FEAE4EFAA8}" type="pres">
      <dgm:prSet presAssocID="{8A2884A3-EEAF-4FCA-B2AF-0B4F361053F7}" presName="aSpace" presStyleCnt="0"/>
      <dgm:spPr/>
    </dgm:pt>
    <dgm:pt modelId="{3CE05B69-A37E-43A6-AEA0-76C6B4FC60EE}" type="pres">
      <dgm:prSet presAssocID="{059EED7B-47CA-4C49-B5F4-704D649CC08B}" presName="aNode" presStyleLbl="fgAcc1" presStyleIdx="2" presStyleCnt="4">
        <dgm:presLayoutVars>
          <dgm:bulletEnabled val="1"/>
        </dgm:presLayoutVars>
      </dgm:prSet>
      <dgm:spPr/>
    </dgm:pt>
    <dgm:pt modelId="{A715C1A1-7612-44F9-8C62-3FDEE65ECF0C}" type="pres">
      <dgm:prSet presAssocID="{059EED7B-47CA-4C49-B5F4-704D649CC08B}" presName="aSpace" presStyleCnt="0"/>
      <dgm:spPr/>
    </dgm:pt>
    <dgm:pt modelId="{37363CF6-02D6-4097-9149-28DA4D2F4D34}" type="pres">
      <dgm:prSet presAssocID="{86EFCDBA-7BCB-4B9A-9191-6E6CB6C86517}" presName="aNode" presStyleLbl="fgAcc1" presStyleIdx="3" presStyleCnt="4">
        <dgm:presLayoutVars>
          <dgm:bulletEnabled val="1"/>
        </dgm:presLayoutVars>
      </dgm:prSet>
      <dgm:spPr/>
    </dgm:pt>
    <dgm:pt modelId="{2E3C7E4F-B764-418D-8839-D22530C70AE9}" type="pres">
      <dgm:prSet presAssocID="{86EFCDBA-7BCB-4B9A-9191-6E6CB6C86517}" presName="aSpace" presStyleCnt="0"/>
      <dgm:spPr/>
    </dgm:pt>
  </dgm:ptLst>
  <dgm:cxnLst>
    <dgm:cxn modelId="{1AF56719-45CF-431C-9559-FEB8D1D87D82}" srcId="{8A79CE8F-489B-47D0-A903-4FB94861F0BF}" destId="{86EFCDBA-7BCB-4B9A-9191-6E6CB6C86517}" srcOrd="3" destOrd="0" parTransId="{04610E21-1A9E-4717-A1B4-D73593DA61C6}" sibTransId="{F0EE2DF0-7B37-40B4-B274-F89ECD5B221B}"/>
    <dgm:cxn modelId="{60865D29-5628-4341-8B89-2C08DD741DD3}" srcId="{8A79CE8F-489B-47D0-A903-4FB94861F0BF}" destId="{8A2884A3-EEAF-4FCA-B2AF-0B4F361053F7}" srcOrd="1" destOrd="0" parTransId="{C8DCF78C-31CB-48F0-B08E-BC1803EE72FB}" sibTransId="{E846F4B3-C850-4993-BB82-041877A574A6}"/>
    <dgm:cxn modelId="{3D73A261-3E8B-4C23-9768-9599715C8A62}" type="presOf" srcId="{059EED7B-47CA-4C49-B5F4-704D649CC08B}" destId="{3CE05B69-A37E-43A6-AEA0-76C6B4FC60EE}" srcOrd="0" destOrd="0" presId="urn:microsoft.com/office/officeart/2005/8/layout/pyramid2"/>
    <dgm:cxn modelId="{40862F53-7636-414D-A331-709AD13B6BAD}" srcId="{8A79CE8F-489B-47D0-A903-4FB94861F0BF}" destId="{059EED7B-47CA-4C49-B5F4-704D649CC08B}" srcOrd="2" destOrd="0" parTransId="{2C3DEABE-DEB1-4784-AF82-8A14FABAA051}" sibTransId="{9BA5E76B-165A-45F1-9220-184D93281561}"/>
    <dgm:cxn modelId="{4AABBAB6-7D1D-4514-857C-C19DFA0885CE}" type="presOf" srcId="{86EFCDBA-7BCB-4B9A-9191-6E6CB6C86517}" destId="{37363CF6-02D6-4097-9149-28DA4D2F4D34}" srcOrd="0" destOrd="0" presId="urn:microsoft.com/office/officeart/2005/8/layout/pyramid2"/>
    <dgm:cxn modelId="{7F9453C1-E78B-4741-B04A-30FE50F8591F}" type="presOf" srcId="{8A79CE8F-489B-47D0-A903-4FB94861F0BF}" destId="{2D8C81E6-87B4-4224-8017-E3F0704C6746}" srcOrd="0" destOrd="0" presId="urn:microsoft.com/office/officeart/2005/8/layout/pyramid2"/>
    <dgm:cxn modelId="{106F9CC3-67F7-4476-97E1-CE6DE4677F2F}" type="presOf" srcId="{EC6FFEBB-272B-4E7E-879F-E840A3B9960F}" destId="{4F97A7CF-275E-46E6-BEA0-6925D7AF0DCE}" srcOrd="0" destOrd="0" presId="urn:microsoft.com/office/officeart/2005/8/layout/pyramid2"/>
    <dgm:cxn modelId="{E3F568C7-B3DD-4385-AF30-234E6F079A2A}" srcId="{8A79CE8F-489B-47D0-A903-4FB94861F0BF}" destId="{EC6FFEBB-272B-4E7E-879F-E840A3B9960F}" srcOrd="0" destOrd="0" parTransId="{3552F529-0D11-4DD1-BB5E-FFEAC616CCDF}" sibTransId="{511B2DF3-B5DA-4FDA-9897-9CC97F84ED26}"/>
    <dgm:cxn modelId="{2B21D5DA-9507-4722-AE83-BCBBDE44FD9B}" type="presOf" srcId="{8A2884A3-EEAF-4FCA-B2AF-0B4F361053F7}" destId="{5DC91A9F-A380-4BA3-85FF-1EE83C0EA65D}" srcOrd="0" destOrd="0" presId="urn:microsoft.com/office/officeart/2005/8/layout/pyramid2"/>
    <dgm:cxn modelId="{F00B57C1-7387-4BE6-9F59-24EC374B66EF}" type="presParOf" srcId="{2D8C81E6-87B4-4224-8017-E3F0704C6746}" destId="{DEF11623-8B3C-4775-A54D-119E624F077A}" srcOrd="0" destOrd="0" presId="urn:microsoft.com/office/officeart/2005/8/layout/pyramid2"/>
    <dgm:cxn modelId="{C757DD7A-64AD-4B74-A298-09BA70C29D66}" type="presParOf" srcId="{2D8C81E6-87B4-4224-8017-E3F0704C6746}" destId="{90C0D64E-0BAB-470E-AE74-8CC9B69A4AC5}" srcOrd="1" destOrd="0" presId="urn:microsoft.com/office/officeart/2005/8/layout/pyramid2"/>
    <dgm:cxn modelId="{EB4DB14E-15EF-490D-A63F-90F909306625}" type="presParOf" srcId="{90C0D64E-0BAB-470E-AE74-8CC9B69A4AC5}" destId="{4F97A7CF-275E-46E6-BEA0-6925D7AF0DCE}" srcOrd="0" destOrd="0" presId="urn:microsoft.com/office/officeart/2005/8/layout/pyramid2"/>
    <dgm:cxn modelId="{AA66399A-B9A1-4C7A-8E5E-A48BA42CFE1C}" type="presParOf" srcId="{90C0D64E-0BAB-470E-AE74-8CC9B69A4AC5}" destId="{36B04F64-0B18-4AA7-A9A3-370C4CAF952E}" srcOrd="1" destOrd="0" presId="urn:microsoft.com/office/officeart/2005/8/layout/pyramid2"/>
    <dgm:cxn modelId="{268079B6-5C59-457A-93F7-18FC4E6D50E5}" type="presParOf" srcId="{90C0D64E-0BAB-470E-AE74-8CC9B69A4AC5}" destId="{5DC91A9F-A380-4BA3-85FF-1EE83C0EA65D}" srcOrd="2" destOrd="0" presId="urn:microsoft.com/office/officeart/2005/8/layout/pyramid2"/>
    <dgm:cxn modelId="{117C3173-5744-46BC-8D07-27343FF8D0C2}" type="presParOf" srcId="{90C0D64E-0BAB-470E-AE74-8CC9B69A4AC5}" destId="{247EAE94-2379-4B27-9F08-58FEAE4EFAA8}" srcOrd="3" destOrd="0" presId="urn:microsoft.com/office/officeart/2005/8/layout/pyramid2"/>
    <dgm:cxn modelId="{F0D62369-C5FE-4E08-BC5A-020398F16032}" type="presParOf" srcId="{90C0D64E-0BAB-470E-AE74-8CC9B69A4AC5}" destId="{3CE05B69-A37E-43A6-AEA0-76C6B4FC60EE}" srcOrd="4" destOrd="0" presId="urn:microsoft.com/office/officeart/2005/8/layout/pyramid2"/>
    <dgm:cxn modelId="{A8B17D68-67D9-4F00-8F1C-1154411F37FD}" type="presParOf" srcId="{90C0D64E-0BAB-470E-AE74-8CC9B69A4AC5}" destId="{A715C1A1-7612-44F9-8C62-3FDEE65ECF0C}" srcOrd="5" destOrd="0" presId="urn:microsoft.com/office/officeart/2005/8/layout/pyramid2"/>
    <dgm:cxn modelId="{A3C03148-D3B0-454F-B051-375E92644332}" type="presParOf" srcId="{90C0D64E-0BAB-470E-AE74-8CC9B69A4AC5}" destId="{37363CF6-02D6-4097-9149-28DA4D2F4D34}" srcOrd="6" destOrd="0" presId="urn:microsoft.com/office/officeart/2005/8/layout/pyramid2"/>
    <dgm:cxn modelId="{F7F57679-B594-45A2-812E-F7AEC5302D85}" type="presParOf" srcId="{90C0D64E-0BAB-470E-AE74-8CC9B69A4AC5}" destId="{2E3C7E4F-B764-418D-8839-D22530C70AE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D33771-31FF-4DFC-B8BC-4890338331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1A09405-BA1E-49D8-B7AC-4364E7C7EF7C}">
      <dgm:prSet/>
      <dgm:spPr/>
      <dgm:t>
        <a:bodyPr/>
        <a:lstStyle/>
        <a:p>
          <a:r>
            <a:rPr lang="ru-RU" dirty="0"/>
            <a:t>Определение</a:t>
          </a:r>
          <a:r>
            <a:rPr lang="en-US" dirty="0"/>
            <a:t>:</a:t>
          </a:r>
          <a:br>
            <a:rPr lang="en-US" dirty="0"/>
          </a:br>
          <a:r>
            <a:rPr lang="en-US" dirty="0"/>
            <a:t>	</a:t>
          </a:r>
          <a:r>
            <a:rPr lang="ru-RU" dirty="0"/>
            <a:t>Базовая популяция</a:t>
          </a:r>
          <a:br>
            <a:rPr lang="en-US" dirty="0"/>
          </a:br>
          <a:r>
            <a:rPr lang="en-US" dirty="0"/>
            <a:t>	</a:t>
          </a:r>
          <a:r>
            <a:rPr lang="ru-RU" dirty="0"/>
            <a:t>Максимальное количество</a:t>
          </a:r>
          <a:endParaRPr lang="en-US" dirty="0"/>
        </a:p>
      </dgm:t>
    </dgm:pt>
    <dgm:pt modelId="{22C9C4E7-A856-40EA-93E9-B71E13CF7DF6}" type="parTrans" cxnId="{2A5CC042-F4D6-4141-B22C-393CD8457BC7}">
      <dgm:prSet/>
      <dgm:spPr/>
      <dgm:t>
        <a:bodyPr/>
        <a:lstStyle/>
        <a:p>
          <a:endParaRPr lang="en-US"/>
        </a:p>
      </dgm:t>
    </dgm:pt>
    <dgm:pt modelId="{17208F99-22DB-4833-B348-CC07D95114C9}" type="sibTrans" cxnId="{2A5CC042-F4D6-4141-B22C-393CD8457BC7}">
      <dgm:prSet/>
      <dgm:spPr/>
      <dgm:t>
        <a:bodyPr/>
        <a:lstStyle/>
        <a:p>
          <a:endParaRPr lang="en-US"/>
        </a:p>
      </dgm:t>
    </dgm:pt>
    <dgm:pt modelId="{47EB1AB3-BCF8-4D0D-99AD-16610767A104}">
      <dgm:prSet/>
      <dgm:spPr/>
      <dgm:t>
        <a:bodyPr/>
        <a:lstStyle/>
        <a:p>
          <a:r>
            <a:rPr lang="ru-RU" dirty="0"/>
            <a:t>Цикл</a:t>
          </a:r>
          <a:r>
            <a:rPr lang="en-US" dirty="0"/>
            <a:t>:</a:t>
          </a:r>
          <a:br>
            <a:rPr lang="en-US" dirty="0"/>
          </a:br>
          <a:r>
            <a:rPr lang="en-US" dirty="0"/>
            <a:t>	</a:t>
          </a:r>
          <a:r>
            <a:rPr lang="ru-RU" dirty="0"/>
            <a:t>Выбор лучшего</a:t>
          </a:r>
          <a:br>
            <a:rPr lang="en-US" dirty="0"/>
          </a:br>
          <a:r>
            <a:rPr lang="en-US" dirty="0"/>
            <a:t>	</a:t>
          </a:r>
          <a:r>
            <a:rPr lang="ru-RU" dirty="0"/>
            <a:t>Получение двух элементов</a:t>
          </a:r>
          <a:br>
            <a:rPr lang="en-US" dirty="0"/>
          </a:br>
          <a:r>
            <a:rPr lang="en-US" dirty="0"/>
            <a:t>	</a:t>
          </a:r>
          <a:r>
            <a:rPr lang="ru-RU" dirty="0"/>
            <a:t>Формирование нового поколения</a:t>
          </a:r>
          <a:br>
            <a:rPr lang="en-US" dirty="0"/>
          </a:br>
          <a:r>
            <a:rPr lang="en-US" dirty="0"/>
            <a:t>	</a:t>
          </a:r>
          <a:r>
            <a:rPr lang="ru-RU" i="1" dirty="0"/>
            <a:t>Создание катаклизмов</a:t>
          </a:r>
          <a:br>
            <a:rPr lang="en-US" i="1" dirty="0"/>
          </a:br>
          <a:r>
            <a:rPr lang="en-US" i="1" dirty="0"/>
            <a:t>	</a:t>
          </a:r>
          <a:r>
            <a:rPr lang="ru-RU" i="1" dirty="0"/>
            <a:t>Выбор счастливчиков</a:t>
          </a:r>
          <a:endParaRPr lang="en-US" dirty="0"/>
        </a:p>
      </dgm:t>
    </dgm:pt>
    <dgm:pt modelId="{C1E46A0E-2E70-4F3C-8E7F-B9B3ACD51438}" type="parTrans" cxnId="{C7DA60DF-B029-4C1C-98E6-5746F3AFD769}">
      <dgm:prSet/>
      <dgm:spPr/>
      <dgm:t>
        <a:bodyPr/>
        <a:lstStyle/>
        <a:p>
          <a:endParaRPr lang="en-US"/>
        </a:p>
      </dgm:t>
    </dgm:pt>
    <dgm:pt modelId="{DDA7B3B9-C546-47E7-9C32-3DE446DF78BC}" type="sibTrans" cxnId="{C7DA60DF-B029-4C1C-98E6-5746F3AFD769}">
      <dgm:prSet/>
      <dgm:spPr/>
      <dgm:t>
        <a:bodyPr/>
        <a:lstStyle/>
        <a:p>
          <a:endParaRPr lang="en-US"/>
        </a:p>
      </dgm:t>
    </dgm:pt>
    <dgm:pt modelId="{7E949414-CBD0-4643-BD19-8D24F539619B}">
      <dgm:prSet/>
      <dgm:spPr/>
      <dgm:t>
        <a:bodyPr/>
        <a:lstStyle/>
        <a:p>
          <a:r>
            <a:rPr lang="ru-RU" dirty="0"/>
            <a:t>Повторение цикла пока задача не решена</a:t>
          </a:r>
          <a:endParaRPr lang="en-US" dirty="0"/>
        </a:p>
      </dgm:t>
    </dgm:pt>
    <dgm:pt modelId="{C91E5C10-6102-468F-8BBF-35DE9301E5D3}" type="parTrans" cxnId="{E5E38AEB-C1FF-419B-9A97-B8B16F44487C}">
      <dgm:prSet/>
      <dgm:spPr/>
      <dgm:t>
        <a:bodyPr/>
        <a:lstStyle/>
        <a:p>
          <a:endParaRPr lang="en-US"/>
        </a:p>
      </dgm:t>
    </dgm:pt>
    <dgm:pt modelId="{D2D2F149-601D-4427-BFBD-F66EC619AC8B}" type="sibTrans" cxnId="{E5E38AEB-C1FF-419B-9A97-B8B16F44487C}">
      <dgm:prSet/>
      <dgm:spPr/>
      <dgm:t>
        <a:bodyPr/>
        <a:lstStyle/>
        <a:p>
          <a:endParaRPr lang="en-US"/>
        </a:p>
      </dgm:t>
    </dgm:pt>
    <dgm:pt modelId="{D54ECA7C-69DE-439F-92EF-0CE5EF8DBF64}" type="pres">
      <dgm:prSet presAssocID="{6AD33771-31FF-4DFC-B8BC-48903383310E}" presName="root" presStyleCnt="0">
        <dgm:presLayoutVars>
          <dgm:dir/>
          <dgm:resizeHandles val="exact"/>
        </dgm:presLayoutVars>
      </dgm:prSet>
      <dgm:spPr/>
    </dgm:pt>
    <dgm:pt modelId="{BA2CD0EF-4AAA-4D1A-9F5C-638797706F00}" type="pres">
      <dgm:prSet presAssocID="{31A09405-BA1E-49D8-B7AC-4364E7C7EF7C}" presName="compNode" presStyleCnt="0"/>
      <dgm:spPr/>
    </dgm:pt>
    <dgm:pt modelId="{026D773A-29CF-458E-A878-B9124F9D00E6}" type="pres">
      <dgm:prSet presAssocID="{31A09405-BA1E-49D8-B7AC-4364E7C7EF7C}" presName="bgRect" presStyleLbl="bgShp" presStyleIdx="0" presStyleCnt="3" custLinFactNeighborX="2964" custLinFactNeighborY="-42909"/>
      <dgm:spPr/>
    </dgm:pt>
    <dgm:pt modelId="{EEF5F559-6056-41B2-84C0-A820B25A3F37}" type="pres">
      <dgm:prSet presAssocID="{31A09405-BA1E-49D8-B7AC-4364E7C7EF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957B500-058C-4D6C-A9CC-33240F18780C}" type="pres">
      <dgm:prSet presAssocID="{31A09405-BA1E-49D8-B7AC-4364E7C7EF7C}" presName="spaceRect" presStyleCnt="0"/>
      <dgm:spPr/>
    </dgm:pt>
    <dgm:pt modelId="{4AAC1D1F-D68F-4069-B44E-006D1FD57E4B}" type="pres">
      <dgm:prSet presAssocID="{31A09405-BA1E-49D8-B7AC-4364E7C7EF7C}" presName="parTx" presStyleLbl="revTx" presStyleIdx="0" presStyleCnt="3">
        <dgm:presLayoutVars>
          <dgm:chMax val="0"/>
          <dgm:chPref val="0"/>
        </dgm:presLayoutVars>
      </dgm:prSet>
      <dgm:spPr/>
    </dgm:pt>
    <dgm:pt modelId="{5D90525C-A781-48DF-851F-D5F7015F1548}" type="pres">
      <dgm:prSet presAssocID="{17208F99-22DB-4833-B348-CC07D95114C9}" presName="sibTrans" presStyleCnt="0"/>
      <dgm:spPr/>
    </dgm:pt>
    <dgm:pt modelId="{2263ECE5-1230-4745-A62F-8DAB96ACC53C}" type="pres">
      <dgm:prSet presAssocID="{47EB1AB3-BCF8-4D0D-99AD-16610767A104}" presName="compNode" presStyleCnt="0"/>
      <dgm:spPr/>
    </dgm:pt>
    <dgm:pt modelId="{CCE73389-ED0A-41EE-A9DF-68761876F659}" type="pres">
      <dgm:prSet presAssocID="{47EB1AB3-BCF8-4D0D-99AD-16610767A104}" presName="bgRect" presStyleLbl="bgShp" presStyleIdx="1" presStyleCnt="3" custLinFactNeighborY="-234"/>
      <dgm:spPr/>
    </dgm:pt>
    <dgm:pt modelId="{B3FB633B-6994-443F-BCB4-38209B70B738}" type="pres">
      <dgm:prSet presAssocID="{47EB1AB3-BCF8-4D0D-99AD-16610767A1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C84F0176-3E17-4163-91B5-F3C0F228407D}" type="pres">
      <dgm:prSet presAssocID="{47EB1AB3-BCF8-4D0D-99AD-16610767A104}" presName="spaceRect" presStyleCnt="0"/>
      <dgm:spPr/>
    </dgm:pt>
    <dgm:pt modelId="{3DF07713-72DC-4CCC-BBA0-43957602655C}" type="pres">
      <dgm:prSet presAssocID="{47EB1AB3-BCF8-4D0D-99AD-16610767A104}" presName="parTx" presStyleLbl="revTx" presStyleIdx="1" presStyleCnt="3">
        <dgm:presLayoutVars>
          <dgm:chMax val="0"/>
          <dgm:chPref val="0"/>
        </dgm:presLayoutVars>
      </dgm:prSet>
      <dgm:spPr/>
    </dgm:pt>
    <dgm:pt modelId="{13D2AC53-D506-43D6-A0AC-A9032379A5BC}" type="pres">
      <dgm:prSet presAssocID="{DDA7B3B9-C546-47E7-9C32-3DE446DF78BC}" presName="sibTrans" presStyleCnt="0"/>
      <dgm:spPr/>
    </dgm:pt>
    <dgm:pt modelId="{604EE724-ACBC-4E4A-A2B5-6D0551B0ABAA}" type="pres">
      <dgm:prSet presAssocID="{7E949414-CBD0-4643-BD19-8D24F539619B}" presName="compNode" presStyleCnt="0"/>
      <dgm:spPr/>
    </dgm:pt>
    <dgm:pt modelId="{9FE85894-3FF5-4F33-809F-558A4DC2990B}" type="pres">
      <dgm:prSet presAssocID="{7E949414-CBD0-4643-BD19-8D24F539619B}" presName="bgRect" presStyleLbl="bgShp" presStyleIdx="2" presStyleCnt="3"/>
      <dgm:spPr/>
    </dgm:pt>
    <dgm:pt modelId="{22D04EDB-1F44-44D5-8B69-EB6D4A21908A}" type="pres">
      <dgm:prSet presAssocID="{7E949414-CBD0-4643-BD19-8D24F53961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7AFF683-B550-4025-8B6D-FFBCB5FBA830}" type="pres">
      <dgm:prSet presAssocID="{7E949414-CBD0-4643-BD19-8D24F539619B}" presName="spaceRect" presStyleCnt="0"/>
      <dgm:spPr/>
    </dgm:pt>
    <dgm:pt modelId="{18E4ED5A-6211-4619-955E-F2FA7023FB10}" type="pres">
      <dgm:prSet presAssocID="{7E949414-CBD0-4643-BD19-8D24F53961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593707-F370-4969-9AC5-43537992A51D}" type="presOf" srcId="{7E949414-CBD0-4643-BD19-8D24F539619B}" destId="{18E4ED5A-6211-4619-955E-F2FA7023FB10}" srcOrd="0" destOrd="0" presId="urn:microsoft.com/office/officeart/2018/2/layout/IconVerticalSolidList"/>
    <dgm:cxn modelId="{B82A5D21-A9BB-4FC7-B2E7-5AFD14A04E4B}" type="presOf" srcId="{6AD33771-31FF-4DFC-B8BC-48903383310E}" destId="{D54ECA7C-69DE-439F-92EF-0CE5EF8DBF64}" srcOrd="0" destOrd="0" presId="urn:microsoft.com/office/officeart/2018/2/layout/IconVerticalSolidList"/>
    <dgm:cxn modelId="{2A5CC042-F4D6-4141-B22C-393CD8457BC7}" srcId="{6AD33771-31FF-4DFC-B8BC-48903383310E}" destId="{31A09405-BA1E-49D8-B7AC-4364E7C7EF7C}" srcOrd="0" destOrd="0" parTransId="{22C9C4E7-A856-40EA-93E9-B71E13CF7DF6}" sibTransId="{17208F99-22DB-4833-B348-CC07D95114C9}"/>
    <dgm:cxn modelId="{D5C72C80-C327-4D8E-A02C-CE3EF09AEF31}" type="presOf" srcId="{47EB1AB3-BCF8-4D0D-99AD-16610767A104}" destId="{3DF07713-72DC-4CCC-BBA0-43957602655C}" srcOrd="0" destOrd="0" presId="urn:microsoft.com/office/officeart/2018/2/layout/IconVerticalSolidList"/>
    <dgm:cxn modelId="{1F51FCCF-81DA-4B9A-AB25-FDAFE6EC73ED}" type="presOf" srcId="{31A09405-BA1E-49D8-B7AC-4364E7C7EF7C}" destId="{4AAC1D1F-D68F-4069-B44E-006D1FD57E4B}" srcOrd="0" destOrd="0" presId="urn:microsoft.com/office/officeart/2018/2/layout/IconVerticalSolidList"/>
    <dgm:cxn modelId="{C7DA60DF-B029-4C1C-98E6-5746F3AFD769}" srcId="{6AD33771-31FF-4DFC-B8BC-48903383310E}" destId="{47EB1AB3-BCF8-4D0D-99AD-16610767A104}" srcOrd="1" destOrd="0" parTransId="{C1E46A0E-2E70-4F3C-8E7F-B9B3ACD51438}" sibTransId="{DDA7B3B9-C546-47E7-9C32-3DE446DF78BC}"/>
    <dgm:cxn modelId="{E5E38AEB-C1FF-419B-9A97-B8B16F44487C}" srcId="{6AD33771-31FF-4DFC-B8BC-48903383310E}" destId="{7E949414-CBD0-4643-BD19-8D24F539619B}" srcOrd="2" destOrd="0" parTransId="{C91E5C10-6102-468F-8BBF-35DE9301E5D3}" sibTransId="{D2D2F149-601D-4427-BFBD-F66EC619AC8B}"/>
    <dgm:cxn modelId="{0FACEDA1-ADBF-4B5A-87E7-426C5C2FEA71}" type="presParOf" srcId="{D54ECA7C-69DE-439F-92EF-0CE5EF8DBF64}" destId="{BA2CD0EF-4AAA-4D1A-9F5C-638797706F00}" srcOrd="0" destOrd="0" presId="urn:microsoft.com/office/officeart/2018/2/layout/IconVerticalSolidList"/>
    <dgm:cxn modelId="{042BBAEA-5DB9-4AE5-A527-7098E902B4D1}" type="presParOf" srcId="{BA2CD0EF-4AAA-4D1A-9F5C-638797706F00}" destId="{026D773A-29CF-458E-A878-B9124F9D00E6}" srcOrd="0" destOrd="0" presId="urn:microsoft.com/office/officeart/2018/2/layout/IconVerticalSolidList"/>
    <dgm:cxn modelId="{6977F034-909D-43E5-AF47-C263F5920A0A}" type="presParOf" srcId="{BA2CD0EF-4AAA-4D1A-9F5C-638797706F00}" destId="{EEF5F559-6056-41B2-84C0-A820B25A3F37}" srcOrd="1" destOrd="0" presId="urn:microsoft.com/office/officeart/2018/2/layout/IconVerticalSolidList"/>
    <dgm:cxn modelId="{DD6FF6E4-79BA-4D51-AFF0-4C7A0E075476}" type="presParOf" srcId="{BA2CD0EF-4AAA-4D1A-9F5C-638797706F00}" destId="{0957B500-058C-4D6C-A9CC-33240F18780C}" srcOrd="2" destOrd="0" presId="urn:microsoft.com/office/officeart/2018/2/layout/IconVerticalSolidList"/>
    <dgm:cxn modelId="{C6AFE88D-E8F4-447F-B638-9672EFE5307B}" type="presParOf" srcId="{BA2CD0EF-4AAA-4D1A-9F5C-638797706F00}" destId="{4AAC1D1F-D68F-4069-B44E-006D1FD57E4B}" srcOrd="3" destOrd="0" presId="urn:microsoft.com/office/officeart/2018/2/layout/IconVerticalSolidList"/>
    <dgm:cxn modelId="{C6FFA7D1-D90F-4A02-A82A-80DBA5C008ED}" type="presParOf" srcId="{D54ECA7C-69DE-439F-92EF-0CE5EF8DBF64}" destId="{5D90525C-A781-48DF-851F-D5F7015F1548}" srcOrd="1" destOrd="0" presId="urn:microsoft.com/office/officeart/2018/2/layout/IconVerticalSolidList"/>
    <dgm:cxn modelId="{CA7EB0C4-C859-4184-BE1B-D408C7B9DF01}" type="presParOf" srcId="{D54ECA7C-69DE-439F-92EF-0CE5EF8DBF64}" destId="{2263ECE5-1230-4745-A62F-8DAB96ACC53C}" srcOrd="2" destOrd="0" presId="urn:microsoft.com/office/officeart/2018/2/layout/IconVerticalSolidList"/>
    <dgm:cxn modelId="{786690EA-C964-4A3E-9C29-68A54B76CCFC}" type="presParOf" srcId="{2263ECE5-1230-4745-A62F-8DAB96ACC53C}" destId="{CCE73389-ED0A-41EE-A9DF-68761876F659}" srcOrd="0" destOrd="0" presId="urn:microsoft.com/office/officeart/2018/2/layout/IconVerticalSolidList"/>
    <dgm:cxn modelId="{4F3D6841-C204-452D-BDAF-701156784A9F}" type="presParOf" srcId="{2263ECE5-1230-4745-A62F-8DAB96ACC53C}" destId="{B3FB633B-6994-443F-BCB4-38209B70B738}" srcOrd="1" destOrd="0" presId="urn:microsoft.com/office/officeart/2018/2/layout/IconVerticalSolidList"/>
    <dgm:cxn modelId="{5928B43B-05A2-42BE-B082-333E45EF01A7}" type="presParOf" srcId="{2263ECE5-1230-4745-A62F-8DAB96ACC53C}" destId="{C84F0176-3E17-4163-91B5-F3C0F228407D}" srcOrd="2" destOrd="0" presId="urn:microsoft.com/office/officeart/2018/2/layout/IconVerticalSolidList"/>
    <dgm:cxn modelId="{48BB66CF-F34F-41FF-A5DD-CA0B7DB0F559}" type="presParOf" srcId="{2263ECE5-1230-4745-A62F-8DAB96ACC53C}" destId="{3DF07713-72DC-4CCC-BBA0-43957602655C}" srcOrd="3" destOrd="0" presId="urn:microsoft.com/office/officeart/2018/2/layout/IconVerticalSolidList"/>
    <dgm:cxn modelId="{F9D3E9C0-F560-4F40-8C07-30252F18B8D3}" type="presParOf" srcId="{D54ECA7C-69DE-439F-92EF-0CE5EF8DBF64}" destId="{13D2AC53-D506-43D6-A0AC-A9032379A5BC}" srcOrd="3" destOrd="0" presId="urn:microsoft.com/office/officeart/2018/2/layout/IconVerticalSolidList"/>
    <dgm:cxn modelId="{497CD6B0-4DD2-4E91-8FFF-1E45566474E6}" type="presParOf" srcId="{D54ECA7C-69DE-439F-92EF-0CE5EF8DBF64}" destId="{604EE724-ACBC-4E4A-A2B5-6D0551B0ABAA}" srcOrd="4" destOrd="0" presId="urn:microsoft.com/office/officeart/2018/2/layout/IconVerticalSolidList"/>
    <dgm:cxn modelId="{F5540861-CFBA-4816-9477-A0F8A07F7DA9}" type="presParOf" srcId="{604EE724-ACBC-4E4A-A2B5-6D0551B0ABAA}" destId="{9FE85894-3FF5-4F33-809F-558A4DC2990B}" srcOrd="0" destOrd="0" presId="urn:microsoft.com/office/officeart/2018/2/layout/IconVerticalSolidList"/>
    <dgm:cxn modelId="{B4572455-FE88-4E74-9488-0B1F16372C2C}" type="presParOf" srcId="{604EE724-ACBC-4E4A-A2B5-6D0551B0ABAA}" destId="{22D04EDB-1F44-44D5-8B69-EB6D4A21908A}" srcOrd="1" destOrd="0" presId="urn:microsoft.com/office/officeart/2018/2/layout/IconVerticalSolidList"/>
    <dgm:cxn modelId="{0065EA41-7960-43F0-ADF4-8D1F70AF9436}" type="presParOf" srcId="{604EE724-ACBC-4E4A-A2B5-6D0551B0ABAA}" destId="{37AFF683-B550-4025-8B6D-FFBCB5FBA830}" srcOrd="2" destOrd="0" presId="urn:microsoft.com/office/officeart/2018/2/layout/IconVerticalSolidList"/>
    <dgm:cxn modelId="{7B45E1DA-22B6-42DF-A823-36B86B74B88D}" type="presParOf" srcId="{604EE724-ACBC-4E4A-A2B5-6D0551B0ABAA}" destId="{18E4ED5A-6211-4619-955E-F2FA7023FB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DA20E9-78CA-4743-BC2D-62B9C4E2653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BA5E624F-9BE8-430D-A1AB-39167D533210}">
      <dgm:prSet/>
      <dgm:spPr/>
      <dgm:t>
        <a:bodyPr/>
        <a:lstStyle/>
        <a:p>
          <a:r>
            <a:rPr lang="en-US"/>
            <a:t>Svelte.js</a:t>
          </a:r>
          <a:endParaRPr lang="ru-RU"/>
        </a:p>
      </dgm:t>
    </dgm:pt>
    <dgm:pt modelId="{16BDFABA-66A6-47B7-9C87-B865A762C349}" type="parTrans" cxnId="{A24CBE9B-2EAE-4DFA-8F14-9213BDEAB3AA}">
      <dgm:prSet/>
      <dgm:spPr/>
      <dgm:t>
        <a:bodyPr/>
        <a:lstStyle/>
        <a:p>
          <a:endParaRPr lang="ru-RU"/>
        </a:p>
      </dgm:t>
    </dgm:pt>
    <dgm:pt modelId="{B045CEBF-9D34-4034-BD6F-86422D5E318B}" type="sibTrans" cxnId="{A24CBE9B-2EAE-4DFA-8F14-9213BDEAB3AA}">
      <dgm:prSet/>
      <dgm:spPr/>
      <dgm:t>
        <a:bodyPr/>
        <a:lstStyle/>
        <a:p>
          <a:endParaRPr lang="ru-RU"/>
        </a:p>
      </dgm:t>
    </dgm:pt>
    <dgm:pt modelId="{C792B71A-3124-4752-9B2A-AF39DD81E1F9}">
      <dgm:prSet/>
      <dgm:spPr/>
      <dgm:t>
        <a:bodyPr/>
        <a:lstStyle/>
        <a:p>
          <a:r>
            <a:rPr lang="en-US"/>
            <a:t>Socket.io</a:t>
          </a:r>
          <a:endParaRPr lang="ru-RU"/>
        </a:p>
      </dgm:t>
    </dgm:pt>
    <dgm:pt modelId="{D8A3BBBD-40E1-4E41-8C61-AA3FFD97735E}" type="parTrans" cxnId="{9FFD74F6-91AA-417C-8761-19C2081C6F3F}">
      <dgm:prSet/>
      <dgm:spPr/>
      <dgm:t>
        <a:bodyPr/>
        <a:lstStyle/>
        <a:p>
          <a:endParaRPr lang="ru-RU"/>
        </a:p>
      </dgm:t>
    </dgm:pt>
    <dgm:pt modelId="{70B7F496-D70F-4BAB-A481-03F36999B112}" type="sibTrans" cxnId="{9FFD74F6-91AA-417C-8761-19C2081C6F3F}">
      <dgm:prSet/>
      <dgm:spPr/>
      <dgm:t>
        <a:bodyPr/>
        <a:lstStyle/>
        <a:p>
          <a:endParaRPr lang="ru-RU"/>
        </a:p>
      </dgm:t>
    </dgm:pt>
    <dgm:pt modelId="{D6D09D64-350B-42D8-9E4B-B189DD0C6030}">
      <dgm:prSet/>
      <dgm:spPr/>
      <dgm:t>
        <a:bodyPr/>
        <a:lstStyle/>
        <a:p>
          <a:r>
            <a:rPr lang="en-US"/>
            <a:t>Service workers</a:t>
          </a:r>
          <a:endParaRPr lang="ru-RU"/>
        </a:p>
      </dgm:t>
    </dgm:pt>
    <dgm:pt modelId="{DC298078-39C9-44BF-921F-273F710907AA}" type="parTrans" cxnId="{58547E39-67A2-48ED-BB71-7C093DFCE62F}">
      <dgm:prSet/>
      <dgm:spPr/>
      <dgm:t>
        <a:bodyPr/>
        <a:lstStyle/>
        <a:p>
          <a:endParaRPr lang="ru-RU"/>
        </a:p>
      </dgm:t>
    </dgm:pt>
    <dgm:pt modelId="{951988B0-9B1F-42E2-9E89-A606898650C2}" type="sibTrans" cxnId="{58547E39-67A2-48ED-BB71-7C093DFCE62F}">
      <dgm:prSet/>
      <dgm:spPr/>
      <dgm:t>
        <a:bodyPr/>
        <a:lstStyle/>
        <a:p>
          <a:endParaRPr lang="ru-RU"/>
        </a:p>
      </dgm:t>
    </dgm:pt>
    <dgm:pt modelId="{2AE29F98-5629-471A-8401-903F0AAFA029}">
      <dgm:prSet/>
      <dgm:spPr/>
      <dgm:t>
        <a:bodyPr/>
        <a:lstStyle/>
        <a:p>
          <a:r>
            <a:rPr lang="en-US"/>
            <a:t>TypeScript</a:t>
          </a:r>
          <a:endParaRPr lang="ru-RU"/>
        </a:p>
      </dgm:t>
    </dgm:pt>
    <dgm:pt modelId="{FCE42A1F-8148-44AC-B509-83C332FD3474}" type="parTrans" cxnId="{948E19C4-460A-4DED-98ED-BAE7F73C615B}">
      <dgm:prSet/>
      <dgm:spPr/>
      <dgm:t>
        <a:bodyPr/>
        <a:lstStyle/>
        <a:p>
          <a:endParaRPr lang="ru-RU"/>
        </a:p>
      </dgm:t>
    </dgm:pt>
    <dgm:pt modelId="{04897814-973D-4EFD-888A-FAB52D70D37E}" type="sibTrans" cxnId="{948E19C4-460A-4DED-98ED-BAE7F73C615B}">
      <dgm:prSet/>
      <dgm:spPr/>
      <dgm:t>
        <a:bodyPr/>
        <a:lstStyle/>
        <a:p>
          <a:endParaRPr lang="ru-RU"/>
        </a:p>
      </dgm:t>
    </dgm:pt>
    <dgm:pt modelId="{EE2567B5-E967-4654-A8F2-A61344629EF5}" type="pres">
      <dgm:prSet presAssocID="{4ADA20E9-78CA-4743-BC2D-62B9C4E2653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5B8060F-16B4-45D1-89B2-D84F83769B6C}" type="pres">
      <dgm:prSet presAssocID="{BA5E624F-9BE8-430D-A1AB-39167D533210}" presName="horFlow" presStyleCnt="0"/>
      <dgm:spPr/>
    </dgm:pt>
    <dgm:pt modelId="{17449450-FE6B-4FE8-BAA3-176834EB5F12}" type="pres">
      <dgm:prSet presAssocID="{BA5E624F-9BE8-430D-A1AB-39167D533210}" presName="bigChev" presStyleLbl="node1" presStyleIdx="0" presStyleCnt="4"/>
      <dgm:spPr/>
    </dgm:pt>
    <dgm:pt modelId="{8C144767-86AD-434B-9E3D-AAA1763FFA47}" type="pres">
      <dgm:prSet presAssocID="{BA5E624F-9BE8-430D-A1AB-39167D533210}" presName="vSp" presStyleCnt="0"/>
      <dgm:spPr/>
    </dgm:pt>
    <dgm:pt modelId="{E993797F-0004-4286-BE73-964031772F01}" type="pres">
      <dgm:prSet presAssocID="{C792B71A-3124-4752-9B2A-AF39DD81E1F9}" presName="horFlow" presStyleCnt="0"/>
      <dgm:spPr/>
    </dgm:pt>
    <dgm:pt modelId="{FFA8C99B-ACDD-4473-8757-541BA01F1F9C}" type="pres">
      <dgm:prSet presAssocID="{C792B71A-3124-4752-9B2A-AF39DD81E1F9}" presName="bigChev" presStyleLbl="node1" presStyleIdx="1" presStyleCnt="4"/>
      <dgm:spPr/>
    </dgm:pt>
    <dgm:pt modelId="{8A37AF90-ECB1-4E29-B62A-1B0D7F7E6F17}" type="pres">
      <dgm:prSet presAssocID="{C792B71A-3124-4752-9B2A-AF39DD81E1F9}" presName="vSp" presStyleCnt="0"/>
      <dgm:spPr/>
    </dgm:pt>
    <dgm:pt modelId="{A273439F-FBF2-4A19-B319-F9D0C741534A}" type="pres">
      <dgm:prSet presAssocID="{D6D09D64-350B-42D8-9E4B-B189DD0C6030}" presName="horFlow" presStyleCnt="0"/>
      <dgm:spPr/>
    </dgm:pt>
    <dgm:pt modelId="{63F2D81E-A569-4130-AF60-0104D6FDA410}" type="pres">
      <dgm:prSet presAssocID="{D6D09D64-350B-42D8-9E4B-B189DD0C6030}" presName="bigChev" presStyleLbl="node1" presStyleIdx="2" presStyleCnt="4"/>
      <dgm:spPr/>
    </dgm:pt>
    <dgm:pt modelId="{BE8761A0-0EB9-43F3-BE83-7B6A979C1944}" type="pres">
      <dgm:prSet presAssocID="{D6D09D64-350B-42D8-9E4B-B189DD0C6030}" presName="vSp" presStyleCnt="0"/>
      <dgm:spPr/>
    </dgm:pt>
    <dgm:pt modelId="{3A564E24-1DBE-48DC-AE4F-F3AFDA382EF5}" type="pres">
      <dgm:prSet presAssocID="{2AE29F98-5629-471A-8401-903F0AAFA029}" presName="horFlow" presStyleCnt="0"/>
      <dgm:spPr/>
    </dgm:pt>
    <dgm:pt modelId="{A2DB8DD5-8855-45C5-BABA-EA478972E485}" type="pres">
      <dgm:prSet presAssocID="{2AE29F98-5629-471A-8401-903F0AAFA029}" presName="bigChev" presStyleLbl="node1" presStyleIdx="3" presStyleCnt="4"/>
      <dgm:spPr/>
    </dgm:pt>
  </dgm:ptLst>
  <dgm:cxnLst>
    <dgm:cxn modelId="{70943E15-AE5B-407F-A0DD-E744F83E934E}" type="presOf" srcId="{C792B71A-3124-4752-9B2A-AF39DD81E1F9}" destId="{FFA8C99B-ACDD-4473-8757-541BA01F1F9C}" srcOrd="0" destOrd="0" presId="urn:microsoft.com/office/officeart/2005/8/layout/lProcess3"/>
    <dgm:cxn modelId="{DECC9727-B958-49E3-9353-4B3FA2C71C6A}" type="presOf" srcId="{BA5E624F-9BE8-430D-A1AB-39167D533210}" destId="{17449450-FE6B-4FE8-BAA3-176834EB5F12}" srcOrd="0" destOrd="0" presId="urn:microsoft.com/office/officeart/2005/8/layout/lProcess3"/>
    <dgm:cxn modelId="{58547E39-67A2-48ED-BB71-7C093DFCE62F}" srcId="{4ADA20E9-78CA-4743-BC2D-62B9C4E2653B}" destId="{D6D09D64-350B-42D8-9E4B-B189DD0C6030}" srcOrd="2" destOrd="0" parTransId="{DC298078-39C9-44BF-921F-273F710907AA}" sibTransId="{951988B0-9B1F-42E2-9E89-A606898650C2}"/>
    <dgm:cxn modelId="{7E01BD42-1169-49FA-88D1-0B8A1FEAA5E2}" type="presOf" srcId="{D6D09D64-350B-42D8-9E4B-B189DD0C6030}" destId="{63F2D81E-A569-4130-AF60-0104D6FDA410}" srcOrd="0" destOrd="0" presId="urn:microsoft.com/office/officeart/2005/8/layout/lProcess3"/>
    <dgm:cxn modelId="{A24CBE9B-2EAE-4DFA-8F14-9213BDEAB3AA}" srcId="{4ADA20E9-78CA-4743-BC2D-62B9C4E2653B}" destId="{BA5E624F-9BE8-430D-A1AB-39167D533210}" srcOrd="0" destOrd="0" parTransId="{16BDFABA-66A6-47B7-9C87-B865A762C349}" sibTransId="{B045CEBF-9D34-4034-BD6F-86422D5E318B}"/>
    <dgm:cxn modelId="{05EA08B3-E406-4575-BE27-25D1DB95C64B}" type="presOf" srcId="{4ADA20E9-78CA-4743-BC2D-62B9C4E2653B}" destId="{EE2567B5-E967-4654-A8F2-A61344629EF5}" srcOrd="0" destOrd="0" presId="urn:microsoft.com/office/officeart/2005/8/layout/lProcess3"/>
    <dgm:cxn modelId="{948E19C4-460A-4DED-98ED-BAE7F73C615B}" srcId="{4ADA20E9-78CA-4743-BC2D-62B9C4E2653B}" destId="{2AE29F98-5629-471A-8401-903F0AAFA029}" srcOrd="3" destOrd="0" parTransId="{FCE42A1F-8148-44AC-B509-83C332FD3474}" sibTransId="{04897814-973D-4EFD-888A-FAB52D70D37E}"/>
    <dgm:cxn modelId="{FB7C5EC5-9615-4FA4-90B7-66A3D3B8273A}" type="presOf" srcId="{2AE29F98-5629-471A-8401-903F0AAFA029}" destId="{A2DB8DD5-8855-45C5-BABA-EA478972E485}" srcOrd="0" destOrd="0" presId="urn:microsoft.com/office/officeart/2005/8/layout/lProcess3"/>
    <dgm:cxn modelId="{9FFD74F6-91AA-417C-8761-19C2081C6F3F}" srcId="{4ADA20E9-78CA-4743-BC2D-62B9C4E2653B}" destId="{C792B71A-3124-4752-9B2A-AF39DD81E1F9}" srcOrd="1" destOrd="0" parTransId="{D8A3BBBD-40E1-4E41-8C61-AA3FFD97735E}" sibTransId="{70B7F496-D70F-4BAB-A481-03F36999B112}"/>
    <dgm:cxn modelId="{249AAB37-032E-47B7-BF5E-429B57C67C29}" type="presParOf" srcId="{EE2567B5-E967-4654-A8F2-A61344629EF5}" destId="{85B8060F-16B4-45D1-89B2-D84F83769B6C}" srcOrd="0" destOrd="0" presId="urn:microsoft.com/office/officeart/2005/8/layout/lProcess3"/>
    <dgm:cxn modelId="{CB903A18-A6FA-45BB-8ACE-B0D49C359271}" type="presParOf" srcId="{85B8060F-16B4-45D1-89B2-D84F83769B6C}" destId="{17449450-FE6B-4FE8-BAA3-176834EB5F12}" srcOrd="0" destOrd="0" presId="urn:microsoft.com/office/officeart/2005/8/layout/lProcess3"/>
    <dgm:cxn modelId="{1A7E2BB0-644B-4F5B-AA4E-586BE11EA89B}" type="presParOf" srcId="{EE2567B5-E967-4654-A8F2-A61344629EF5}" destId="{8C144767-86AD-434B-9E3D-AAA1763FFA47}" srcOrd="1" destOrd="0" presId="urn:microsoft.com/office/officeart/2005/8/layout/lProcess3"/>
    <dgm:cxn modelId="{93A8954B-25C0-467A-8E35-99A58749901F}" type="presParOf" srcId="{EE2567B5-E967-4654-A8F2-A61344629EF5}" destId="{E993797F-0004-4286-BE73-964031772F01}" srcOrd="2" destOrd="0" presId="urn:microsoft.com/office/officeart/2005/8/layout/lProcess3"/>
    <dgm:cxn modelId="{B7C22ED0-6B13-4360-8CFC-612F06571EDA}" type="presParOf" srcId="{E993797F-0004-4286-BE73-964031772F01}" destId="{FFA8C99B-ACDD-4473-8757-541BA01F1F9C}" srcOrd="0" destOrd="0" presId="urn:microsoft.com/office/officeart/2005/8/layout/lProcess3"/>
    <dgm:cxn modelId="{690A6251-FFCF-48BA-9B62-DF836996989D}" type="presParOf" srcId="{EE2567B5-E967-4654-A8F2-A61344629EF5}" destId="{8A37AF90-ECB1-4E29-B62A-1B0D7F7E6F17}" srcOrd="3" destOrd="0" presId="urn:microsoft.com/office/officeart/2005/8/layout/lProcess3"/>
    <dgm:cxn modelId="{079D05BA-A8E0-47C1-BC98-7D5E2A72A267}" type="presParOf" srcId="{EE2567B5-E967-4654-A8F2-A61344629EF5}" destId="{A273439F-FBF2-4A19-B319-F9D0C741534A}" srcOrd="4" destOrd="0" presId="urn:microsoft.com/office/officeart/2005/8/layout/lProcess3"/>
    <dgm:cxn modelId="{DBD3F4C4-1C3A-41F7-B210-D7E584BDC783}" type="presParOf" srcId="{A273439F-FBF2-4A19-B319-F9D0C741534A}" destId="{63F2D81E-A569-4130-AF60-0104D6FDA410}" srcOrd="0" destOrd="0" presId="urn:microsoft.com/office/officeart/2005/8/layout/lProcess3"/>
    <dgm:cxn modelId="{D9FA9EB0-EA79-43E0-80C0-8E39236E78DF}" type="presParOf" srcId="{EE2567B5-E967-4654-A8F2-A61344629EF5}" destId="{BE8761A0-0EB9-43F3-BE83-7B6A979C1944}" srcOrd="5" destOrd="0" presId="urn:microsoft.com/office/officeart/2005/8/layout/lProcess3"/>
    <dgm:cxn modelId="{ABCA0B55-513C-46C2-896B-00859C5BFAB2}" type="presParOf" srcId="{EE2567B5-E967-4654-A8F2-A61344629EF5}" destId="{3A564E24-1DBE-48DC-AE4F-F3AFDA382EF5}" srcOrd="6" destOrd="0" presId="urn:microsoft.com/office/officeart/2005/8/layout/lProcess3"/>
    <dgm:cxn modelId="{A18B9E41-29AB-46C3-AB0D-5E4702172743}" type="presParOf" srcId="{3A564E24-1DBE-48DC-AE4F-F3AFDA382EF5}" destId="{A2DB8DD5-8855-45C5-BABA-EA478972E48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9B8EC0-635F-46C9-8E75-E2E78032A6B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3B297A8-F862-44BB-A7B1-FE94731855FC}">
      <dgm:prSet/>
      <dgm:spPr/>
      <dgm:t>
        <a:bodyPr/>
        <a:lstStyle/>
        <a:p>
          <a:r>
            <a:rPr lang="en-US"/>
            <a:t>Deno.js</a:t>
          </a:r>
          <a:endParaRPr lang="ru-RU"/>
        </a:p>
      </dgm:t>
    </dgm:pt>
    <dgm:pt modelId="{50940A74-1414-42C5-87D0-7765092F6993}" type="parTrans" cxnId="{50E45B99-47D7-430C-B548-2DACCA12D434}">
      <dgm:prSet/>
      <dgm:spPr/>
      <dgm:t>
        <a:bodyPr/>
        <a:lstStyle/>
        <a:p>
          <a:endParaRPr lang="ru-RU"/>
        </a:p>
      </dgm:t>
    </dgm:pt>
    <dgm:pt modelId="{A7484B91-FCBE-4DE1-B43A-794A65D60495}" type="sibTrans" cxnId="{50E45B99-47D7-430C-B548-2DACCA12D434}">
      <dgm:prSet/>
      <dgm:spPr/>
      <dgm:t>
        <a:bodyPr/>
        <a:lstStyle/>
        <a:p>
          <a:endParaRPr lang="ru-RU"/>
        </a:p>
      </dgm:t>
    </dgm:pt>
    <dgm:pt modelId="{4C07231C-3753-4E15-B077-BB168CC14BBC}">
      <dgm:prSet/>
      <dgm:spPr/>
      <dgm:t>
        <a:bodyPr/>
        <a:lstStyle/>
        <a:p>
          <a:r>
            <a:rPr lang="en-US"/>
            <a:t>Sapper.js</a:t>
          </a:r>
          <a:endParaRPr lang="ru-RU"/>
        </a:p>
      </dgm:t>
    </dgm:pt>
    <dgm:pt modelId="{C3F12E8D-B720-44EA-AD00-B1986F6B40C3}" type="parTrans" cxnId="{62E35373-E336-42D9-A7ED-F3A78439C13A}">
      <dgm:prSet/>
      <dgm:spPr/>
      <dgm:t>
        <a:bodyPr/>
        <a:lstStyle/>
        <a:p>
          <a:endParaRPr lang="ru-RU"/>
        </a:p>
      </dgm:t>
    </dgm:pt>
    <dgm:pt modelId="{928E0EF6-25DD-4062-8D95-749B31678478}" type="sibTrans" cxnId="{62E35373-E336-42D9-A7ED-F3A78439C13A}">
      <dgm:prSet/>
      <dgm:spPr/>
      <dgm:t>
        <a:bodyPr/>
        <a:lstStyle/>
        <a:p>
          <a:endParaRPr lang="ru-RU"/>
        </a:p>
      </dgm:t>
    </dgm:pt>
    <dgm:pt modelId="{0A8AFC0E-D3CA-4AFA-8CE5-DDA3A7A1AA55}">
      <dgm:prSet/>
      <dgm:spPr/>
      <dgm:t>
        <a:bodyPr/>
        <a:lstStyle/>
        <a:p>
          <a:r>
            <a:rPr lang="en-US"/>
            <a:t>Rollup.js</a:t>
          </a:r>
          <a:endParaRPr lang="ru-RU"/>
        </a:p>
      </dgm:t>
    </dgm:pt>
    <dgm:pt modelId="{462B8943-85E9-4221-98BE-7402BA3807A7}" type="parTrans" cxnId="{3F09E9E9-AB33-4DA2-9537-6B3C0CFFCC66}">
      <dgm:prSet/>
      <dgm:spPr/>
      <dgm:t>
        <a:bodyPr/>
        <a:lstStyle/>
        <a:p>
          <a:endParaRPr lang="ru-RU"/>
        </a:p>
      </dgm:t>
    </dgm:pt>
    <dgm:pt modelId="{15EE6635-76BB-4156-8DFD-7EF5487B69CE}" type="sibTrans" cxnId="{3F09E9E9-AB33-4DA2-9537-6B3C0CFFCC66}">
      <dgm:prSet/>
      <dgm:spPr/>
      <dgm:t>
        <a:bodyPr/>
        <a:lstStyle/>
        <a:p>
          <a:endParaRPr lang="ru-RU"/>
        </a:p>
      </dgm:t>
    </dgm:pt>
    <dgm:pt modelId="{41844C41-F1C5-491D-ABD7-2DAA48683496}">
      <dgm:prSet/>
      <dgm:spPr/>
      <dgm:t>
        <a:bodyPr/>
        <a:lstStyle/>
        <a:p>
          <a:r>
            <a:rPr lang="en-US"/>
            <a:t>Jest.js</a:t>
          </a:r>
          <a:endParaRPr lang="ru-RU"/>
        </a:p>
      </dgm:t>
    </dgm:pt>
    <dgm:pt modelId="{57D4F0C9-218C-4848-ABC4-B5AE81737A50}" type="parTrans" cxnId="{09738957-0EB8-4D9E-A92C-646F6E3B4792}">
      <dgm:prSet/>
      <dgm:spPr/>
      <dgm:t>
        <a:bodyPr/>
        <a:lstStyle/>
        <a:p>
          <a:endParaRPr lang="ru-RU"/>
        </a:p>
      </dgm:t>
    </dgm:pt>
    <dgm:pt modelId="{78691887-B2EB-4D92-BB29-E37583C71B2D}" type="sibTrans" cxnId="{09738957-0EB8-4D9E-A92C-646F6E3B4792}">
      <dgm:prSet/>
      <dgm:spPr/>
      <dgm:t>
        <a:bodyPr/>
        <a:lstStyle/>
        <a:p>
          <a:endParaRPr lang="ru-RU"/>
        </a:p>
      </dgm:t>
    </dgm:pt>
    <dgm:pt modelId="{FFE13E58-88D7-463F-9D15-F63FAB52D644}">
      <dgm:prSet/>
      <dgm:spPr/>
      <dgm:t>
        <a:bodyPr/>
        <a:lstStyle/>
        <a:p>
          <a:r>
            <a:rPr lang="en-US" dirty="0"/>
            <a:t>Kubernetes</a:t>
          </a:r>
          <a:endParaRPr lang="ru-RU" dirty="0"/>
        </a:p>
      </dgm:t>
    </dgm:pt>
    <dgm:pt modelId="{C8371BAB-3044-4414-9BDC-C9212D8B8F46}" type="parTrans" cxnId="{84EDC965-8589-4B89-93E8-917D262556AE}">
      <dgm:prSet/>
      <dgm:spPr/>
      <dgm:t>
        <a:bodyPr/>
        <a:lstStyle/>
        <a:p>
          <a:endParaRPr lang="ru-RU"/>
        </a:p>
      </dgm:t>
    </dgm:pt>
    <dgm:pt modelId="{1E4C2836-3D02-4464-9AA0-E6320276271A}" type="sibTrans" cxnId="{84EDC965-8589-4B89-93E8-917D262556AE}">
      <dgm:prSet/>
      <dgm:spPr/>
      <dgm:t>
        <a:bodyPr/>
        <a:lstStyle/>
        <a:p>
          <a:endParaRPr lang="ru-RU"/>
        </a:p>
      </dgm:t>
    </dgm:pt>
    <dgm:pt modelId="{74970D2C-A852-440E-9680-9F06714670DD}">
      <dgm:prSet/>
      <dgm:spPr/>
      <dgm:t>
        <a:bodyPr/>
        <a:lstStyle/>
        <a:p>
          <a:r>
            <a:rPr lang="en-US" dirty="0"/>
            <a:t>Socket.io</a:t>
          </a:r>
          <a:endParaRPr lang="ru-RU" dirty="0"/>
        </a:p>
      </dgm:t>
    </dgm:pt>
    <dgm:pt modelId="{AEBF8562-6ADE-426B-8112-0F2EE7A5DCC4}" type="parTrans" cxnId="{B30AF948-BB83-478D-8EFD-0BDFF6618945}">
      <dgm:prSet/>
      <dgm:spPr/>
      <dgm:t>
        <a:bodyPr/>
        <a:lstStyle/>
        <a:p>
          <a:endParaRPr lang="ru-RU"/>
        </a:p>
      </dgm:t>
    </dgm:pt>
    <dgm:pt modelId="{3F9A5BAF-6F22-4E09-ADAA-0692381D3AB2}" type="sibTrans" cxnId="{B30AF948-BB83-478D-8EFD-0BDFF6618945}">
      <dgm:prSet/>
      <dgm:spPr/>
      <dgm:t>
        <a:bodyPr/>
        <a:lstStyle/>
        <a:p>
          <a:endParaRPr lang="ru-RU"/>
        </a:p>
      </dgm:t>
    </dgm:pt>
    <dgm:pt modelId="{F08E889D-83A5-487D-94BF-A84A4F293195}">
      <dgm:prSet/>
      <dgm:spPr/>
      <dgm:t>
        <a:bodyPr/>
        <a:lstStyle/>
        <a:p>
          <a:r>
            <a:rPr lang="en-US" dirty="0"/>
            <a:t>Cassandra</a:t>
          </a:r>
          <a:endParaRPr lang="ru-RU" dirty="0"/>
        </a:p>
      </dgm:t>
    </dgm:pt>
    <dgm:pt modelId="{751FEF78-B764-40AB-9F0C-228B6EDB7B5F}" type="parTrans" cxnId="{31595C0C-1E4F-492B-B7EB-B7475F1884EF}">
      <dgm:prSet/>
      <dgm:spPr/>
      <dgm:t>
        <a:bodyPr/>
        <a:lstStyle/>
        <a:p>
          <a:endParaRPr lang="ru-RU"/>
        </a:p>
      </dgm:t>
    </dgm:pt>
    <dgm:pt modelId="{36263420-6D4B-4722-B135-BCE2FED8A0E7}" type="sibTrans" cxnId="{31595C0C-1E4F-492B-B7EB-B7475F1884EF}">
      <dgm:prSet/>
      <dgm:spPr/>
      <dgm:t>
        <a:bodyPr/>
        <a:lstStyle/>
        <a:p>
          <a:endParaRPr lang="ru-RU"/>
        </a:p>
      </dgm:t>
    </dgm:pt>
    <dgm:pt modelId="{F4717F31-82E5-44B0-9126-0875D86E6CF2}" type="pres">
      <dgm:prSet presAssocID="{5C9B8EC0-635F-46C9-8E75-E2E78032A6BF}" presName="compositeShape" presStyleCnt="0">
        <dgm:presLayoutVars>
          <dgm:chMax val="7"/>
          <dgm:dir/>
          <dgm:resizeHandles val="exact"/>
        </dgm:presLayoutVars>
      </dgm:prSet>
      <dgm:spPr/>
    </dgm:pt>
    <dgm:pt modelId="{0C9389ED-79B6-44AC-95E6-3A9BB74BF14B}" type="pres">
      <dgm:prSet presAssocID="{23B297A8-F862-44BB-A7B1-FE94731855FC}" presName="circ1" presStyleLbl="vennNode1" presStyleIdx="0" presStyleCnt="7"/>
      <dgm:spPr/>
    </dgm:pt>
    <dgm:pt modelId="{BDAF058D-9F74-4750-B652-0391281F0A45}" type="pres">
      <dgm:prSet presAssocID="{23B297A8-F862-44BB-A7B1-FE94731855F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F2CA72-5D89-4005-A434-B3A987B01FBC}" type="pres">
      <dgm:prSet presAssocID="{4C07231C-3753-4E15-B077-BB168CC14BBC}" presName="circ2" presStyleLbl="vennNode1" presStyleIdx="1" presStyleCnt="7"/>
      <dgm:spPr/>
    </dgm:pt>
    <dgm:pt modelId="{24804D0C-766A-411F-9FB8-D97A19C74307}" type="pres">
      <dgm:prSet presAssocID="{4C07231C-3753-4E15-B077-BB168CC14B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309BA2D-386F-43F1-9795-9AE6D9FB89E8}" type="pres">
      <dgm:prSet presAssocID="{0A8AFC0E-D3CA-4AFA-8CE5-DDA3A7A1AA55}" presName="circ3" presStyleLbl="vennNode1" presStyleIdx="2" presStyleCnt="7"/>
      <dgm:spPr/>
    </dgm:pt>
    <dgm:pt modelId="{247EF66A-35FB-4A10-878F-D8CDEFED36DA}" type="pres">
      <dgm:prSet presAssocID="{0A8AFC0E-D3CA-4AFA-8CE5-DDA3A7A1AA5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1017065-D42B-44A7-848C-C3A7EBC5ED39}" type="pres">
      <dgm:prSet presAssocID="{41844C41-F1C5-491D-ABD7-2DAA48683496}" presName="circ4" presStyleLbl="vennNode1" presStyleIdx="3" presStyleCnt="7"/>
      <dgm:spPr/>
    </dgm:pt>
    <dgm:pt modelId="{1160D058-0ABB-4C9B-BACC-9CD21C199397}" type="pres">
      <dgm:prSet presAssocID="{41844C41-F1C5-491D-ABD7-2DAA4868349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E158B6-059A-4950-8C3F-F41D1EED79C2}" type="pres">
      <dgm:prSet presAssocID="{FFE13E58-88D7-463F-9D15-F63FAB52D644}" presName="circ5" presStyleLbl="vennNode1" presStyleIdx="4" presStyleCnt="7"/>
      <dgm:spPr/>
    </dgm:pt>
    <dgm:pt modelId="{4EC64B90-A227-4520-82A2-45BE6B4B291C}" type="pres">
      <dgm:prSet presAssocID="{FFE13E58-88D7-463F-9D15-F63FAB52D64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4993A0D-D3F7-4D6B-9838-BA08F01FBD63}" type="pres">
      <dgm:prSet presAssocID="{74970D2C-A852-440E-9680-9F06714670DD}" presName="circ6" presStyleLbl="vennNode1" presStyleIdx="5" presStyleCnt="7"/>
      <dgm:spPr/>
    </dgm:pt>
    <dgm:pt modelId="{669C1BC9-FD46-4551-8D73-DBA17710FD68}" type="pres">
      <dgm:prSet presAssocID="{74970D2C-A852-440E-9680-9F06714670DD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7605BD-5768-4359-A7AE-93F956E31EB7}" type="pres">
      <dgm:prSet presAssocID="{F08E889D-83A5-487D-94BF-A84A4F293195}" presName="circ7" presStyleLbl="vennNode1" presStyleIdx="6" presStyleCnt="7"/>
      <dgm:spPr/>
    </dgm:pt>
    <dgm:pt modelId="{888ABF10-BC41-4D60-A890-D43EC06186D2}" type="pres">
      <dgm:prSet presAssocID="{F08E889D-83A5-487D-94BF-A84A4F293195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1595C0C-1E4F-492B-B7EB-B7475F1884EF}" srcId="{5C9B8EC0-635F-46C9-8E75-E2E78032A6BF}" destId="{F08E889D-83A5-487D-94BF-A84A4F293195}" srcOrd="6" destOrd="0" parTransId="{751FEF78-B764-40AB-9F0C-228B6EDB7B5F}" sibTransId="{36263420-6D4B-4722-B135-BCE2FED8A0E7}"/>
    <dgm:cxn modelId="{BB67203B-F51C-483E-AFD5-130E1CC992C0}" type="presOf" srcId="{FFE13E58-88D7-463F-9D15-F63FAB52D644}" destId="{4EC64B90-A227-4520-82A2-45BE6B4B291C}" srcOrd="0" destOrd="0" presId="urn:microsoft.com/office/officeart/2005/8/layout/venn1"/>
    <dgm:cxn modelId="{84EDC965-8589-4B89-93E8-917D262556AE}" srcId="{5C9B8EC0-635F-46C9-8E75-E2E78032A6BF}" destId="{FFE13E58-88D7-463F-9D15-F63FAB52D644}" srcOrd="4" destOrd="0" parTransId="{C8371BAB-3044-4414-9BDC-C9212D8B8F46}" sibTransId="{1E4C2836-3D02-4464-9AA0-E6320276271A}"/>
    <dgm:cxn modelId="{B30AF948-BB83-478D-8EFD-0BDFF6618945}" srcId="{5C9B8EC0-635F-46C9-8E75-E2E78032A6BF}" destId="{74970D2C-A852-440E-9680-9F06714670DD}" srcOrd="5" destOrd="0" parTransId="{AEBF8562-6ADE-426B-8112-0F2EE7A5DCC4}" sibTransId="{3F9A5BAF-6F22-4E09-ADAA-0692381D3AB2}"/>
    <dgm:cxn modelId="{69954D51-B710-4D64-BA5B-33F602A8D121}" type="presOf" srcId="{0A8AFC0E-D3CA-4AFA-8CE5-DDA3A7A1AA55}" destId="{247EF66A-35FB-4A10-878F-D8CDEFED36DA}" srcOrd="0" destOrd="0" presId="urn:microsoft.com/office/officeart/2005/8/layout/venn1"/>
    <dgm:cxn modelId="{62E35373-E336-42D9-A7ED-F3A78439C13A}" srcId="{5C9B8EC0-635F-46C9-8E75-E2E78032A6BF}" destId="{4C07231C-3753-4E15-B077-BB168CC14BBC}" srcOrd="1" destOrd="0" parTransId="{C3F12E8D-B720-44EA-AD00-B1986F6B40C3}" sibTransId="{928E0EF6-25DD-4062-8D95-749B31678478}"/>
    <dgm:cxn modelId="{09738957-0EB8-4D9E-A92C-646F6E3B4792}" srcId="{5C9B8EC0-635F-46C9-8E75-E2E78032A6BF}" destId="{41844C41-F1C5-491D-ABD7-2DAA48683496}" srcOrd="3" destOrd="0" parTransId="{57D4F0C9-218C-4848-ABC4-B5AE81737A50}" sibTransId="{78691887-B2EB-4D92-BB29-E37583C71B2D}"/>
    <dgm:cxn modelId="{AEC83B8C-74E1-44C4-8BEB-2817C9FDF0CE}" type="presOf" srcId="{74970D2C-A852-440E-9680-9F06714670DD}" destId="{669C1BC9-FD46-4551-8D73-DBA17710FD68}" srcOrd="0" destOrd="0" presId="urn:microsoft.com/office/officeart/2005/8/layout/venn1"/>
    <dgm:cxn modelId="{88D19390-4BA0-4BC2-9110-C5ADED4B8139}" type="presOf" srcId="{5C9B8EC0-635F-46C9-8E75-E2E78032A6BF}" destId="{F4717F31-82E5-44B0-9126-0875D86E6CF2}" srcOrd="0" destOrd="0" presId="urn:microsoft.com/office/officeart/2005/8/layout/venn1"/>
    <dgm:cxn modelId="{D1356893-26B9-410A-B656-FD0F952E1449}" type="presOf" srcId="{41844C41-F1C5-491D-ABD7-2DAA48683496}" destId="{1160D058-0ABB-4C9B-BACC-9CD21C199397}" srcOrd="0" destOrd="0" presId="urn:microsoft.com/office/officeart/2005/8/layout/venn1"/>
    <dgm:cxn modelId="{50E45B99-47D7-430C-B548-2DACCA12D434}" srcId="{5C9B8EC0-635F-46C9-8E75-E2E78032A6BF}" destId="{23B297A8-F862-44BB-A7B1-FE94731855FC}" srcOrd="0" destOrd="0" parTransId="{50940A74-1414-42C5-87D0-7765092F6993}" sibTransId="{A7484B91-FCBE-4DE1-B43A-794A65D60495}"/>
    <dgm:cxn modelId="{B078C1BC-ECB7-49F9-A02B-B90750BC7991}" type="presOf" srcId="{23B297A8-F862-44BB-A7B1-FE94731855FC}" destId="{BDAF058D-9F74-4750-B652-0391281F0A45}" srcOrd="0" destOrd="0" presId="urn:microsoft.com/office/officeart/2005/8/layout/venn1"/>
    <dgm:cxn modelId="{9C9D12E4-150C-4908-A243-348E8E4AEA59}" type="presOf" srcId="{4C07231C-3753-4E15-B077-BB168CC14BBC}" destId="{24804D0C-766A-411F-9FB8-D97A19C74307}" srcOrd="0" destOrd="0" presId="urn:microsoft.com/office/officeart/2005/8/layout/venn1"/>
    <dgm:cxn modelId="{3F09E9E9-AB33-4DA2-9537-6B3C0CFFCC66}" srcId="{5C9B8EC0-635F-46C9-8E75-E2E78032A6BF}" destId="{0A8AFC0E-D3CA-4AFA-8CE5-DDA3A7A1AA55}" srcOrd="2" destOrd="0" parTransId="{462B8943-85E9-4221-98BE-7402BA3807A7}" sibTransId="{15EE6635-76BB-4156-8DFD-7EF5487B69CE}"/>
    <dgm:cxn modelId="{E0D6BAFE-9079-42D0-AD5F-7923BDE8BAF5}" type="presOf" srcId="{F08E889D-83A5-487D-94BF-A84A4F293195}" destId="{888ABF10-BC41-4D60-A890-D43EC06186D2}" srcOrd="0" destOrd="0" presId="urn:microsoft.com/office/officeart/2005/8/layout/venn1"/>
    <dgm:cxn modelId="{E8A18058-A5E5-418D-86BA-44E2DACE35D7}" type="presParOf" srcId="{F4717F31-82E5-44B0-9126-0875D86E6CF2}" destId="{0C9389ED-79B6-44AC-95E6-3A9BB74BF14B}" srcOrd="0" destOrd="0" presId="urn:microsoft.com/office/officeart/2005/8/layout/venn1"/>
    <dgm:cxn modelId="{C098B086-4319-4501-93FD-9B019758533E}" type="presParOf" srcId="{F4717F31-82E5-44B0-9126-0875D86E6CF2}" destId="{BDAF058D-9F74-4750-B652-0391281F0A45}" srcOrd="1" destOrd="0" presId="urn:microsoft.com/office/officeart/2005/8/layout/venn1"/>
    <dgm:cxn modelId="{4757FB43-DB04-45BA-A8E8-8F000E0C0376}" type="presParOf" srcId="{F4717F31-82E5-44B0-9126-0875D86E6CF2}" destId="{37F2CA72-5D89-4005-A434-B3A987B01FBC}" srcOrd="2" destOrd="0" presId="urn:microsoft.com/office/officeart/2005/8/layout/venn1"/>
    <dgm:cxn modelId="{B9A258E7-F80B-46EB-81D1-777BA6C94340}" type="presParOf" srcId="{F4717F31-82E5-44B0-9126-0875D86E6CF2}" destId="{24804D0C-766A-411F-9FB8-D97A19C74307}" srcOrd="3" destOrd="0" presId="urn:microsoft.com/office/officeart/2005/8/layout/venn1"/>
    <dgm:cxn modelId="{6FEC8671-105B-4658-A6AD-04F12F8B3C2E}" type="presParOf" srcId="{F4717F31-82E5-44B0-9126-0875D86E6CF2}" destId="{F309BA2D-386F-43F1-9795-9AE6D9FB89E8}" srcOrd="4" destOrd="0" presId="urn:microsoft.com/office/officeart/2005/8/layout/venn1"/>
    <dgm:cxn modelId="{F76AB279-D683-4936-B437-894F7DD72400}" type="presParOf" srcId="{F4717F31-82E5-44B0-9126-0875D86E6CF2}" destId="{247EF66A-35FB-4A10-878F-D8CDEFED36DA}" srcOrd="5" destOrd="0" presId="urn:microsoft.com/office/officeart/2005/8/layout/venn1"/>
    <dgm:cxn modelId="{F591E511-5B80-421F-94C3-BF0172C1034F}" type="presParOf" srcId="{F4717F31-82E5-44B0-9126-0875D86E6CF2}" destId="{51017065-D42B-44A7-848C-C3A7EBC5ED39}" srcOrd="6" destOrd="0" presId="urn:microsoft.com/office/officeart/2005/8/layout/venn1"/>
    <dgm:cxn modelId="{1AB165CF-FBB9-4ACA-9C2F-7DFEC1FA509A}" type="presParOf" srcId="{F4717F31-82E5-44B0-9126-0875D86E6CF2}" destId="{1160D058-0ABB-4C9B-BACC-9CD21C199397}" srcOrd="7" destOrd="0" presId="urn:microsoft.com/office/officeart/2005/8/layout/venn1"/>
    <dgm:cxn modelId="{521D4639-473E-4A55-AB08-85C394D99EB7}" type="presParOf" srcId="{F4717F31-82E5-44B0-9126-0875D86E6CF2}" destId="{6CE158B6-059A-4950-8C3F-F41D1EED79C2}" srcOrd="8" destOrd="0" presId="urn:microsoft.com/office/officeart/2005/8/layout/venn1"/>
    <dgm:cxn modelId="{FBD7FCA4-52B2-46AB-B884-27D5B0439C1B}" type="presParOf" srcId="{F4717F31-82E5-44B0-9126-0875D86E6CF2}" destId="{4EC64B90-A227-4520-82A2-45BE6B4B291C}" srcOrd="9" destOrd="0" presId="urn:microsoft.com/office/officeart/2005/8/layout/venn1"/>
    <dgm:cxn modelId="{3A4CAC04-CFAD-44F7-8401-FA894D4CEC9C}" type="presParOf" srcId="{F4717F31-82E5-44B0-9126-0875D86E6CF2}" destId="{04993A0D-D3F7-4D6B-9838-BA08F01FBD63}" srcOrd="10" destOrd="0" presId="urn:microsoft.com/office/officeart/2005/8/layout/venn1"/>
    <dgm:cxn modelId="{0780A115-3C5F-4AAF-AAAE-52650DFB6933}" type="presParOf" srcId="{F4717F31-82E5-44B0-9126-0875D86E6CF2}" destId="{669C1BC9-FD46-4551-8D73-DBA17710FD68}" srcOrd="11" destOrd="0" presId="urn:microsoft.com/office/officeart/2005/8/layout/venn1"/>
    <dgm:cxn modelId="{E8654898-8F56-4A92-AB82-2BD2F6F9FC6E}" type="presParOf" srcId="{F4717F31-82E5-44B0-9126-0875D86E6CF2}" destId="{F17605BD-5768-4359-A7AE-93F956E31EB7}" srcOrd="12" destOrd="0" presId="urn:microsoft.com/office/officeart/2005/8/layout/venn1"/>
    <dgm:cxn modelId="{548F4475-2FE2-40AE-ADDD-F84D1AE564AF}" type="presParOf" srcId="{F4717F31-82E5-44B0-9126-0875D86E6CF2}" destId="{888ABF10-BC41-4D60-A890-D43EC06186D2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9B8EC0-635F-46C9-8E75-E2E78032A6B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23B297A8-F862-44BB-A7B1-FE94731855FC}">
      <dgm:prSet/>
      <dgm:spPr/>
      <dgm:t>
        <a:bodyPr/>
        <a:lstStyle/>
        <a:p>
          <a:r>
            <a:rPr lang="en-US"/>
            <a:t>Deno.js</a:t>
          </a:r>
          <a:endParaRPr lang="ru-RU"/>
        </a:p>
      </dgm:t>
    </dgm:pt>
    <dgm:pt modelId="{50940A74-1414-42C5-87D0-7765092F6993}" type="parTrans" cxnId="{50E45B99-47D7-430C-B548-2DACCA12D434}">
      <dgm:prSet/>
      <dgm:spPr/>
      <dgm:t>
        <a:bodyPr/>
        <a:lstStyle/>
        <a:p>
          <a:endParaRPr lang="ru-RU"/>
        </a:p>
      </dgm:t>
    </dgm:pt>
    <dgm:pt modelId="{A7484B91-FCBE-4DE1-B43A-794A65D60495}" type="sibTrans" cxnId="{50E45B99-47D7-430C-B548-2DACCA12D434}">
      <dgm:prSet/>
      <dgm:spPr/>
      <dgm:t>
        <a:bodyPr/>
        <a:lstStyle/>
        <a:p>
          <a:endParaRPr lang="ru-RU"/>
        </a:p>
      </dgm:t>
    </dgm:pt>
    <dgm:pt modelId="{4C07231C-3753-4E15-B077-BB168CC14BBC}">
      <dgm:prSet/>
      <dgm:spPr/>
      <dgm:t>
        <a:bodyPr/>
        <a:lstStyle/>
        <a:p>
          <a:r>
            <a:rPr lang="en-US"/>
            <a:t>Sapper.js</a:t>
          </a:r>
          <a:endParaRPr lang="ru-RU"/>
        </a:p>
      </dgm:t>
    </dgm:pt>
    <dgm:pt modelId="{C3F12E8D-B720-44EA-AD00-B1986F6B40C3}" type="parTrans" cxnId="{62E35373-E336-42D9-A7ED-F3A78439C13A}">
      <dgm:prSet/>
      <dgm:spPr/>
      <dgm:t>
        <a:bodyPr/>
        <a:lstStyle/>
        <a:p>
          <a:endParaRPr lang="ru-RU"/>
        </a:p>
      </dgm:t>
    </dgm:pt>
    <dgm:pt modelId="{928E0EF6-25DD-4062-8D95-749B31678478}" type="sibTrans" cxnId="{62E35373-E336-42D9-A7ED-F3A78439C13A}">
      <dgm:prSet/>
      <dgm:spPr/>
      <dgm:t>
        <a:bodyPr/>
        <a:lstStyle/>
        <a:p>
          <a:endParaRPr lang="ru-RU"/>
        </a:p>
      </dgm:t>
    </dgm:pt>
    <dgm:pt modelId="{0A8AFC0E-D3CA-4AFA-8CE5-DDA3A7A1AA55}">
      <dgm:prSet/>
      <dgm:spPr/>
      <dgm:t>
        <a:bodyPr/>
        <a:lstStyle/>
        <a:p>
          <a:r>
            <a:rPr lang="en-US"/>
            <a:t>Rollup.js</a:t>
          </a:r>
          <a:endParaRPr lang="ru-RU"/>
        </a:p>
      </dgm:t>
    </dgm:pt>
    <dgm:pt modelId="{462B8943-85E9-4221-98BE-7402BA3807A7}" type="parTrans" cxnId="{3F09E9E9-AB33-4DA2-9537-6B3C0CFFCC66}">
      <dgm:prSet/>
      <dgm:spPr/>
      <dgm:t>
        <a:bodyPr/>
        <a:lstStyle/>
        <a:p>
          <a:endParaRPr lang="ru-RU"/>
        </a:p>
      </dgm:t>
    </dgm:pt>
    <dgm:pt modelId="{15EE6635-76BB-4156-8DFD-7EF5487B69CE}" type="sibTrans" cxnId="{3F09E9E9-AB33-4DA2-9537-6B3C0CFFCC66}">
      <dgm:prSet/>
      <dgm:spPr/>
      <dgm:t>
        <a:bodyPr/>
        <a:lstStyle/>
        <a:p>
          <a:endParaRPr lang="ru-RU"/>
        </a:p>
      </dgm:t>
    </dgm:pt>
    <dgm:pt modelId="{41844C41-F1C5-491D-ABD7-2DAA48683496}">
      <dgm:prSet/>
      <dgm:spPr/>
      <dgm:t>
        <a:bodyPr/>
        <a:lstStyle/>
        <a:p>
          <a:r>
            <a:rPr lang="en-US"/>
            <a:t>Jest.js</a:t>
          </a:r>
          <a:endParaRPr lang="ru-RU"/>
        </a:p>
      </dgm:t>
    </dgm:pt>
    <dgm:pt modelId="{57D4F0C9-218C-4848-ABC4-B5AE81737A50}" type="parTrans" cxnId="{09738957-0EB8-4D9E-A92C-646F6E3B4792}">
      <dgm:prSet/>
      <dgm:spPr/>
      <dgm:t>
        <a:bodyPr/>
        <a:lstStyle/>
        <a:p>
          <a:endParaRPr lang="ru-RU"/>
        </a:p>
      </dgm:t>
    </dgm:pt>
    <dgm:pt modelId="{78691887-B2EB-4D92-BB29-E37583C71B2D}" type="sibTrans" cxnId="{09738957-0EB8-4D9E-A92C-646F6E3B4792}">
      <dgm:prSet/>
      <dgm:spPr/>
      <dgm:t>
        <a:bodyPr/>
        <a:lstStyle/>
        <a:p>
          <a:endParaRPr lang="ru-RU"/>
        </a:p>
      </dgm:t>
    </dgm:pt>
    <dgm:pt modelId="{FFE13E58-88D7-463F-9D15-F63FAB52D644}">
      <dgm:prSet/>
      <dgm:spPr/>
      <dgm:t>
        <a:bodyPr/>
        <a:lstStyle/>
        <a:p>
          <a:r>
            <a:rPr lang="en-US"/>
            <a:t>Puppeeter.js</a:t>
          </a:r>
          <a:endParaRPr lang="ru-RU"/>
        </a:p>
      </dgm:t>
    </dgm:pt>
    <dgm:pt modelId="{C8371BAB-3044-4414-9BDC-C9212D8B8F46}" type="parTrans" cxnId="{84EDC965-8589-4B89-93E8-917D262556AE}">
      <dgm:prSet/>
      <dgm:spPr/>
      <dgm:t>
        <a:bodyPr/>
        <a:lstStyle/>
        <a:p>
          <a:endParaRPr lang="ru-RU"/>
        </a:p>
      </dgm:t>
    </dgm:pt>
    <dgm:pt modelId="{1E4C2836-3D02-4464-9AA0-E6320276271A}" type="sibTrans" cxnId="{84EDC965-8589-4B89-93E8-917D262556AE}">
      <dgm:prSet/>
      <dgm:spPr/>
      <dgm:t>
        <a:bodyPr/>
        <a:lstStyle/>
        <a:p>
          <a:endParaRPr lang="ru-RU"/>
        </a:p>
      </dgm:t>
    </dgm:pt>
    <dgm:pt modelId="{74970D2C-A852-440E-9680-9F06714670DD}">
      <dgm:prSet/>
      <dgm:spPr/>
      <dgm:t>
        <a:bodyPr/>
        <a:lstStyle/>
        <a:p>
          <a:r>
            <a:rPr lang="en-US"/>
            <a:t>Socket.io</a:t>
          </a:r>
          <a:endParaRPr lang="ru-RU"/>
        </a:p>
      </dgm:t>
    </dgm:pt>
    <dgm:pt modelId="{AEBF8562-6ADE-426B-8112-0F2EE7A5DCC4}" type="parTrans" cxnId="{B30AF948-BB83-478D-8EFD-0BDFF6618945}">
      <dgm:prSet/>
      <dgm:spPr/>
      <dgm:t>
        <a:bodyPr/>
        <a:lstStyle/>
        <a:p>
          <a:endParaRPr lang="ru-RU"/>
        </a:p>
      </dgm:t>
    </dgm:pt>
    <dgm:pt modelId="{3F9A5BAF-6F22-4E09-ADAA-0692381D3AB2}" type="sibTrans" cxnId="{B30AF948-BB83-478D-8EFD-0BDFF6618945}">
      <dgm:prSet/>
      <dgm:spPr/>
      <dgm:t>
        <a:bodyPr/>
        <a:lstStyle/>
        <a:p>
          <a:endParaRPr lang="ru-RU"/>
        </a:p>
      </dgm:t>
    </dgm:pt>
    <dgm:pt modelId="{F08E889D-83A5-487D-94BF-A84A4F293195}">
      <dgm:prSet/>
      <dgm:spPr/>
      <dgm:t>
        <a:bodyPr/>
        <a:lstStyle/>
        <a:p>
          <a:r>
            <a:rPr lang="en-US"/>
            <a:t>TypeScript</a:t>
          </a:r>
          <a:endParaRPr lang="ru-RU"/>
        </a:p>
      </dgm:t>
    </dgm:pt>
    <dgm:pt modelId="{751FEF78-B764-40AB-9F0C-228B6EDB7B5F}" type="parTrans" cxnId="{31595C0C-1E4F-492B-B7EB-B7475F1884EF}">
      <dgm:prSet/>
      <dgm:spPr/>
      <dgm:t>
        <a:bodyPr/>
        <a:lstStyle/>
        <a:p>
          <a:endParaRPr lang="ru-RU"/>
        </a:p>
      </dgm:t>
    </dgm:pt>
    <dgm:pt modelId="{36263420-6D4B-4722-B135-BCE2FED8A0E7}" type="sibTrans" cxnId="{31595C0C-1E4F-492B-B7EB-B7475F1884EF}">
      <dgm:prSet/>
      <dgm:spPr/>
      <dgm:t>
        <a:bodyPr/>
        <a:lstStyle/>
        <a:p>
          <a:endParaRPr lang="ru-RU"/>
        </a:p>
      </dgm:t>
    </dgm:pt>
    <dgm:pt modelId="{17FFBDE8-7888-45EB-B304-40741FAFF953}">
      <dgm:prSet/>
      <dgm:spPr/>
    </dgm:pt>
    <dgm:pt modelId="{BCCDBB89-EFE3-4B26-8B5A-F209C7851A25}" type="parTrans" cxnId="{1B3C6C9A-773B-4097-BA16-819175A37906}">
      <dgm:prSet/>
      <dgm:spPr/>
      <dgm:t>
        <a:bodyPr/>
        <a:lstStyle/>
        <a:p>
          <a:endParaRPr lang="ru-RU"/>
        </a:p>
      </dgm:t>
    </dgm:pt>
    <dgm:pt modelId="{B6F9CDDE-C073-4501-88DF-96714A8D1096}" type="sibTrans" cxnId="{1B3C6C9A-773B-4097-BA16-819175A37906}">
      <dgm:prSet/>
      <dgm:spPr/>
      <dgm:t>
        <a:bodyPr/>
        <a:lstStyle/>
        <a:p>
          <a:endParaRPr lang="ru-RU"/>
        </a:p>
      </dgm:t>
    </dgm:pt>
    <dgm:pt modelId="{870D3B30-6BD5-46C3-B82D-DDAD3F7C6A2F}">
      <dgm:prSet/>
      <dgm:spPr/>
    </dgm:pt>
    <dgm:pt modelId="{ED0E0D38-ADD9-4E6C-B604-3C7D303C1726}" type="parTrans" cxnId="{A07AD0C1-6919-4A91-B59B-AB21294868A3}">
      <dgm:prSet/>
      <dgm:spPr/>
      <dgm:t>
        <a:bodyPr/>
        <a:lstStyle/>
        <a:p>
          <a:endParaRPr lang="ru-RU"/>
        </a:p>
      </dgm:t>
    </dgm:pt>
    <dgm:pt modelId="{0F246FF4-27CA-42CC-8225-F3204F00A4BF}" type="sibTrans" cxnId="{A07AD0C1-6919-4A91-B59B-AB21294868A3}">
      <dgm:prSet/>
      <dgm:spPr/>
      <dgm:t>
        <a:bodyPr/>
        <a:lstStyle/>
        <a:p>
          <a:endParaRPr lang="ru-RU"/>
        </a:p>
      </dgm:t>
    </dgm:pt>
    <dgm:pt modelId="{FEB2538A-8CCC-4D83-9B37-342B245F4FBB}">
      <dgm:prSet/>
      <dgm:spPr/>
    </dgm:pt>
    <dgm:pt modelId="{DF6D03F3-277C-4A3E-8CA0-7707E4873831}" type="parTrans" cxnId="{1DFBBC5C-B646-4789-AC8D-3B00F6336682}">
      <dgm:prSet/>
      <dgm:spPr/>
      <dgm:t>
        <a:bodyPr/>
        <a:lstStyle/>
        <a:p>
          <a:endParaRPr lang="ru-RU"/>
        </a:p>
      </dgm:t>
    </dgm:pt>
    <dgm:pt modelId="{5559328F-1953-4431-B76E-7DE701911842}" type="sibTrans" cxnId="{1DFBBC5C-B646-4789-AC8D-3B00F6336682}">
      <dgm:prSet/>
      <dgm:spPr/>
      <dgm:t>
        <a:bodyPr/>
        <a:lstStyle/>
        <a:p>
          <a:endParaRPr lang="ru-RU"/>
        </a:p>
      </dgm:t>
    </dgm:pt>
    <dgm:pt modelId="{40BAA15C-C029-44C3-9FFE-B03CCCE2E32A}">
      <dgm:prSet/>
      <dgm:spPr/>
    </dgm:pt>
    <dgm:pt modelId="{5836EB9F-60C5-4BB1-A69B-1A6D1712B2CB}" type="parTrans" cxnId="{ED1FF4D7-36A6-4C63-BBDF-054FFAB48CFA}">
      <dgm:prSet/>
      <dgm:spPr/>
      <dgm:t>
        <a:bodyPr/>
        <a:lstStyle/>
        <a:p>
          <a:endParaRPr lang="ru-RU"/>
        </a:p>
      </dgm:t>
    </dgm:pt>
    <dgm:pt modelId="{6ED510EE-F1DC-4632-B76E-1723407017AE}" type="sibTrans" cxnId="{ED1FF4D7-36A6-4C63-BBDF-054FFAB48CFA}">
      <dgm:prSet/>
      <dgm:spPr/>
      <dgm:t>
        <a:bodyPr/>
        <a:lstStyle/>
        <a:p>
          <a:endParaRPr lang="ru-RU"/>
        </a:p>
      </dgm:t>
    </dgm:pt>
    <dgm:pt modelId="{F4717F31-82E5-44B0-9126-0875D86E6CF2}" type="pres">
      <dgm:prSet presAssocID="{5C9B8EC0-635F-46C9-8E75-E2E78032A6BF}" presName="compositeShape" presStyleCnt="0">
        <dgm:presLayoutVars>
          <dgm:chMax val="7"/>
          <dgm:dir/>
          <dgm:resizeHandles val="exact"/>
        </dgm:presLayoutVars>
      </dgm:prSet>
      <dgm:spPr/>
    </dgm:pt>
    <dgm:pt modelId="{0C9389ED-79B6-44AC-95E6-3A9BB74BF14B}" type="pres">
      <dgm:prSet presAssocID="{23B297A8-F862-44BB-A7B1-FE94731855FC}" presName="circ1" presStyleLbl="vennNode1" presStyleIdx="0" presStyleCnt="7"/>
      <dgm:spPr/>
    </dgm:pt>
    <dgm:pt modelId="{BDAF058D-9F74-4750-B652-0391281F0A45}" type="pres">
      <dgm:prSet presAssocID="{23B297A8-F862-44BB-A7B1-FE94731855F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F2CA72-5D89-4005-A434-B3A987B01FBC}" type="pres">
      <dgm:prSet presAssocID="{4C07231C-3753-4E15-B077-BB168CC14BBC}" presName="circ2" presStyleLbl="vennNode1" presStyleIdx="1" presStyleCnt="7"/>
      <dgm:spPr/>
    </dgm:pt>
    <dgm:pt modelId="{24804D0C-766A-411F-9FB8-D97A19C74307}" type="pres">
      <dgm:prSet presAssocID="{4C07231C-3753-4E15-B077-BB168CC14B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309BA2D-386F-43F1-9795-9AE6D9FB89E8}" type="pres">
      <dgm:prSet presAssocID="{0A8AFC0E-D3CA-4AFA-8CE5-DDA3A7A1AA55}" presName="circ3" presStyleLbl="vennNode1" presStyleIdx="2" presStyleCnt="7"/>
      <dgm:spPr/>
    </dgm:pt>
    <dgm:pt modelId="{247EF66A-35FB-4A10-878F-D8CDEFED36DA}" type="pres">
      <dgm:prSet presAssocID="{0A8AFC0E-D3CA-4AFA-8CE5-DDA3A7A1AA5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1017065-D42B-44A7-848C-C3A7EBC5ED39}" type="pres">
      <dgm:prSet presAssocID="{41844C41-F1C5-491D-ABD7-2DAA48683496}" presName="circ4" presStyleLbl="vennNode1" presStyleIdx="3" presStyleCnt="7"/>
      <dgm:spPr/>
    </dgm:pt>
    <dgm:pt modelId="{1160D058-0ABB-4C9B-BACC-9CD21C199397}" type="pres">
      <dgm:prSet presAssocID="{41844C41-F1C5-491D-ABD7-2DAA4868349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E158B6-059A-4950-8C3F-F41D1EED79C2}" type="pres">
      <dgm:prSet presAssocID="{FFE13E58-88D7-463F-9D15-F63FAB52D644}" presName="circ5" presStyleLbl="vennNode1" presStyleIdx="4" presStyleCnt="7"/>
      <dgm:spPr/>
    </dgm:pt>
    <dgm:pt modelId="{4EC64B90-A227-4520-82A2-45BE6B4B291C}" type="pres">
      <dgm:prSet presAssocID="{FFE13E58-88D7-463F-9D15-F63FAB52D64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4993A0D-D3F7-4D6B-9838-BA08F01FBD63}" type="pres">
      <dgm:prSet presAssocID="{74970D2C-A852-440E-9680-9F06714670DD}" presName="circ6" presStyleLbl="vennNode1" presStyleIdx="5" presStyleCnt="7"/>
      <dgm:spPr/>
    </dgm:pt>
    <dgm:pt modelId="{669C1BC9-FD46-4551-8D73-DBA17710FD68}" type="pres">
      <dgm:prSet presAssocID="{74970D2C-A852-440E-9680-9F06714670DD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7605BD-5768-4359-A7AE-93F956E31EB7}" type="pres">
      <dgm:prSet presAssocID="{F08E889D-83A5-487D-94BF-A84A4F293195}" presName="circ7" presStyleLbl="vennNode1" presStyleIdx="6" presStyleCnt="7"/>
      <dgm:spPr/>
    </dgm:pt>
    <dgm:pt modelId="{888ABF10-BC41-4D60-A890-D43EC06186D2}" type="pres">
      <dgm:prSet presAssocID="{F08E889D-83A5-487D-94BF-A84A4F293195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1595C0C-1E4F-492B-B7EB-B7475F1884EF}" srcId="{5C9B8EC0-635F-46C9-8E75-E2E78032A6BF}" destId="{F08E889D-83A5-487D-94BF-A84A4F293195}" srcOrd="6" destOrd="0" parTransId="{751FEF78-B764-40AB-9F0C-228B6EDB7B5F}" sibTransId="{36263420-6D4B-4722-B135-BCE2FED8A0E7}"/>
    <dgm:cxn modelId="{BB67203B-F51C-483E-AFD5-130E1CC992C0}" type="presOf" srcId="{FFE13E58-88D7-463F-9D15-F63FAB52D644}" destId="{4EC64B90-A227-4520-82A2-45BE6B4B291C}" srcOrd="0" destOrd="0" presId="urn:microsoft.com/office/officeart/2005/8/layout/venn1"/>
    <dgm:cxn modelId="{1DFBBC5C-B646-4789-AC8D-3B00F6336682}" srcId="{5C9B8EC0-635F-46C9-8E75-E2E78032A6BF}" destId="{FEB2538A-8CCC-4D83-9B37-342B245F4FBB}" srcOrd="9" destOrd="0" parTransId="{DF6D03F3-277C-4A3E-8CA0-7707E4873831}" sibTransId="{5559328F-1953-4431-B76E-7DE701911842}"/>
    <dgm:cxn modelId="{84EDC965-8589-4B89-93E8-917D262556AE}" srcId="{5C9B8EC0-635F-46C9-8E75-E2E78032A6BF}" destId="{FFE13E58-88D7-463F-9D15-F63FAB52D644}" srcOrd="4" destOrd="0" parTransId="{C8371BAB-3044-4414-9BDC-C9212D8B8F46}" sibTransId="{1E4C2836-3D02-4464-9AA0-E6320276271A}"/>
    <dgm:cxn modelId="{B30AF948-BB83-478D-8EFD-0BDFF6618945}" srcId="{5C9B8EC0-635F-46C9-8E75-E2E78032A6BF}" destId="{74970D2C-A852-440E-9680-9F06714670DD}" srcOrd="5" destOrd="0" parTransId="{AEBF8562-6ADE-426B-8112-0F2EE7A5DCC4}" sibTransId="{3F9A5BAF-6F22-4E09-ADAA-0692381D3AB2}"/>
    <dgm:cxn modelId="{69954D51-B710-4D64-BA5B-33F602A8D121}" type="presOf" srcId="{0A8AFC0E-D3CA-4AFA-8CE5-DDA3A7A1AA55}" destId="{247EF66A-35FB-4A10-878F-D8CDEFED36DA}" srcOrd="0" destOrd="0" presId="urn:microsoft.com/office/officeart/2005/8/layout/venn1"/>
    <dgm:cxn modelId="{62E35373-E336-42D9-A7ED-F3A78439C13A}" srcId="{5C9B8EC0-635F-46C9-8E75-E2E78032A6BF}" destId="{4C07231C-3753-4E15-B077-BB168CC14BBC}" srcOrd="1" destOrd="0" parTransId="{C3F12E8D-B720-44EA-AD00-B1986F6B40C3}" sibTransId="{928E0EF6-25DD-4062-8D95-749B31678478}"/>
    <dgm:cxn modelId="{09738957-0EB8-4D9E-A92C-646F6E3B4792}" srcId="{5C9B8EC0-635F-46C9-8E75-E2E78032A6BF}" destId="{41844C41-F1C5-491D-ABD7-2DAA48683496}" srcOrd="3" destOrd="0" parTransId="{57D4F0C9-218C-4848-ABC4-B5AE81737A50}" sibTransId="{78691887-B2EB-4D92-BB29-E37583C71B2D}"/>
    <dgm:cxn modelId="{AEC83B8C-74E1-44C4-8BEB-2817C9FDF0CE}" type="presOf" srcId="{74970D2C-A852-440E-9680-9F06714670DD}" destId="{669C1BC9-FD46-4551-8D73-DBA17710FD68}" srcOrd="0" destOrd="0" presId="urn:microsoft.com/office/officeart/2005/8/layout/venn1"/>
    <dgm:cxn modelId="{88D19390-4BA0-4BC2-9110-C5ADED4B8139}" type="presOf" srcId="{5C9B8EC0-635F-46C9-8E75-E2E78032A6BF}" destId="{F4717F31-82E5-44B0-9126-0875D86E6CF2}" srcOrd="0" destOrd="0" presId="urn:microsoft.com/office/officeart/2005/8/layout/venn1"/>
    <dgm:cxn modelId="{D1356893-26B9-410A-B656-FD0F952E1449}" type="presOf" srcId="{41844C41-F1C5-491D-ABD7-2DAA48683496}" destId="{1160D058-0ABB-4C9B-BACC-9CD21C199397}" srcOrd="0" destOrd="0" presId="urn:microsoft.com/office/officeart/2005/8/layout/venn1"/>
    <dgm:cxn modelId="{50E45B99-47D7-430C-B548-2DACCA12D434}" srcId="{5C9B8EC0-635F-46C9-8E75-E2E78032A6BF}" destId="{23B297A8-F862-44BB-A7B1-FE94731855FC}" srcOrd="0" destOrd="0" parTransId="{50940A74-1414-42C5-87D0-7765092F6993}" sibTransId="{A7484B91-FCBE-4DE1-B43A-794A65D60495}"/>
    <dgm:cxn modelId="{1B3C6C9A-773B-4097-BA16-819175A37906}" srcId="{5C9B8EC0-635F-46C9-8E75-E2E78032A6BF}" destId="{17FFBDE8-7888-45EB-B304-40741FAFF953}" srcOrd="7" destOrd="0" parTransId="{BCCDBB89-EFE3-4B26-8B5A-F209C7851A25}" sibTransId="{B6F9CDDE-C073-4501-88DF-96714A8D1096}"/>
    <dgm:cxn modelId="{B078C1BC-ECB7-49F9-A02B-B90750BC7991}" type="presOf" srcId="{23B297A8-F862-44BB-A7B1-FE94731855FC}" destId="{BDAF058D-9F74-4750-B652-0391281F0A45}" srcOrd="0" destOrd="0" presId="urn:microsoft.com/office/officeart/2005/8/layout/venn1"/>
    <dgm:cxn modelId="{A07AD0C1-6919-4A91-B59B-AB21294868A3}" srcId="{5C9B8EC0-635F-46C9-8E75-E2E78032A6BF}" destId="{870D3B30-6BD5-46C3-B82D-DDAD3F7C6A2F}" srcOrd="8" destOrd="0" parTransId="{ED0E0D38-ADD9-4E6C-B604-3C7D303C1726}" sibTransId="{0F246FF4-27CA-42CC-8225-F3204F00A4BF}"/>
    <dgm:cxn modelId="{ED1FF4D7-36A6-4C63-BBDF-054FFAB48CFA}" srcId="{5C9B8EC0-635F-46C9-8E75-E2E78032A6BF}" destId="{40BAA15C-C029-44C3-9FFE-B03CCCE2E32A}" srcOrd="10" destOrd="0" parTransId="{5836EB9F-60C5-4BB1-A69B-1A6D1712B2CB}" sibTransId="{6ED510EE-F1DC-4632-B76E-1723407017AE}"/>
    <dgm:cxn modelId="{9C9D12E4-150C-4908-A243-348E8E4AEA59}" type="presOf" srcId="{4C07231C-3753-4E15-B077-BB168CC14BBC}" destId="{24804D0C-766A-411F-9FB8-D97A19C74307}" srcOrd="0" destOrd="0" presId="urn:microsoft.com/office/officeart/2005/8/layout/venn1"/>
    <dgm:cxn modelId="{3F09E9E9-AB33-4DA2-9537-6B3C0CFFCC66}" srcId="{5C9B8EC0-635F-46C9-8E75-E2E78032A6BF}" destId="{0A8AFC0E-D3CA-4AFA-8CE5-DDA3A7A1AA55}" srcOrd="2" destOrd="0" parTransId="{462B8943-85E9-4221-98BE-7402BA3807A7}" sibTransId="{15EE6635-76BB-4156-8DFD-7EF5487B69CE}"/>
    <dgm:cxn modelId="{E0D6BAFE-9079-42D0-AD5F-7923BDE8BAF5}" type="presOf" srcId="{F08E889D-83A5-487D-94BF-A84A4F293195}" destId="{888ABF10-BC41-4D60-A890-D43EC06186D2}" srcOrd="0" destOrd="0" presId="urn:microsoft.com/office/officeart/2005/8/layout/venn1"/>
    <dgm:cxn modelId="{E8A18058-A5E5-418D-86BA-44E2DACE35D7}" type="presParOf" srcId="{F4717F31-82E5-44B0-9126-0875D86E6CF2}" destId="{0C9389ED-79B6-44AC-95E6-3A9BB74BF14B}" srcOrd="0" destOrd="0" presId="urn:microsoft.com/office/officeart/2005/8/layout/venn1"/>
    <dgm:cxn modelId="{C098B086-4319-4501-93FD-9B019758533E}" type="presParOf" srcId="{F4717F31-82E5-44B0-9126-0875D86E6CF2}" destId="{BDAF058D-9F74-4750-B652-0391281F0A45}" srcOrd="1" destOrd="0" presId="urn:microsoft.com/office/officeart/2005/8/layout/venn1"/>
    <dgm:cxn modelId="{4757FB43-DB04-45BA-A8E8-8F000E0C0376}" type="presParOf" srcId="{F4717F31-82E5-44B0-9126-0875D86E6CF2}" destId="{37F2CA72-5D89-4005-A434-B3A987B01FBC}" srcOrd="2" destOrd="0" presId="urn:microsoft.com/office/officeart/2005/8/layout/venn1"/>
    <dgm:cxn modelId="{B9A258E7-F80B-46EB-81D1-777BA6C94340}" type="presParOf" srcId="{F4717F31-82E5-44B0-9126-0875D86E6CF2}" destId="{24804D0C-766A-411F-9FB8-D97A19C74307}" srcOrd="3" destOrd="0" presId="urn:microsoft.com/office/officeart/2005/8/layout/venn1"/>
    <dgm:cxn modelId="{6FEC8671-105B-4658-A6AD-04F12F8B3C2E}" type="presParOf" srcId="{F4717F31-82E5-44B0-9126-0875D86E6CF2}" destId="{F309BA2D-386F-43F1-9795-9AE6D9FB89E8}" srcOrd="4" destOrd="0" presId="urn:microsoft.com/office/officeart/2005/8/layout/venn1"/>
    <dgm:cxn modelId="{F76AB279-D683-4936-B437-894F7DD72400}" type="presParOf" srcId="{F4717F31-82E5-44B0-9126-0875D86E6CF2}" destId="{247EF66A-35FB-4A10-878F-D8CDEFED36DA}" srcOrd="5" destOrd="0" presId="urn:microsoft.com/office/officeart/2005/8/layout/venn1"/>
    <dgm:cxn modelId="{F591E511-5B80-421F-94C3-BF0172C1034F}" type="presParOf" srcId="{F4717F31-82E5-44B0-9126-0875D86E6CF2}" destId="{51017065-D42B-44A7-848C-C3A7EBC5ED39}" srcOrd="6" destOrd="0" presId="urn:microsoft.com/office/officeart/2005/8/layout/venn1"/>
    <dgm:cxn modelId="{1AB165CF-FBB9-4ACA-9C2F-7DFEC1FA509A}" type="presParOf" srcId="{F4717F31-82E5-44B0-9126-0875D86E6CF2}" destId="{1160D058-0ABB-4C9B-BACC-9CD21C199397}" srcOrd="7" destOrd="0" presId="urn:microsoft.com/office/officeart/2005/8/layout/venn1"/>
    <dgm:cxn modelId="{521D4639-473E-4A55-AB08-85C394D99EB7}" type="presParOf" srcId="{F4717F31-82E5-44B0-9126-0875D86E6CF2}" destId="{6CE158B6-059A-4950-8C3F-F41D1EED79C2}" srcOrd="8" destOrd="0" presId="urn:microsoft.com/office/officeart/2005/8/layout/venn1"/>
    <dgm:cxn modelId="{FBD7FCA4-52B2-46AB-B884-27D5B0439C1B}" type="presParOf" srcId="{F4717F31-82E5-44B0-9126-0875D86E6CF2}" destId="{4EC64B90-A227-4520-82A2-45BE6B4B291C}" srcOrd="9" destOrd="0" presId="urn:microsoft.com/office/officeart/2005/8/layout/venn1"/>
    <dgm:cxn modelId="{3A4CAC04-CFAD-44F7-8401-FA894D4CEC9C}" type="presParOf" srcId="{F4717F31-82E5-44B0-9126-0875D86E6CF2}" destId="{04993A0D-D3F7-4D6B-9838-BA08F01FBD63}" srcOrd="10" destOrd="0" presId="urn:microsoft.com/office/officeart/2005/8/layout/venn1"/>
    <dgm:cxn modelId="{0780A115-3C5F-4AAF-AAAE-52650DFB6933}" type="presParOf" srcId="{F4717F31-82E5-44B0-9126-0875D86E6CF2}" destId="{669C1BC9-FD46-4551-8D73-DBA17710FD68}" srcOrd="11" destOrd="0" presId="urn:microsoft.com/office/officeart/2005/8/layout/venn1"/>
    <dgm:cxn modelId="{E8654898-8F56-4A92-AB82-2BD2F6F9FC6E}" type="presParOf" srcId="{F4717F31-82E5-44B0-9126-0875D86E6CF2}" destId="{F17605BD-5768-4359-A7AE-93F956E31EB7}" srcOrd="12" destOrd="0" presId="urn:microsoft.com/office/officeart/2005/8/layout/venn1"/>
    <dgm:cxn modelId="{548F4475-2FE2-40AE-ADDD-F84D1AE564AF}" type="presParOf" srcId="{F4717F31-82E5-44B0-9126-0875D86E6CF2}" destId="{888ABF10-BC41-4D60-A890-D43EC06186D2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72C6D-3E29-465A-B257-B7CDB38ADB48}">
      <dsp:nvSpPr>
        <dsp:cNvPr id="0" name=""/>
        <dsp:cNvSpPr/>
      </dsp:nvSpPr>
      <dsp:spPr>
        <a:xfrm>
          <a:off x="3796506" y="1076801"/>
          <a:ext cx="1322387" cy="13223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C551DEF-2372-4FBE-8D9C-E06A61511CFD}">
      <dsp:nvSpPr>
        <dsp:cNvPr id="0" name=""/>
        <dsp:cNvSpPr/>
      </dsp:nvSpPr>
      <dsp:spPr>
        <a:xfrm>
          <a:off x="3690715" y="0"/>
          <a:ext cx="1533969" cy="8878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Экономические регионы</a:t>
          </a:r>
        </a:p>
      </dsp:txBody>
      <dsp:txXfrm>
        <a:off x="3690715" y="0"/>
        <a:ext cx="1533969" cy="887888"/>
      </dsp:txXfrm>
    </dsp:sp>
    <dsp:sp modelId="{BA697387-83D2-457C-A499-72C2480B4736}">
      <dsp:nvSpPr>
        <dsp:cNvPr id="0" name=""/>
        <dsp:cNvSpPr/>
      </dsp:nvSpPr>
      <dsp:spPr>
        <a:xfrm>
          <a:off x="4299542" y="1442158"/>
          <a:ext cx="1322387" cy="13223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5D0176-76E8-49B7-8FFB-E0F925340AFC}">
      <dsp:nvSpPr>
        <dsp:cNvPr id="0" name=""/>
        <dsp:cNvSpPr/>
      </dsp:nvSpPr>
      <dsp:spPr>
        <a:xfrm>
          <a:off x="5727191" y="1171257"/>
          <a:ext cx="1375283" cy="96345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Сложность анализа огромных данных</a:t>
          </a:r>
        </a:p>
      </dsp:txBody>
      <dsp:txXfrm>
        <a:off x="5727191" y="1171257"/>
        <a:ext cx="1375283" cy="963453"/>
      </dsp:txXfrm>
    </dsp:sp>
    <dsp:sp modelId="{A2EF8025-D333-4F43-9430-B5C0F85DB87F}">
      <dsp:nvSpPr>
        <dsp:cNvPr id="0" name=""/>
        <dsp:cNvSpPr/>
      </dsp:nvSpPr>
      <dsp:spPr>
        <a:xfrm>
          <a:off x="4107531" y="2033831"/>
          <a:ext cx="1322387" cy="13223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EB849ED-42F2-44DC-8729-081C2288BAD9}">
      <dsp:nvSpPr>
        <dsp:cNvPr id="0" name=""/>
        <dsp:cNvSpPr/>
      </dsp:nvSpPr>
      <dsp:spPr>
        <a:xfrm>
          <a:off x="5515610" y="2814796"/>
          <a:ext cx="1375283" cy="96345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Неявные корреляции</a:t>
          </a:r>
        </a:p>
      </dsp:txBody>
      <dsp:txXfrm>
        <a:off x="5515610" y="2814796"/>
        <a:ext cx="1375283" cy="963453"/>
      </dsp:txXfrm>
    </dsp:sp>
    <dsp:sp modelId="{DBBAA839-FB4D-4041-94CA-96F7E8ED855B}">
      <dsp:nvSpPr>
        <dsp:cNvPr id="0" name=""/>
        <dsp:cNvSpPr/>
      </dsp:nvSpPr>
      <dsp:spPr>
        <a:xfrm>
          <a:off x="3485480" y="2033831"/>
          <a:ext cx="1322387" cy="13223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9ADEA7-97AD-4BC2-845C-019003888DA3}">
      <dsp:nvSpPr>
        <dsp:cNvPr id="0" name=""/>
        <dsp:cNvSpPr/>
      </dsp:nvSpPr>
      <dsp:spPr>
        <a:xfrm>
          <a:off x="2024506" y="2814796"/>
          <a:ext cx="1375283" cy="96345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Отсутствие динамической адаптации</a:t>
          </a:r>
        </a:p>
      </dsp:txBody>
      <dsp:txXfrm>
        <a:off x="2024506" y="2814796"/>
        <a:ext cx="1375283" cy="963453"/>
      </dsp:txXfrm>
    </dsp:sp>
    <dsp:sp modelId="{62D9544F-136B-4B56-8B83-AD5720DB4DCD}">
      <dsp:nvSpPr>
        <dsp:cNvPr id="0" name=""/>
        <dsp:cNvSpPr/>
      </dsp:nvSpPr>
      <dsp:spPr>
        <a:xfrm>
          <a:off x="3293470" y="1442158"/>
          <a:ext cx="1322387" cy="13223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6777118-4B77-43DA-A584-FDB9973CAF1D}">
      <dsp:nvSpPr>
        <dsp:cNvPr id="0" name=""/>
        <dsp:cNvSpPr/>
      </dsp:nvSpPr>
      <dsp:spPr>
        <a:xfrm>
          <a:off x="1812924" y="1171257"/>
          <a:ext cx="1375283" cy="96345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Человеческий фактор</a:t>
          </a:r>
        </a:p>
      </dsp:txBody>
      <dsp:txXfrm>
        <a:off x="1812924" y="1171257"/>
        <a:ext cx="1375283" cy="963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11623-8B3C-4775-A54D-119E624F077A}">
      <dsp:nvSpPr>
        <dsp:cNvPr id="0" name=""/>
        <dsp:cNvSpPr/>
      </dsp:nvSpPr>
      <dsp:spPr>
        <a:xfrm>
          <a:off x="2285206" y="0"/>
          <a:ext cx="3778250" cy="377825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7A7CF-275E-46E6-BEA0-6925D7AF0DCE}">
      <dsp:nvSpPr>
        <dsp:cNvPr id="0" name=""/>
        <dsp:cNvSpPr/>
      </dsp:nvSpPr>
      <dsp:spPr>
        <a:xfrm>
          <a:off x="4174331" y="378193"/>
          <a:ext cx="2455862" cy="6715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Объем ВВП или ВРП на душу населения</a:t>
          </a:r>
        </a:p>
      </dsp:txBody>
      <dsp:txXfrm>
        <a:off x="4207112" y="410974"/>
        <a:ext cx="2390300" cy="605962"/>
      </dsp:txXfrm>
    </dsp:sp>
    <dsp:sp modelId="{5DC91A9F-A380-4BA3-85FF-1EE83C0EA65D}">
      <dsp:nvSpPr>
        <dsp:cNvPr id="0" name=""/>
        <dsp:cNvSpPr/>
      </dsp:nvSpPr>
      <dsp:spPr>
        <a:xfrm>
          <a:off x="4174331" y="1133659"/>
          <a:ext cx="2455862" cy="6715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Средняя продолжительность жизни</a:t>
          </a:r>
        </a:p>
      </dsp:txBody>
      <dsp:txXfrm>
        <a:off x="4207112" y="1166440"/>
        <a:ext cx="2390300" cy="605962"/>
      </dsp:txXfrm>
    </dsp:sp>
    <dsp:sp modelId="{3CE05B69-A37E-43A6-AEA0-76C6B4FC60EE}">
      <dsp:nvSpPr>
        <dsp:cNvPr id="0" name=""/>
        <dsp:cNvSpPr/>
      </dsp:nvSpPr>
      <dsp:spPr>
        <a:xfrm>
          <a:off x="4174331" y="1889124"/>
          <a:ext cx="2455862" cy="6715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Уровень грамотности населения</a:t>
          </a:r>
        </a:p>
      </dsp:txBody>
      <dsp:txXfrm>
        <a:off x="4207112" y="1921905"/>
        <a:ext cx="2390300" cy="605962"/>
      </dsp:txXfrm>
    </dsp:sp>
    <dsp:sp modelId="{37363CF6-02D6-4097-9149-28DA4D2F4D34}">
      <dsp:nvSpPr>
        <dsp:cNvPr id="0" name=""/>
        <dsp:cNvSpPr/>
      </dsp:nvSpPr>
      <dsp:spPr>
        <a:xfrm>
          <a:off x="4174331" y="2644590"/>
          <a:ext cx="2455862" cy="6715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Средняя продолжительность жизни</a:t>
          </a:r>
        </a:p>
      </dsp:txBody>
      <dsp:txXfrm>
        <a:off x="4207112" y="2677371"/>
        <a:ext cx="2390300" cy="60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D773A-29CF-458E-A878-B9124F9D00E6}">
      <dsp:nvSpPr>
        <dsp:cNvPr id="0" name=""/>
        <dsp:cNvSpPr/>
      </dsp:nvSpPr>
      <dsp:spPr>
        <a:xfrm>
          <a:off x="0" y="0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5F559-6056-41B2-84C0-A820B25A3F3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C1D1F-D68F-4069-B44E-006D1FD57E4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Определение</a:t>
          </a:r>
          <a:r>
            <a:rPr lang="en-US" sz="1500" kern="1200" dirty="0"/>
            <a:t>:</a:t>
          </a:r>
          <a:br>
            <a:rPr lang="en-US" sz="1500" kern="1200" dirty="0"/>
          </a:br>
          <a:r>
            <a:rPr lang="en-US" sz="1500" kern="1200" dirty="0"/>
            <a:t>	</a:t>
          </a:r>
          <a:r>
            <a:rPr lang="ru-RU" sz="1500" kern="1200" dirty="0"/>
            <a:t>Базовая популяция</a:t>
          </a:r>
          <a:br>
            <a:rPr lang="en-US" sz="1500" kern="1200" dirty="0"/>
          </a:br>
          <a:r>
            <a:rPr lang="en-US" sz="1500" kern="1200" dirty="0"/>
            <a:t>	</a:t>
          </a:r>
          <a:r>
            <a:rPr lang="ru-RU" sz="1500" kern="1200" dirty="0"/>
            <a:t>Максимальное количество</a:t>
          </a:r>
          <a:endParaRPr lang="en-US" sz="1500" kern="1200" dirty="0"/>
        </a:p>
      </dsp:txBody>
      <dsp:txXfrm>
        <a:off x="1941716" y="718"/>
        <a:ext cx="4571887" cy="1681139"/>
      </dsp:txXfrm>
    </dsp:sp>
    <dsp:sp modelId="{CCE73389-ED0A-41EE-A9DF-68761876F659}">
      <dsp:nvSpPr>
        <dsp:cNvPr id="0" name=""/>
        <dsp:cNvSpPr/>
      </dsp:nvSpPr>
      <dsp:spPr>
        <a:xfrm>
          <a:off x="0" y="2098209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633B-6994-443F-BCB4-38209B70B73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07713-72DC-4CCC-BBA0-43957602655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Цикл</a:t>
          </a:r>
          <a:r>
            <a:rPr lang="en-US" sz="1500" kern="1200" dirty="0"/>
            <a:t>:</a:t>
          </a:r>
          <a:br>
            <a:rPr lang="en-US" sz="1500" kern="1200" dirty="0"/>
          </a:br>
          <a:r>
            <a:rPr lang="en-US" sz="1500" kern="1200" dirty="0"/>
            <a:t>	</a:t>
          </a:r>
          <a:r>
            <a:rPr lang="ru-RU" sz="1500" kern="1200" dirty="0"/>
            <a:t>Выбор лучшего</a:t>
          </a:r>
          <a:br>
            <a:rPr lang="en-US" sz="1500" kern="1200" dirty="0"/>
          </a:br>
          <a:r>
            <a:rPr lang="en-US" sz="1500" kern="1200" dirty="0"/>
            <a:t>	</a:t>
          </a:r>
          <a:r>
            <a:rPr lang="ru-RU" sz="1500" kern="1200" dirty="0"/>
            <a:t>Получение двух элементов</a:t>
          </a:r>
          <a:br>
            <a:rPr lang="en-US" sz="1500" kern="1200" dirty="0"/>
          </a:br>
          <a:r>
            <a:rPr lang="en-US" sz="1500" kern="1200" dirty="0"/>
            <a:t>	</a:t>
          </a:r>
          <a:r>
            <a:rPr lang="ru-RU" sz="1500" kern="1200" dirty="0"/>
            <a:t>Формирование нового поколения</a:t>
          </a:r>
          <a:br>
            <a:rPr lang="en-US" sz="1500" kern="1200" dirty="0"/>
          </a:br>
          <a:r>
            <a:rPr lang="en-US" sz="1500" kern="1200" dirty="0"/>
            <a:t>	</a:t>
          </a:r>
          <a:r>
            <a:rPr lang="ru-RU" sz="1500" i="1" kern="1200" dirty="0"/>
            <a:t>Создание катаклизмов</a:t>
          </a:r>
          <a:br>
            <a:rPr lang="en-US" sz="1500" i="1" kern="1200" dirty="0"/>
          </a:br>
          <a:r>
            <a:rPr lang="en-US" sz="1500" i="1" kern="1200" dirty="0"/>
            <a:t>	</a:t>
          </a:r>
          <a:r>
            <a:rPr lang="ru-RU" sz="1500" i="1" kern="1200" dirty="0"/>
            <a:t>Выбор счастливчиков</a:t>
          </a:r>
          <a:endParaRPr lang="en-US" sz="1500" kern="1200" dirty="0"/>
        </a:p>
      </dsp:txBody>
      <dsp:txXfrm>
        <a:off x="1941716" y="2102143"/>
        <a:ext cx="4571887" cy="1681139"/>
      </dsp:txXfrm>
    </dsp:sp>
    <dsp:sp modelId="{9FE85894-3FF5-4F33-809F-558A4DC2990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04EDB-1F44-44D5-8B69-EB6D4A21908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4ED5A-6211-4619-955E-F2FA7023FB1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Повторение цикла пока задача не решена</a:t>
          </a:r>
          <a:endParaRPr lang="en-US" sz="1500" kern="1200" dirty="0"/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49450-FE6B-4FE8-BAA3-176834EB5F12}">
      <dsp:nvSpPr>
        <dsp:cNvPr id="0" name=""/>
        <dsp:cNvSpPr/>
      </dsp:nvSpPr>
      <dsp:spPr>
        <a:xfrm>
          <a:off x="3390072" y="1244"/>
          <a:ext cx="2135255" cy="8541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Svelte.js</a:t>
          </a:r>
          <a:endParaRPr lang="ru-RU" sz="1900" kern="1200"/>
        </a:p>
      </dsp:txBody>
      <dsp:txXfrm>
        <a:off x="3817123" y="1244"/>
        <a:ext cx="1281153" cy="854102"/>
      </dsp:txXfrm>
    </dsp:sp>
    <dsp:sp modelId="{FFA8C99B-ACDD-4473-8757-541BA01F1F9C}">
      <dsp:nvSpPr>
        <dsp:cNvPr id="0" name=""/>
        <dsp:cNvSpPr/>
      </dsp:nvSpPr>
      <dsp:spPr>
        <a:xfrm>
          <a:off x="3390072" y="974921"/>
          <a:ext cx="2135255" cy="8541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Socket.io</a:t>
          </a:r>
          <a:endParaRPr lang="ru-RU" sz="1900" kern="1200"/>
        </a:p>
      </dsp:txBody>
      <dsp:txXfrm>
        <a:off x="3817123" y="974921"/>
        <a:ext cx="1281153" cy="854102"/>
      </dsp:txXfrm>
    </dsp:sp>
    <dsp:sp modelId="{63F2D81E-A569-4130-AF60-0104D6FDA410}">
      <dsp:nvSpPr>
        <dsp:cNvPr id="0" name=""/>
        <dsp:cNvSpPr/>
      </dsp:nvSpPr>
      <dsp:spPr>
        <a:xfrm>
          <a:off x="3390072" y="1948598"/>
          <a:ext cx="2135255" cy="8541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Service workers</a:t>
          </a:r>
          <a:endParaRPr lang="ru-RU" sz="1900" kern="1200"/>
        </a:p>
      </dsp:txBody>
      <dsp:txXfrm>
        <a:off x="3817123" y="1948598"/>
        <a:ext cx="1281153" cy="854102"/>
      </dsp:txXfrm>
    </dsp:sp>
    <dsp:sp modelId="{A2DB8DD5-8855-45C5-BABA-EA478972E485}">
      <dsp:nvSpPr>
        <dsp:cNvPr id="0" name=""/>
        <dsp:cNvSpPr/>
      </dsp:nvSpPr>
      <dsp:spPr>
        <a:xfrm>
          <a:off x="3390072" y="2922274"/>
          <a:ext cx="2135255" cy="8541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TypeScript</a:t>
          </a:r>
          <a:endParaRPr lang="ru-RU" sz="1900" kern="1200"/>
        </a:p>
      </dsp:txBody>
      <dsp:txXfrm>
        <a:off x="3817123" y="2922274"/>
        <a:ext cx="1281153" cy="854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389ED-79B6-44AC-95E6-3A9BB74BF14B}">
      <dsp:nvSpPr>
        <dsp:cNvPr id="0" name=""/>
        <dsp:cNvSpPr/>
      </dsp:nvSpPr>
      <dsp:spPr>
        <a:xfrm>
          <a:off x="3841645" y="961782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DAF058D-9F74-4750-B652-0391281F0A45}">
      <dsp:nvSpPr>
        <dsp:cNvPr id="0" name=""/>
        <dsp:cNvSpPr/>
      </dsp:nvSpPr>
      <dsp:spPr>
        <a:xfrm>
          <a:off x="3751804" y="0"/>
          <a:ext cx="1411791" cy="75552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Deno.js</a:t>
          </a:r>
          <a:endParaRPr lang="ru-RU" sz="2000" kern="1200"/>
        </a:p>
      </dsp:txBody>
      <dsp:txXfrm>
        <a:off x="3751804" y="0"/>
        <a:ext cx="1411791" cy="755524"/>
      </dsp:txXfrm>
    </dsp:sp>
    <dsp:sp modelId="{37F2CA72-5D89-4005-A434-B3A987B01FBC}">
      <dsp:nvSpPr>
        <dsp:cNvPr id="0" name=""/>
        <dsp:cNvSpPr/>
      </dsp:nvSpPr>
      <dsp:spPr>
        <a:xfrm>
          <a:off x="4203064" y="1135553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804D0C-766A-411F-9FB8-D97A19C74307}">
      <dsp:nvSpPr>
        <dsp:cNvPr id="0" name=""/>
        <dsp:cNvSpPr/>
      </dsp:nvSpPr>
      <dsp:spPr>
        <a:xfrm>
          <a:off x="5587133" y="717748"/>
          <a:ext cx="1334784" cy="83107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Sapper.js</a:t>
          </a:r>
          <a:endParaRPr lang="ru-RU" sz="2000" kern="1200"/>
        </a:p>
      </dsp:txBody>
      <dsp:txXfrm>
        <a:off x="5587133" y="717748"/>
        <a:ext cx="1334784" cy="831076"/>
      </dsp:txXfrm>
    </dsp:sp>
    <dsp:sp modelId="{F309BA2D-386F-43F1-9795-9AE6D9FB89E8}">
      <dsp:nvSpPr>
        <dsp:cNvPr id="0" name=""/>
        <dsp:cNvSpPr/>
      </dsp:nvSpPr>
      <dsp:spPr>
        <a:xfrm>
          <a:off x="4291878" y="1526537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7EF66A-35FB-4A10-878F-D8CDEFED36DA}">
      <dsp:nvSpPr>
        <dsp:cNvPr id="0" name=""/>
        <dsp:cNvSpPr/>
      </dsp:nvSpPr>
      <dsp:spPr>
        <a:xfrm>
          <a:off x="5715478" y="1775482"/>
          <a:ext cx="1309116" cy="8877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Rollup.js</a:t>
          </a:r>
          <a:endParaRPr lang="ru-RU" sz="2000" kern="1200"/>
        </a:p>
      </dsp:txBody>
      <dsp:txXfrm>
        <a:off x="5715478" y="1775482"/>
        <a:ext cx="1309116" cy="887741"/>
      </dsp:txXfrm>
    </dsp:sp>
    <dsp:sp modelId="{51017065-D42B-44A7-848C-C3A7EBC5ED39}">
      <dsp:nvSpPr>
        <dsp:cNvPr id="0" name=""/>
        <dsp:cNvSpPr/>
      </dsp:nvSpPr>
      <dsp:spPr>
        <a:xfrm>
          <a:off x="4041863" y="1840079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60D058-0ABB-4C9B-BACC-9CD21C199397}">
      <dsp:nvSpPr>
        <dsp:cNvPr id="0" name=""/>
        <dsp:cNvSpPr/>
      </dsp:nvSpPr>
      <dsp:spPr>
        <a:xfrm>
          <a:off x="5150761" y="2965433"/>
          <a:ext cx="1411791" cy="8121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Jest.js</a:t>
          </a:r>
          <a:endParaRPr lang="ru-RU" sz="2000" kern="1200"/>
        </a:p>
      </dsp:txBody>
      <dsp:txXfrm>
        <a:off x="5150761" y="2965433"/>
        <a:ext cx="1411791" cy="812188"/>
      </dsp:txXfrm>
    </dsp:sp>
    <dsp:sp modelId="{6CE158B6-059A-4950-8C3F-F41D1EED79C2}">
      <dsp:nvSpPr>
        <dsp:cNvPr id="0" name=""/>
        <dsp:cNvSpPr/>
      </dsp:nvSpPr>
      <dsp:spPr>
        <a:xfrm>
          <a:off x="3641427" y="1840079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C64B90-A227-4520-82A2-45BE6B4B291C}">
      <dsp:nvSpPr>
        <dsp:cNvPr id="0" name=""/>
        <dsp:cNvSpPr/>
      </dsp:nvSpPr>
      <dsp:spPr>
        <a:xfrm>
          <a:off x="2352846" y="2965433"/>
          <a:ext cx="1411791" cy="8121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Kubernetes</a:t>
          </a:r>
          <a:endParaRPr lang="ru-RU" sz="2000" kern="1200" dirty="0"/>
        </a:p>
      </dsp:txBody>
      <dsp:txXfrm>
        <a:off x="2352846" y="2965433"/>
        <a:ext cx="1411791" cy="812188"/>
      </dsp:txXfrm>
    </dsp:sp>
    <dsp:sp modelId="{04993A0D-D3F7-4D6B-9838-BA08F01FBD63}">
      <dsp:nvSpPr>
        <dsp:cNvPr id="0" name=""/>
        <dsp:cNvSpPr/>
      </dsp:nvSpPr>
      <dsp:spPr>
        <a:xfrm>
          <a:off x="3391412" y="1526537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69C1BC9-FD46-4551-8D73-DBA17710FD68}">
      <dsp:nvSpPr>
        <dsp:cNvPr id="0" name=""/>
        <dsp:cNvSpPr/>
      </dsp:nvSpPr>
      <dsp:spPr>
        <a:xfrm>
          <a:off x="1890805" y="1775482"/>
          <a:ext cx="1309116" cy="8877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Socket.io</a:t>
          </a:r>
          <a:endParaRPr lang="ru-RU" sz="2000" kern="1200" dirty="0"/>
        </a:p>
      </dsp:txBody>
      <dsp:txXfrm>
        <a:off x="1890805" y="1775482"/>
        <a:ext cx="1309116" cy="887741"/>
      </dsp:txXfrm>
    </dsp:sp>
    <dsp:sp modelId="{F17605BD-5768-4359-A7AE-93F956E31EB7}">
      <dsp:nvSpPr>
        <dsp:cNvPr id="0" name=""/>
        <dsp:cNvSpPr/>
      </dsp:nvSpPr>
      <dsp:spPr>
        <a:xfrm>
          <a:off x="3480226" y="1135553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8ABF10-BC41-4D60-A890-D43EC06186D2}">
      <dsp:nvSpPr>
        <dsp:cNvPr id="0" name=""/>
        <dsp:cNvSpPr/>
      </dsp:nvSpPr>
      <dsp:spPr>
        <a:xfrm>
          <a:off x="1993481" y="717748"/>
          <a:ext cx="1334784" cy="83107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Cassandra</a:t>
          </a:r>
          <a:endParaRPr lang="ru-RU" sz="2000" kern="1200" dirty="0"/>
        </a:p>
      </dsp:txBody>
      <dsp:txXfrm>
        <a:off x="1993481" y="717748"/>
        <a:ext cx="1334784" cy="831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389ED-79B6-44AC-95E6-3A9BB74BF14B}">
      <dsp:nvSpPr>
        <dsp:cNvPr id="0" name=""/>
        <dsp:cNvSpPr/>
      </dsp:nvSpPr>
      <dsp:spPr>
        <a:xfrm>
          <a:off x="3841645" y="961782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DAF058D-9F74-4750-B652-0391281F0A45}">
      <dsp:nvSpPr>
        <dsp:cNvPr id="0" name=""/>
        <dsp:cNvSpPr/>
      </dsp:nvSpPr>
      <dsp:spPr>
        <a:xfrm>
          <a:off x="3751804" y="0"/>
          <a:ext cx="1411791" cy="75552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Deno.js</a:t>
          </a:r>
          <a:endParaRPr lang="ru-RU" sz="1800" kern="1200"/>
        </a:p>
      </dsp:txBody>
      <dsp:txXfrm>
        <a:off x="3751804" y="0"/>
        <a:ext cx="1411791" cy="755524"/>
      </dsp:txXfrm>
    </dsp:sp>
    <dsp:sp modelId="{37F2CA72-5D89-4005-A434-B3A987B01FBC}">
      <dsp:nvSpPr>
        <dsp:cNvPr id="0" name=""/>
        <dsp:cNvSpPr/>
      </dsp:nvSpPr>
      <dsp:spPr>
        <a:xfrm>
          <a:off x="4203064" y="1135553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804D0C-766A-411F-9FB8-D97A19C74307}">
      <dsp:nvSpPr>
        <dsp:cNvPr id="0" name=""/>
        <dsp:cNvSpPr/>
      </dsp:nvSpPr>
      <dsp:spPr>
        <a:xfrm>
          <a:off x="5587133" y="717748"/>
          <a:ext cx="1334784" cy="83107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Sapper.js</a:t>
          </a:r>
          <a:endParaRPr lang="ru-RU" sz="1800" kern="1200"/>
        </a:p>
      </dsp:txBody>
      <dsp:txXfrm>
        <a:off x="5587133" y="717748"/>
        <a:ext cx="1334784" cy="831076"/>
      </dsp:txXfrm>
    </dsp:sp>
    <dsp:sp modelId="{F309BA2D-386F-43F1-9795-9AE6D9FB89E8}">
      <dsp:nvSpPr>
        <dsp:cNvPr id="0" name=""/>
        <dsp:cNvSpPr/>
      </dsp:nvSpPr>
      <dsp:spPr>
        <a:xfrm>
          <a:off x="4291878" y="1526537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7EF66A-35FB-4A10-878F-D8CDEFED36DA}">
      <dsp:nvSpPr>
        <dsp:cNvPr id="0" name=""/>
        <dsp:cNvSpPr/>
      </dsp:nvSpPr>
      <dsp:spPr>
        <a:xfrm>
          <a:off x="5715478" y="1775482"/>
          <a:ext cx="1309116" cy="8877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Rollup.js</a:t>
          </a:r>
          <a:endParaRPr lang="ru-RU" sz="1800" kern="1200"/>
        </a:p>
      </dsp:txBody>
      <dsp:txXfrm>
        <a:off x="5715478" y="1775482"/>
        <a:ext cx="1309116" cy="887741"/>
      </dsp:txXfrm>
    </dsp:sp>
    <dsp:sp modelId="{51017065-D42B-44A7-848C-C3A7EBC5ED39}">
      <dsp:nvSpPr>
        <dsp:cNvPr id="0" name=""/>
        <dsp:cNvSpPr/>
      </dsp:nvSpPr>
      <dsp:spPr>
        <a:xfrm>
          <a:off x="4041863" y="1840079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60D058-0ABB-4C9B-BACC-9CD21C199397}">
      <dsp:nvSpPr>
        <dsp:cNvPr id="0" name=""/>
        <dsp:cNvSpPr/>
      </dsp:nvSpPr>
      <dsp:spPr>
        <a:xfrm>
          <a:off x="5150761" y="2965433"/>
          <a:ext cx="1411791" cy="8121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Jest.js</a:t>
          </a:r>
          <a:endParaRPr lang="ru-RU" sz="1800" kern="1200"/>
        </a:p>
      </dsp:txBody>
      <dsp:txXfrm>
        <a:off x="5150761" y="2965433"/>
        <a:ext cx="1411791" cy="812188"/>
      </dsp:txXfrm>
    </dsp:sp>
    <dsp:sp modelId="{6CE158B6-059A-4950-8C3F-F41D1EED79C2}">
      <dsp:nvSpPr>
        <dsp:cNvPr id="0" name=""/>
        <dsp:cNvSpPr/>
      </dsp:nvSpPr>
      <dsp:spPr>
        <a:xfrm>
          <a:off x="3641427" y="1840079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C64B90-A227-4520-82A2-45BE6B4B291C}">
      <dsp:nvSpPr>
        <dsp:cNvPr id="0" name=""/>
        <dsp:cNvSpPr/>
      </dsp:nvSpPr>
      <dsp:spPr>
        <a:xfrm>
          <a:off x="2352846" y="2965433"/>
          <a:ext cx="1411791" cy="8121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Puppeeter.js</a:t>
          </a:r>
          <a:endParaRPr lang="ru-RU" sz="1800" kern="1200"/>
        </a:p>
      </dsp:txBody>
      <dsp:txXfrm>
        <a:off x="2352846" y="2965433"/>
        <a:ext cx="1411791" cy="812188"/>
      </dsp:txXfrm>
    </dsp:sp>
    <dsp:sp modelId="{04993A0D-D3F7-4D6B-9838-BA08F01FBD63}">
      <dsp:nvSpPr>
        <dsp:cNvPr id="0" name=""/>
        <dsp:cNvSpPr/>
      </dsp:nvSpPr>
      <dsp:spPr>
        <a:xfrm>
          <a:off x="3391412" y="1526537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69C1BC9-FD46-4551-8D73-DBA17710FD68}">
      <dsp:nvSpPr>
        <dsp:cNvPr id="0" name=""/>
        <dsp:cNvSpPr/>
      </dsp:nvSpPr>
      <dsp:spPr>
        <a:xfrm>
          <a:off x="1890805" y="1775482"/>
          <a:ext cx="1309116" cy="8877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Socket.io</a:t>
          </a:r>
          <a:endParaRPr lang="ru-RU" sz="1800" kern="1200"/>
        </a:p>
      </dsp:txBody>
      <dsp:txXfrm>
        <a:off x="1890805" y="1775482"/>
        <a:ext cx="1309116" cy="887741"/>
      </dsp:txXfrm>
    </dsp:sp>
    <dsp:sp modelId="{F17605BD-5768-4359-A7AE-93F956E31EB7}">
      <dsp:nvSpPr>
        <dsp:cNvPr id="0" name=""/>
        <dsp:cNvSpPr/>
      </dsp:nvSpPr>
      <dsp:spPr>
        <a:xfrm>
          <a:off x="3480226" y="1135553"/>
          <a:ext cx="1232109" cy="12322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8ABF10-BC41-4D60-A890-D43EC06186D2}">
      <dsp:nvSpPr>
        <dsp:cNvPr id="0" name=""/>
        <dsp:cNvSpPr/>
      </dsp:nvSpPr>
      <dsp:spPr>
        <a:xfrm>
          <a:off x="1993481" y="717748"/>
          <a:ext cx="1334784" cy="83107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TypeScript</a:t>
          </a:r>
          <a:endParaRPr lang="ru-RU" sz="1800" kern="1200"/>
        </a:p>
      </dsp:txBody>
      <dsp:txXfrm>
        <a:off x="1993481" y="717748"/>
        <a:ext cx="1334784" cy="831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57932-54ED-4317-BA9F-1B43F62B8C2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7C278-FF68-4A52-9AFB-6F27C78C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3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Специальные критерии оценки социально-экономических систем более многочисленны. Они делятся на две группы: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социальные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экономические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Социальные критерии, используемые в международных сравнениях, охватываются двумя главными критериями — «уровень жизни» и «индекс развития человека» и включают уточняющие критерии:</a:t>
            </a:r>
          </a:p>
          <a:p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четыре критерия, оцениваемые специально сконструированными индексами, используются в мировой практике экспертами ООН для установления соответствия уровня жизни, образованности и долголетия граждан данной страны международным стандартам.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Социальные критерии в конкретном регионе могут включать такие, которые актуальны именно для данного региона в данное время. Ими могут быть, например, критерии: уровень безработицы, рождаемость, обеспеченность жильем и другие.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7C278-FF68-4A52-9AFB-6F27C78C7B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58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ИНВЕСТИЦИЙ В ОСНОВНОЙ КАПИТАЛ ПО ВИДАМ ЭКОНОМИЧЕСКОЙ ДЕЯТЕЛЬНОСТИ (БЕЗ УЧЕТА СУБЪЕКТОВ МАЛОГО ПРЕДПРИНИМАТЕЛЬСТВА) в январе – декабре 2019 года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7C278-FF68-4A52-9AFB-6F27C78C7B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51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Можно долго дискутировать о том, кто первый придумал и т.д. и т.п. Но это всё лишнее и все ссылки будут в презентации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Природа хаотична, а мы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целенаправлены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Компьютер - инструмент для решения задач с максимальной эффективностью и нашей формулировкой</a:t>
            </a:r>
          </a:p>
          <a:p>
            <a:pPr marL="171450" indent="-171450">
              <a:buFontTx/>
              <a:buChar char="-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Природа если имеет цель, то нам она неизвестна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7C278-FF68-4A52-9AFB-6F27C78C7B8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6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многомерной оптимизации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17998-3BF0-45FF-A0EB-AF65857469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Пришла одна незатейливая идея — для отображения многомерного вектора отлично подходит изображение, где значение отвечает за яркость. Таким образом, мы можем ввести простую функцию — расстояние до нашего целевого изображения, измеряемое в разности яркости пикселей. Для простоты и скорости я взял изображения с яркостью 0, либо 255.</a:t>
            </a:r>
            <a:br>
              <a:rPr lang="ru-RU" dirty="0"/>
            </a:b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математики такая оптимизация — сущий пустяк. График такой функции представляет собой огромную многомерную «яму» (как трехмерный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парабалоид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рисунке), в которую неизбежно скатишься, если идти по градиенту. Единственный локальный минимум является глобальным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только в том, что уже близко к минимуму количество путей, по которым можно спуститься вниз сильно сокращается, а всего у нас столько направлений, сколько измерений (т.е. количество пикселей). Очевидно, что решать эту задачу при помощи генетического алгоритма не стоит, но мы можем посмотреть на интересные процессы, протекающие в нашей популяции.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же выводы мы можем сделать из, не побоюсь этого слова, моделирования? Прежде всего, мы видим, половое размножение — важнейший двигатель развития и приспосабливаемости. Но только его не достаточно. Роль случайных, маленьких изменений чрезвычайна важна. Именно они обеспечивают возникновение новых видов животных в процессе эволюции, а у нас обеспечивает разнообразие популяции.</a:t>
            </a:r>
            <a:br>
              <a:rPr lang="ru-RU" dirty="0"/>
            </a:b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Важнейшую роль в эволюции Земли играли природные катаклизмы и массовые вымирания (вымирания динозавров, насекомых и т.д. — крупных всего было около десяти — см. диаграмму ниже). Это было подтверждено и нашим моделированием. А отбор «счастливчиков» показал, что самые слабые организмы на сегодня способны в будущем стать основой для последующих поколений.</a:t>
            </a:r>
            <a:br>
              <a:rPr lang="ru-RU" dirty="0"/>
            </a:b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говорится, все как в жизни. Этот метод «сделай эволюцию сам» наглядно показывает интересные механизмы и их роль в развитии. Конечно, существует много более стоящих эволюционных моделей (основанных, конечно, 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дифурах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учитывающих больше факторов, более приближенные к жизни. Конечно, существуют более эффективные методы оптимизации.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7C278-FF68-4A52-9AFB-6F27C78C7B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89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4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4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499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36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464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53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07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4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6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03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7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1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89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43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1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3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2131-3B67-4334-A6D9-567A61D9F0C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0906A6-1CDD-43A2-9ED3-59A9681B0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35786-5F7F-4E0E-A833-23AE2F4B9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Использование технологий искусственного интеллекта и машинного обучения для анализа статистических данных в экономике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DB9606-0089-47D7-8850-E9121C05D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346339"/>
            <a:ext cx="8915399" cy="1126283"/>
          </a:xfrm>
        </p:spPr>
        <p:txBody>
          <a:bodyPr/>
          <a:lstStyle/>
          <a:p>
            <a:pPr algn="r"/>
            <a:r>
              <a:rPr lang="ru-RU" dirty="0"/>
              <a:t>Выполнил: </a:t>
            </a:r>
            <a:r>
              <a:rPr lang="ru-RU" dirty="0" err="1"/>
              <a:t>Зимнуров</a:t>
            </a:r>
            <a:r>
              <a:rPr lang="ru-RU" dirty="0"/>
              <a:t> М. Ф.</a:t>
            </a:r>
            <a:br>
              <a:rPr lang="en-US" dirty="0"/>
            </a:br>
            <a:r>
              <a:rPr lang="ru-RU" dirty="0"/>
              <a:t>Научный руководитель: Доцент, </a:t>
            </a:r>
            <a:r>
              <a:rPr lang="ru-RU" dirty="0" err="1"/>
              <a:t>к.н.д</a:t>
            </a:r>
            <a:r>
              <a:rPr lang="ru-RU" dirty="0"/>
              <a:t> </a:t>
            </a:r>
            <a:r>
              <a:rPr lang="ru-RU" dirty="0" err="1"/>
              <a:t>техн</a:t>
            </a:r>
            <a:r>
              <a:rPr lang="ru-RU" dirty="0"/>
              <a:t>. Наук, Гончаренко В. Е.</a:t>
            </a:r>
          </a:p>
        </p:txBody>
      </p:sp>
    </p:spTree>
    <p:extLst>
      <p:ext uri="{BB962C8B-B14F-4D97-AF65-F5344CB8AC3E}">
        <p14:creationId xmlns:p14="http://schemas.microsoft.com/office/powerpoint/2010/main" val="4689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генетический алгоритм">
            <a:extLst>
              <a:ext uri="{FF2B5EF4-FFF2-40B4-BE49-F238E27FC236}">
                <a16:creationId xmlns:a16="http://schemas.microsoft.com/office/drawing/2014/main" id="{79BA0610-154D-4AAB-A2D8-44726F7F6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2" b="2"/>
          <a:stretch/>
        </p:blipFill>
        <p:spPr bwMode="auto">
          <a:xfrm>
            <a:off x="889768" y="431805"/>
            <a:ext cx="7608304" cy="5211906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1FE5CC-7D1A-426A-AE27-735FFE60BD5B}"/>
              </a:ext>
            </a:extLst>
          </p:cNvPr>
          <p:cNvSpPr/>
          <p:nvPr/>
        </p:nvSpPr>
        <p:spPr>
          <a:xfrm>
            <a:off x="8766544" y="1528998"/>
            <a:ext cx="3155448" cy="150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Идея генетического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69832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CE9B7E-8598-4719-AD78-D775CA9CF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864629"/>
              </p:ext>
            </p:extLst>
          </p:nvPr>
        </p:nvGraphicFramePr>
        <p:xfrm>
          <a:off x="5509260" y="466995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FE5F646-F635-44BF-8AFF-EFC9AE3C0FC0}"/>
              </a:ext>
            </a:extLst>
          </p:cNvPr>
          <p:cNvSpPr/>
          <p:nvPr/>
        </p:nvSpPr>
        <p:spPr>
          <a:xfrm>
            <a:off x="1076960" y="1493520"/>
            <a:ext cx="16764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Процесс</a:t>
            </a:r>
          </a:p>
        </p:txBody>
      </p:sp>
    </p:spTree>
    <p:extLst>
      <p:ext uri="{BB962C8B-B14F-4D97-AF65-F5344CB8AC3E}">
        <p14:creationId xmlns:p14="http://schemas.microsoft.com/office/powerpoint/2010/main" val="377510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BE8BE-F2A6-416E-AD24-E2D1A40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405" y="5577110"/>
            <a:ext cx="7211475" cy="1280890"/>
          </a:xfrm>
        </p:spPr>
        <p:txBody>
          <a:bodyPr/>
          <a:lstStyle/>
          <a:p>
            <a:r>
              <a:rPr lang="ru-RU" dirty="0"/>
              <a:t>Отображение многомерного вектора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1694766-F8B9-41DE-900A-6256BEE16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" y="812800"/>
            <a:ext cx="6651413" cy="49885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4905647C-FC4D-4EAC-99CB-975C67FA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1764030"/>
            <a:ext cx="50577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4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56F36-6841-4B61-92D4-1C5DAB09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инструментов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7C8A6D9-1EF6-422F-B6B7-1CDD87C63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671504"/>
              </p:ext>
            </p:extLst>
          </p:nvPr>
        </p:nvGraphicFramePr>
        <p:xfrm>
          <a:off x="4773612" y="19812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8482633C-18BF-4DCE-B703-3FB013DA3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986597"/>
              </p:ext>
            </p:extLst>
          </p:nvPr>
        </p:nvGraphicFramePr>
        <p:xfrm>
          <a:off x="-905828" y="19812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6672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2C2E3-0BBA-4DC0-AD61-E18652F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6EF23CC-8815-4732-B9C4-425D46F0F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66726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97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944D18-B37B-4782-B55C-E48EEA6C8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70" y="1505768"/>
            <a:ext cx="4351338" cy="4351338"/>
          </a:xfrm>
        </p:spPr>
      </p:pic>
      <p:pic>
        <p:nvPicPr>
          <p:cNvPr id="16" name="Picture 15" descr="A picture containing indoor, black, photo, white&#10;&#10;Description automatically generated">
            <a:extLst>
              <a:ext uri="{FF2B5EF4-FFF2-40B4-BE49-F238E27FC236}">
                <a16:creationId xmlns:a16="http://schemas.microsoft.com/office/drawing/2014/main" id="{DFE69EC4-1871-4852-82DD-B050914AD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94" y="1062062"/>
            <a:ext cx="5238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8669B-558D-4F60-B18A-3EE667E9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57AF7-3283-4803-9090-71664CDE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ходе выполнения данной работы были выполнены следующие задачи:</a:t>
            </a:r>
          </a:p>
          <a:p>
            <a:r>
              <a:rPr lang="ru-RU" dirty="0"/>
              <a:t>1. Проведен сбор требований к системе</a:t>
            </a:r>
          </a:p>
          <a:p>
            <a:r>
              <a:rPr lang="ru-RU" dirty="0"/>
              <a:t>2. Исследованы методы анализа статистических экономических данных</a:t>
            </a:r>
          </a:p>
          <a:p>
            <a:r>
              <a:rPr lang="ru-RU" dirty="0"/>
              <a:t>3. Проектирование генетического алгоритма по отношению к данным экономических регионов</a:t>
            </a:r>
          </a:p>
          <a:p>
            <a:r>
              <a:rPr lang="ru-RU" dirty="0"/>
              <a:t>4. Разработана архитектура решения для максимальной эффективности</a:t>
            </a:r>
          </a:p>
          <a:p>
            <a:r>
              <a:rPr lang="ru-RU" dirty="0"/>
              <a:t>5. Создан прототип с использованием выбранных инструментов на этапе проектирования</a:t>
            </a:r>
          </a:p>
          <a:p>
            <a:r>
              <a:rPr lang="ru-RU" dirty="0"/>
              <a:t>6. Проведена апробация</a:t>
            </a:r>
          </a:p>
        </p:txBody>
      </p:sp>
    </p:spTree>
    <p:extLst>
      <p:ext uri="{BB962C8B-B14F-4D97-AF65-F5344CB8AC3E}">
        <p14:creationId xmlns:p14="http://schemas.microsoft.com/office/powerpoint/2010/main" val="27898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DE86B-3393-4E05-B5D1-BC0D32A2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83BF72F-A26D-4841-8702-291315B3D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16989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49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6135F-4F62-4212-BAE2-27C9A96C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0D8D2-14A4-4FDB-BCB3-7EB00B1B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2844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Целью данной работы является прототипирование аналитической системы, которая способна работать с статистическими данными и предсказывать поведение объектов при помощи генетических алгоритмов.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CD5A418-930C-4C98-8C21-3A68D200F18C}"/>
              </a:ext>
            </a:extLst>
          </p:cNvPr>
          <p:cNvSpPr txBox="1">
            <a:spLocks/>
          </p:cNvSpPr>
          <p:nvPr/>
        </p:nvSpPr>
        <p:spPr>
          <a:xfrm>
            <a:off x="1603979" y="3140197"/>
            <a:ext cx="9603275" cy="2758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Задачи:</a:t>
            </a:r>
            <a:br>
              <a:rPr lang="ru-RU" dirty="0"/>
            </a:br>
            <a:r>
              <a:rPr lang="ru-RU" dirty="0"/>
              <a:t>- Провести сбор требований</a:t>
            </a:r>
            <a:br>
              <a:rPr lang="ru-RU" dirty="0"/>
            </a:br>
            <a:r>
              <a:rPr lang="ru-RU" dirty="0"/>
              <a:t>- Исследовать текущие методы решения</a:t>
            </a:r>
            <a:br>
              <a:rPr lang="ru-RU" dirty="0"/>
            </a:br>
            <a:r>
              <a:rPr lang="ru-RU" dirty="0"/>
              <a:t>- Интегрировать генетический алгоритм</a:t>
            </a:r>
            <a:br>
              <a:rPr lang="ru-RU" dirty="0"/>
            </a:br>
            <a:r>
              <a:rPr lang="ru-RU" dirty="0"/>
              <a:t>- Разработать архитектуру</a:t>
            </a:r>
            <a:br>
              <a:rPr lang="ru-RU" dirty="0"/>
            </a:br>
            <a:r>
              <a:rPr lang="ru-RU" dirty="0"/>
              <a:t>- Провести апробацию</a:t>
            </a:r>
          </a:p>
        </p:txBody>
      </p:sp>
    </p:spTree>
    <p:extLst>
      <p:ext uri="{BB962C8B-B14F-4D97-AF65-F5344CB8AC3E}">
        <p14:creationId xmlns:p14="http://schemas.microsoft.com/office/powerpoint/2010/main" val="92385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30FE7-28D1-49CE-BFE1-BB79AEB1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55691-453B-4C94-83D1-0DCF3D3F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Формализация экономических объектов</a:t>
            </a:r>
          </a:p>
          <a:p>
            <a:r>
              <a:rPr lang="ru-RU" dirty="0"/>
              <a:t>Определение критериев оценки экономических данных</a:t>
            </a:r>
          </a:p>
          <a:p>
            <a:r>
              <a:rPr lang="ru-RU" dirty="0"/>
              <a:t>Прототипирование системы</a:t>
            </a:r>
          </a:p>
          <a:p>
            <a:r>
              <a:rPr lang="ru-RU" dirty="0"/>
              <a:t>Оценка производительности системы</a:t>
            </a:r>
          </a:p>
          <a:p>
            <a:r>
              <a:rPr lang="ru-RU" dirty="0"/>
              <a:t>Оценка прогнозирования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71068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A4936-71B0-440E-A7AF-3716114F9284}"/>
              </a:ext>
            </a:extLst>
          </p:cNvPr>
          <p:cNvSpPr/>
          <p:nvPr/>
        </p:nvSpPr>
        <p:spPr>
          <a:xfrm>
            <a:off x="3768810" y="391540"/>
            <a:ext cx="4654379" cy="118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Показатели функционирования экономики региона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8EFE95B-BF84-4BC5-A9D1-BD1565B99A48}"/>
              </a:ext>
            </a:extLst>
          </p:cNvPr>
          <p:cNvSpPr/>
          <p:nvPr/>
        </p:nvSpPr>
        <p:spPr>
          <a:xfrm>
            <a:off x="1471150" y="4374048"/>
            <a:ext cx="2454876" cy="8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Показатели состояния экономики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1E578EB-D7BC-4074-8E8B-FB14B23702E2}"/>
              </a:ext>
            </a:extLst>
          </p:cNvPr>
          <p:cNvSpPr/>
          <p:nvPr/>
        </p:nvSpPr>
        <p:spPr>
          <a:xfrm>
            <a:off x="4868561" y="4374049"/>
            <a:ext cx="2454876" cy="8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Показатели роста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0D2149-27FA-4D03-AEAA-1FD500C5F8EB}"/>
              </a:ext>
            </a:extLst>
          </p:cNvPr>
          <p:cNvSpPr/>
          <p:nvPr/>
        </p:nvSpPr>
        <p:spPr>
          <a:xfrm>
            <a:off x="8423189" y="4374048"/>
            <a:ext cx="2454876" cy="8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Показатели развития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6B7BAB0-4CCB-42D3-AE69-41252D6574F4}"/>
              </a:ext>
            </a:extLst>
          </p:cNvPr>
          <p:cNvSpPr/>
          <p:nvPr/>
        </p:nvSpPr>
        <p:spPr>
          <a:xfrm>
            <a:off x="8423189" y="3356678"/>
            <a:ext cx="2454876" cy="8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Показатели эффективности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9B97F79-B643-4B6E-8830-94F8E863267E}"/>
              </a:ext>
            </a:extLst>
          </p:cNvPr>
          <p:cNvSpPr/>
          <p:nvPr/>
        </p:nvSpPr>
        <p:spPr>
          <a:xfrm>
            <a:off x="1471150" y="3356677"/>
            <a:ext cx="2454876" cy="8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Показатели устойчивости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77F288F-7EB4-4893-9040-3996A36DEC32}"/>
              </a:ext>
            </a:extLst>
          </p:cNvPr>
          <p:cNvSpPr/>
          <p:nvPr/>
        </p:nvSpPr>
        <p:spPr>
          <a:xfrm>
            <a:off x="4868561" y="3356679"/>
            <a:ext cx="2454876" cy="8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Показатели потенциала развития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215C584-6BB8-4CC6-B5B9-96F99C3114E3}"/>
              </a:ext>
            </a:extLst>
          </p:cNvPr>
          <p:cNvCxnSpPr>
            <a:stCxn id="4" idx="2"/>
          </p:cNvCxnSpPr>
          <p:nvPr/>
        </p:nvCxnSpPr>
        <p:spPr>
          <a:xfrm flipH="1">
            <a:off x="6095999" y="1577789"/>
            <a:ext cx="1" cy="27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3178155-4E98-40DB-9535-3E56B5B2A9F0}"/>
              </a:ext>
            </a:extLst>
          </p:cNvPr>
          <p:cNvCxnSpPr>
            <a:stCxn id="9" idx="0"/>
          </p:cNvCxnSpPr>
          <p:nvPr/>
        </p:nvCxnSpPr>
        <p:spPr>
          <a:xfrm flipV="1">
            <a:off x="2698588" y="1853754"/>
            <a:ext cx="0" cy="1502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E3F486C-CD56-4E82-968F-A7DE64D333AA}"/>
              </a:ext>
            </a:extLst>
          </p:cNvPr>
          <p:cNvCxnSpPr>
            <a:stCxn id="10" idx="0"/>
          </p:cNvCxnSpPr>
          <p:nvPr/>
        </p:nvCxnSpPr>
        <p:spPr>
          <a:xfrm flipV="1">
            <a:off x="6095999" y="1853754"/>
            <a:ext cx="0" cy="150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B581C74C-D5FB-4C31-91CE-D9B19E032AAA}"/>
              </a:ext>
            </a:extLst>
          </p:cNvPr>
          <p:cNvCxnSpPr>
            <a:stCxn id="8" idx="0"/>
          </p:cNvCxnSpPr>
          <p:nvPr/>
        </p:nvCxnSpPr>
        <p:spPr>
          <a:xfrm flipV="1">
            <a:off x="9650627" y="1853754"/>
            <a:ext cx="0" cy="150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9132A51-8AD2-4B57-B307-B50BDBE39214}"/>
              </a:ext>
            </a:extLst>
          </p:cNvPr>
          <p:cNvCxnSpPr/>
          <p:nvPr/>
        </p:nvCxnSpPr>
        <p:spPr>
          <a:xfrm>
            <a:off x="4349578" y="1853754"/>
            <a:ext cx="0" cy="293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878946D-9B63-4838-8C50-2FF8B97FDB28}"/>
              </a:ext>
            </a:extLst>
          </p:cNvPr>
          <p:cNvCxnSpPr>
            <a:cxnSpLocks/>
          </p:cNvCxnSpPr>
          <p:nvPr/>
        </p:nvCxnSpPr>
        <p:spPr>
          <a:xfrm>
            <a:off x="7867135" y="1853754"/>
            <a:ext cx="0" cy="293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90E228D-9CD8-41D9-8C1E-E07467E8AE8C}"/>
              </a:ext>
            </a:extLst>
          </p:cNvPr>
          <p:cNvCxnSpPr/>
          <p:nvPr/>
        </p:nvCxnSpPr>
        <p:spPr>
          <a:xfrm flipH="1">
            <a:off x="7323437" y="4785939"/>
            <a:ext cx="543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8BDE093-256A-45B1-ABA3-C9DFD8546573}"/>
              </a:ext>
            </a:extLst>
          </p:cNvPr>
          <p:cNvCxnSpPr/>
          <p:nvPr/>
        </p:nvCxnSpPr>
        <p:spPr>
          <a:xfrm>
            <a:off x="7867135" y="4785939"/>
            <a:ext cx="556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6DAF5FD7-FEE3-432D-991F-3D1C7AC75E93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 flipV="1">
            <a:off x="3926026" y="4785940"/>
            <a:ext cx="942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2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149C5-1EA0-4416-90FB-16172AB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Социальные Критерии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6D9782F-801C-4861-944C-E45712CEE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45895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583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2C0B99F-A5DF-41CB-8A12-19A52A879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348796"/>
              </p:ext>
            </p:extLst>
          </p:nvPr>
        </p:nvGraphicFramePr>
        <p:xfrm>
          <a:off x="1" y="0"/>
          <a:ext cx="12191998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61370602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1050647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28271008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26069194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85826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61655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60225248"/>
                    </a:ext>
                  </a:extLst>
                </a:gridCol>
              </a:tblGrid>
              <a:tr h="375156">
                <a:tc gridSpan="7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Основные специальные оценочные критерии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71215"/>
                  </a:ext>
                </a:extLst>
              </a:tr>
              <a:tr h="124270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Социальные</a:t>
                      </a:r>
                      <a:endParaRPr lang="ru-RU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effectLst/>
                        </a:rPr>
                        <a:t>Уровень жизни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Индекс развития человека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Объем ВВП на душу населения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Средняя продолжительность жизни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Уровень грамотности населения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Средняя продолжительность обучения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49297539"/>
                  </a:ext>
                </a:extLst>
              </a:tr>
              <a:tr h="188000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Величина и качество имеющихся ресурсов и достигнутых результатов деятельности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54073"/>
                  </a:ext>
                </a:extLst>
              </a:tr>
              <a:tr h="867548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Уровень эффективности системы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897537"/>
                  </a:ext>
                </a:extLst>
              </a:tr>
              <a:tr h="1119553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Динамика роста и развития системы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772534"/>
                  </a:ext>
                </a:extLst>
              </a:tr>
              <a:tr h="1373037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Степень достижения целей функционирования системы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97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31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2C0B99F-A5DF-41CB-8A12-19A52A879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38413"/>
              </p:ext>
            </p:extLst>
          </p:nvPr>
        </p:nvGraphicFramePr>
        <p:xfrm>
          <a:off x="1" y="1"/>
          <a:ext cx="12191998" cy="6978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59">
                  <a:extLst>
                    <a:ext uri="{9D8B030D-6E8A-4147-A177-3AD203B41FA5}">
                      <a16:colId xmlns:a16="http://schemas.microsoft.com/office/drawing/2014/main" val="1613706029"/>
                    </a:ext>
                  </a:extLst>
                </a:gridCol>
                <a:gridCol w="1593669">
                  <a:extLst>
                    <a:ext uri="{9D8B030D-6E8A-4147-A177-3AD203B41FA5}">
                      <a16:colId xmlns:a16="http://schemas.microsoft.com/office/drawing/2014/main" val="71050647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28271008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26069194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85826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61655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60225248"/>
                    </a:ext>
                  </a:extLst>
                </a:gridCol>
              </a:tblGrid>
              <a:tr h="368770">
                <a:tc gridSpan="7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Основные специальные оценочные критерии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71215"/>
                  </a:ext>
                </a:extLst>
              </a:tr>
              <a:tr h="1221551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Экономические</a:t>
                      </a:r>
                      <a:endParaRPr lang="ru-RU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Объем ВВП на душу населения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Общественная производительность труда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Затраты на рубль товарной продукции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Рентабельность производства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Рентабельность продукции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Эффективность инвестиций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49297539"/>
                  </a:ext>
                </a:extLst>
              </a:tr>
              <a:tr h="184800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Величина и качество имеющихся ресурсов и достигнутых результатов деятельности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54073"/>
                  </a:ext>
                </a:extLst>
              </a:tr>
              <a:tr h="1071113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Степень соответствия лучшим достижениям</a:t>
                      </a:r>
                      <a:endParaRPr lang="ru-RU" sz="14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897537"/>
                  </a:ext>
                </a:extLst>
              </a:tr>
              <a:tr h="1100497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Темпы роста результатов функционирования</a:t>
                      </a:r>
                      <a:endParaRPr lang="ru-RU" sz="14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772534"/>
                  </a:ext>
                </a:extLst>
              </a:tr>
              <a:tr h="134966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Степень достижения целей функционирования системы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97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13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2C0B99F-A5DF-41CB-8A12-19A52A879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846402"/>
              </p:ext>
            </p:extLst>
          </p:nvPr>
        </p:nvGraphicFramePr>
        <p:xfrm>
          <a:off x="1" y="1"/>
          <a:ext cx="12191998" cy="695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59">
                  <a:extLst>
                    <a:ext uri="{9D8B030D-6E8A-4147-A177-3AD203B41FA5}">
                      <a16:colId xmlns:a16="http://schemas.microsoft.com/office/drawing/2014/main" val="1613706029"/>
                    </a:ext>
                  </a:extLst>
                </a:gridCol>
                <a:gridCol w="1593669">
                  <a:extLst>
                    <a:ext uri="{9D8B030D-6E8A-4147-A177-3AD203B41FA5}">
                      <a16:colId xmlns:a16="http://schemas.microsoft.com/office/drawing/2014/main" val="71050647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28271008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26069194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85826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616553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60225248"/>
                    </a:ext>
                  </a:extLst>
                </a:gridCol>
              </a:tblGrid>
              <a:tr h="368770">
                <a:tc gridSpan="7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Структура инвестиций в основной капитал (январь-декабрь 2019)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71215"/>
                  </a:ext>
                </a:extLst>
              </a:tr>
              <a:tr h="1221551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Экономические</a:t>
                      </a:r>
                      <a:endParaRPr lang="ru-RU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Инвестиций всего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С</a:t>
                      </a:r>
                      <a:r>
                        <a:rPr lang="en-US" sz="1600" b="1" dirty="0">
                          <a:effectLst/>
                        </a:rPr>
                        <a:t>/</a:t>
                      </a:r>
                      <a:r>
                        <a:rPr lang="ru-RU" sz="1600" b="1" dirty="0">
                          <a:effectLst/>
                        </a:rPr>
                        <a:t>Х, Л</a:t>
                      </a:r>
                      <a:r>
                        <a:rPr lang="en-US" sz="1600" b="1" dirty="0">
                          <a:effectLst/>
                        </a:rPr>
                        <a:t>/</a:t>
                      </a:r>
                      <a:r>
                        <a:rPr lang="ru-RU" sz="1600" b="1" dirty="0">
                          <a:effectLst/>
                        </a:rPr>
                        <a:t>Х, Охота, рыболовство, рыбоводство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Обрабатывающие производства всего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Производство пищевых продуктов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Производство текстильных изделий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Образование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49297539"/>
                  </a:ext>
                </a:extLst>
              </a:tr>
              <a:tr h="184800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Использовано млн. рублей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6006.1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2985.8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1267.1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54073"/>
                  </a:ext>
                </a:extLst>
              </a:tr>
              <a:tr h="1071113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% к январю-декабрю 2018 г.</a:t>
                      </a:r>
                      <a:endParaRPr lang="ru-RU" sz="14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166.8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134.4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897537"/>
                  </a:ext>
                </a:extLst>
              </a:tr>
              <a:tr h="1100497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% к общему за январь-декабрь 2019 г.</a:t>
                      </a:r>
                      <a:endParaRPr lang="ru-RU" sz="14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772534"/>
                  </a:ext>
                </a:extLst>
              </a:tr>
              <a:tr h="134966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В % к общему за январь декабрь 2018 г.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97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9389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577</Words>
  <Application>Microsoft Office PowerPoint</Application>
  <PresentationFormat>Широкоэкранный</PresentationFormat>
  <Paragraphs>142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Легкий дым</vt:lpstr>
      <vt:lpstr>Использование технологий искусственного интеллекта и машинного обучения для анализа статистических данных в экономике</vt:lpstr>
      <vt:lpstr>Введение</vt:lpstr>
      <vt:lpstr>Постановка задачи</vt:lpstr>
      <vt:lpstr>Сбор требований</vt:lpstr>
      <vt:lpstr>Презентация PowerPoint</vt:lpstr>
      <vt:lpstr>Социальные Критерии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Отображение многомерного вектора</vt:lpstr>
      <vt:lpstr>Выбор инструментов</vt:lpstr>
      <vt:lpstr>Презентация PowerPoint</vt:lpstr>
      <vt:lpstr>Презентация PowerPoint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Marat</dc:creator>
  <cp:lastModifiedBy>Marat</cp:lastModifiedBy>
  <cp:revision>22</cp:revision>
  <dcterms:created xsi:type="dcterms:W3CDTF">2020-06-15T10:06:09Z</dcterms:created>
  <dcterms:modified xsi:type="dcterms:W3CDTF">2020-06-15T11:27:43Z</dcterms:modified>
</cp:coreProperties>
</file>