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79" r:id="rId4"/>
    <p:sldId id="280" r:id="rId5"/>
    <p:sldId id="277" r:id="rId6"/>
    <p:sldId id="281" r:id="rId7"/>
    <p:sldId id="282" r:id="rId8"/>
    <p:sldId id="28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4EB1-C350-4663-8EC4-85B42B346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7C78C-343F-415F-9F11-2C95EF377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5768F-F649-4DA1-B6D2-2C7E4A1D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1635-8644-4C35-8438-A095BAD6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60CC-B093-428F-9C55-2CF8CB9B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5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5E12-9E92-4575-9A4B-7F6F5210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9DE4B-929F-4435-A148-8854A256F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9EE1C-33D8-419F-BD94-29CF28D7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5E7B6-665D-476A-A83E-88853940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B4364-7DDC-4F8B-A1B0-CCDCC575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C0DE0-D559-4CF5-B9C6-88D17CC1E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73E40-2DC0-47E9-858C-C6393F101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0E0E-F249-484F-89DF-7177D166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4C84-A1BF-4FF0-AC25-35BF9F4F0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E363-66BD-4192-96A9-9C2F971B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2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12A5-D7FD-4D59-847C-F135E3D0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0C95-2F75-4390-9629-9FD5DBEB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C541E-7093-426B-A44B-E08516A2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E097-BF3A-49AF-9E63-21B1D852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69B1-46E7-4A12-9006-F75C7430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7D02-E385-408A-810B-99A80A99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E2DCE-3CD6-4C12-98D4-B5059157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F323B-0132-43AF-977D-B6C17953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6E32-707E-4E70-B45B-378E464B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00B2-1BC3-4B8D-849B-ADD34E1B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3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10-9AF0-453D-9588-D1D52980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FE7F-DCF0-488E-9747-052101734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A3F8E-F645-4801-AC43-C7732CB97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85C3A-6217-4D07-9EB9-3EC80980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2E2B3-9DD6-47C9-80A4-500F3F73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D2C52-0B22-4908-8A77-8C34AF93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F6C4-E396-4FFC-915A-289116B6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C1FA3-09C7-468F-A775-F6E296FF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E4B0A-7354-46D4-BEE8-F5B1707B5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6CC28-FC4E-436E-9348-2FEA48EC0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C2429-6A16-43D1-A8DA-033E99C91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401DB-6810-4013-8354-DEE57916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C23FB-7FB0-4A14-A764-52B2DB68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207E1-484A-4ED8-91EE-E0452E4F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6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DD35-DE51-480D-AFD3-B5BA18A5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E3FF0-176D-4F58-8AD2-BD42190D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62040-A722-4B91-BBBC-AADEED06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5E8FE-8E48-4210-8270-9C65E893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3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44223-74F6-47D4-8FAB-BEC55166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D77AC-FF74-4D25-85F4-140B7171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44165-C453-4D46-A4DD-57324112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1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3AF0-1F88-4CB0-B16A-1FB2B094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1272-134A-45C6-AF27-F227BF2BB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9CC12-3262-473E-9DF0-76FBF1FF7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EE5A0-EA3D-44BE-B38B-AC5A2079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5C756-75F7-4047-8B29-5C91948B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6D0A4-2CE1-4D86-B3DC-36B0DDDB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4CC2-5E2E-4DB8-90C9-127D807C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A5B52-2735-4E29-B0FB-3181D5031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A2AD6-9035-4512-9AEA-50701B29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D670E-6F3B-44C7-A27E-F17A6767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94DB-B532-486D-A613-032DCA65C1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3FCD2-D19F-475B-BF29-83B93F46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D4EA0-C589-49F2-A862-8CC77ED0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26BC1-F1E4-46FC-BF5C-7B345F68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0D56-B780-4D58-B108-BF521A436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00A8E-9006-4A6C-8332-56B6B711F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494DB-B532-486D-A613-032DCA65C1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EFF6F-6933-4C44-B8A6-3807392B8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7FB13-93D5-4402-9E69-548B034C7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DD23-5F33-476F-9EE1-5BE95C119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6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7C46C-1F96-4E2D-B57C-C7E35177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Гермес</a:t>
            </a:r>
          </a:p>
        </p:txBody>
      </p:sp>
      <p:cxnSp>
        <p:nvCxnSpPr>
          <p:cNvPr id="1029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44FB86E0-95F3-4139-AABE-C9DFE4CA21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975392"/>
            <a:ext cx="6553545" cy="49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4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A8F42BBC-AF62-497A-9624-5AB6D403B2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F13162-142E-4232-BC7C-399C05C0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Что самое главное в жизни?</a:t>
            </a:r>
          </a:p>
        </p:txBody>
      </p:sp>
    </p:spTree>
    <p:extLst>
      <p:ext uri="{BB962C8B-B14F-4D97-AF65-F5344CB8AC3E}">
        <p14:creationId xmlns:p14="http://schemas.microsoft.com/office/powerpoint/2010/main" val="3524104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746230BB-F76A-4905-907B-7D9BF1F0F1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" r="59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90B2F-6C0F-478C-8484-B5596FB1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Время – одно из ценностей</a:t>
            </a:r>
          </a:p>
        </p:txBody>
      </p:sp>
    </p:spTree>
    <p:extLst>
      <p:ext uri="{BB962C8B-B14F-4D97-AF65-F5344CB8AC3E}">
        <p14:creationId xmlns:p14="http://schemas.microsoft.com/office/powerpoint/2010/main" val="3088929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6BE9F-CCE3-4044-87F3-F48D910E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Автоматизация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ÐÐ°ÑÑÐ¸Ð½ÐºÐ¸ Ð¿Ð¾ Ð·Ð°Ð¿ÑÐ¾ÑÑ ÐÐ²ÑÐ¾Ð¼Ð°ÑÐ¸Ð·Ð°ÑÐ¸Ñ ÑÑÐ¾ Ð±ÑÐ´ÑÑÐµÐµ">
            <a:extLst>
              <a:ext uri="{FF2B5EF4-FFF2-40B4-BE49-F238E27FC236}">
                <a16:creationId xmlns:a16="http://schemas.microsoft.com/office/drawing/2014/main" id="{79C1AAFE-BA11-4CAA-A47F-B0862A8C7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567" y="2454686"/>
            <a:ext cx="5455917" cy="39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2BF208C7-7721-4931-B2C3-2E996AFA2D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468326"/>
            <a:ext cx="5455917" cy="391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46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573EA6DE-2A1B-41D3-9935-FCD332C50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r="73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AA215-E24A-4439-B87B-35082738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Ох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уж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эти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«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походы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» </a:t>
            </a:r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 продуктами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9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5C1CE-6B40-4B93-B301-85A1DED3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Мобильное приложение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ÐÐ°ÑÑÐ¸Ð½ÐºÐ¸ Ð¿Ð¾ Ð·Ð°Ð¿ÑÐ¾ÑÑ ÐÐ¾Ð±Ð¸Ð»ÑÐ½Ð¾Ðµ Ð¿ÑÐ¸Ð»Ð¾Ð¶ÐµÐ½Ð¸Ðµ ÐµÐ´Ñ">
            <a:extLst>
              <a:ext uri="{FF2B5EF4-FFF2-40B4-BE49-F238E27FC236}">
                <a16:creationId xmlns:a16="http://schemas.microsoft.com/office/drawing/2014/main" id="{0B092ED5-749F-4BAB-838A-48E2907FAF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493657"/>
            <a:ext cx="6553545" cy="38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41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2" descr="ÐÐ°ÑÑÐ¸Ð½ÐºÐ¸ Ð¿Ð¾ Ð·Ð°Ð¿ÑÐ¾ÑÑ ÑÐ°ÐºÑÐ¸">
            <a:extLst>
              <a:ext uri="{FF2B5EF4-FFF2-40B4-BE49-F238E27FC236}">
                <a16:creationId xmlns:a16="http://schemas.microsoft.com/office/drawing/2014/main" id="{9444D691-229B-4B41-BFA4-AEBF021D4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" r="1" b="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EAE2D-97D1-4046-B36A-5BE3BBE1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ru-RU" sz="3600"/>
              <a:t>Принцип такси</a:t>
            </a:r>
            <a:endParaRPr lang="en-US" sz="360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Content Placeholder 7174">
            <a:extLst>
              <a:ext uri="{FF2B5EF4-FFF2-40B4-BE49-F238E27FC236}">
                <a16:creationId xmlns:a16="http://schemas.microsoft.com/office/drawing/2014/main" id="{62E5465A-4B24-4144-A5DE-C2C955BF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1106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471E-F5B6-41AF-855B-30AE4B1A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AA1DE-2F55-4932-8AC7-445ED12D7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ru-RU" sz="1800"/>
              <a:t>Время</a:t>
            </a:r>
          </a:p>
          <a:p>
            <a:r>
              <a:rPr lang="ru-RU" sz="1800"/>
              <a:t>Деньги</a:t>
            </a:r>
          </a:p>
          <a:p>
            <a:r>
              <a:rPr lang="ru-RU" sz="1800"/>
              <a:t>ВремяДеньги</a:t>
            </a:r>
          </a:p>
          <a:p>
            <a:r>
              <a:rPr lang="ru-RU" sz="1800"/>
              <a:t>ДеньгиВремя</a:t>
            </a:r>
            <a:endParaRPr lang="en-US" sz="180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0857CC42-6A07-4B10-B1F6-72BE15B68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6" b="-2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128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6B81C-E5B0-44DD-8112-1BCC77D2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8324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Гермес</vt:lpstr>
      <vt:lpstr>Что самое главное в жизни?</vt:lpstr>
      <vt:lpstr>Время – одно из ценностей</vt:lpstr>
      <vt:lpstr>Автоматизация</vt:lpstr>
      <vt:lpstr>Ох уж эти «походы» за продуктами</vt:lpstr>
      <vt:lpstr>Мобильное приложение</vt:lpstr>
      <vt:lpstr>Принцип такси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Гермес</dc:title>
  <dc:creator>Марат Зимнуров</dc:creator>
  <cp:lastModifiedBy>Марат Зимнуров</cp:lastModifiedBy>
  <cp:revision>1</cp:revision>
  <dcterms:created xsi:type="dcterms:W3CDTF">2019-04-17T20:34:50Z</dcterms:created>
  <dcterms:modified xsi:type="dcterms:W3CDTF">2019-04-17T20:35:10Z</dcterms:modified>
</cp:coreProperties>
</file>