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10"/>
  </p:notesMasterIdLst>
  <p:sldIdLst>
    <p:sldId id="264" r:id="rId2"/>
    <p:sldId id="271" r:id="rId3"/>
    <p:sldId id="266" r:id="rId4"/>
    <p:sldId id="272" r:id="rId5"/>
    <p:sldId id="267" r:id="rId6"/>
    <p:sldId id="269" r:id="rId7"/>
    <p:sldId id="268" r:id="rId8"/>
    <p:sldId id="270" r:id="rId9"/>
  </p:sldIdLst>
  <p:sldSz cx="9144000" cy="6858000" type="screen4x3"/>
  <p:notesSz cx="6858000" cy="9144000"/>
  <p:embeddedFontLst>
    <p:embeddedFont>
      <p:font typeface="Encode Sans Normal Black" panose="020B0604020202020204" charset="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Uni Sans Regular" panose="00000500000000000000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IVIDUAL projects use this slide group" id="{CA6494A1-E7D1-4F57-AEE4-94E8CD25C45E}">
          <p14:sldIdLst>
            <p14:sldId id="264"/>
            <p14:sldId id="271"/>
            <p14:sldId id="266"/>
            <p14:sldId id="272"/>
            <p14:sldId id="267"/>
          </p14:sldIdLst>
        </p14:section>
        <p14:section name="Example of animations for architecture diagram" id="{0DB3D95A-C9E1-4284-84AD-92244E7CA9D4}">
          <p14:sldIdLst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0F017-E926-4D05-81B1-5B402239EEC3}" v="80" dt="2025-07-15T22:31:19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82"/>
  </p:normalViewPr>
  <p:slideViewPr>
    <p:cSldViewPr snapToGrid="0" snapToObjects="1" showGuides="1">
      <p:cViewPr varScale="1">
        <p:scale>
          <a:sx n="78" d="100"/>
          <a:sy n="78" d="100"/>
        </p:scale>
        <p:origin x="1733" y="6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-Marie Oliver" userId="88707ab118074b8c" providerId="LiveId" clId="{7F30F017-E926-4D05-81B1-5B402239EEC3}"/>
    <pc:docChg chg="undo redo custSel addSld modSld sldOrd addSection delSection modSection">
      <pc:chgData name="Dawn-Marie Oliver" userId="88707ab118074b8c" providerId="LiveId" clId="{7F30F017-E926-4D05-81B1-5B402239EEC3}" dt="2025-07-15T22:34:52.688" v="1927" actId="404"/>
      <pc:docMkLst>
        <pc:docMk/>
      </pc:docMkLst>
      <pc:sldChg chg="addSp modSp mod ord">
        <pc:chgData name="Dawn-Marie Oliver" userId="88707ab118074b8c" providerId="LiveId" clId="{7F30F017-E926-4D05-81B1-5B402239EEC3}" dt="2025-07-15T21:50:44.209" v="658" actId="108"/>
        <pc:sldMkLst>
          <pc:docMk/>
          <pc:sldMk cId="1399137364" sldId="257"/>
        </pc:sldMkLst>
        <pc:spChg chg="mod">
          <ac:chgData name="Dawn-Marie Oliver" userId="88707ab118074b8c" providerId="LiveId" clId="{7F30F017-E926-4D05-81B1-5B402239EEC3}" dt="2025-07-15T21:50:44.209" v="658" actId="108"/>
          <ac:spMkLst>
            <pc:docMk/>
            <pc:sldMk cId="1399137364" sldId="257"/>
            <ac:spMk id="3" creationId="{00000000-0000-0000-0000-000000000000}"/>
          </ac:spMkLst>
        </pc:spChg>
        <pc:spChg chg="mod">
          <ac:chgData name="Dawn-Marie Oliver" userId="88707ab118074b8c" providerId="LiveId" clId="{7F30F017-E926-4D05-81B1-5B402239EEC3}" dt="2025-07-15T21:24:38.407" v="39" actId="20577"/>
          <ac:spMkLst>
            <pc:docMk/>
            <pc:sldMk cId="1399137364" sldId="257"/>
            <ac:spMk id="7" creationId="{00000000-0000-0000-0000-000000000000}"/>
          </ac:spMkLst>
        </pc:spChg>
        <pc:graphicFrameChg chg="add mod modGraphic">
          <ac:chgData name="Dawn-Marie Oliver" userId="88707ab118074b8c" providerId="LiveId" clId="{7F30F017-E926-4D05-81B1-5B402239EEC3}" dt="2025-07-15T21:49:52.328" v="655" actId="14734"/>
          <ac:graphicFrameMkLst>
            <pc:docMk/>
            <pc:sldMk cId="1399137364" sldId="257"/>
            <ac:graphicFrameMk id="5" creationId="{D3C2BFFE-18C5-56F0-62E8-035AEC9B2672}"/>
          </ac:graphicFrameMkLst>
        </pc:graphicFrameChg>
      </pc:sldChg>
      <pc:sldChg chg="modSp mod ord">
        <pc:chgData name="Dawn-Marie Oliver" userId="88707ab118074b8c" providerId="LiveId" clId="{7F30F017-E926-4D05-81B1-5B402239EEC3}" dt="2025-07-15T21:59:57.368" v="801" actId="20577"/>
        <pc:sldMkLst>
          <pc:docMk/>
          <pc:sldMk cId="1187078904" sldId="260"/>
        </pc:sldMkLst>
        <pc:spChg chg="mod">
          <ac:chgData name="Dawn-Marie Oliver" userId="88707ab118074b8c" providerId="LiveId" clId="{7F30F017-E926-4D05-81B1-5B402239EEC3}" dt="2025-07-15T21:59:57.368" v="801" actId="20577"/>
          <ac:spMkLst>
            <pc:docMk/>
            <pc:sldMk cId="1187078904" sldId="260"/>
            <ac:spMk id="7" creationId="{00000000-0000-0000-0000-000000000000}"/>
          </ac:spMkLst>
        </pc:spChg>
      </pc:sldChg>
      <pc:sldChg chg="modSp mod ord">
        <pc:chgData name="Dawn-Marie Oliver" userId="88707ab118074b8c" providerId="LiveId" clId="{7F30F017-E926-4D05-81B1-5B402239EEC3}" dt="2025-07-15T22:00:38.392" v="807" actId="20577"/>
        <pc:sldMkLst>
          <pc:docMk/>
          <pc:sldMk cId="1212538562" sldId="261"/>
        </pc:sldMkLst>
        <pc:spChg chg="mod">
          <ac:chgData name="Dawn-Marie Oliver" userId="88707ab118074b8c" providerId="LiveId" clId="{7F30F017-E926-4D05-81B1-5B402239EEC3}" dt="2025-07-15T22:00:38.392" v="807" actId="20577"/>
          <ac:spMkLst>
            <pc:docMk/>
            <pc:sldMk cId="1212538562" sldId="261"/>
            <ac:spMk id="4" creationId="{AA15AB39-C3F8-D9D5-3C11-F2FCB95E4DD3}"/>
          </ac:spMkLst>
        </pc:spChg>
        <pc:spChg chg="mod">
          <ac:chgData name="Dawn-Marie Oliver" userId="88707ab118074b8c" providerId="LiveId" clId="{7F30F017-E926-4D05-81B1-5B402239EEC3}" dt="2025-07-15T21:58:12.567" v="746" actId="114"/>
          <ac:spMkLst>
            <pc:docMk/>
            <pc:sldMk cId="1212538562" sldId="261"/>
            <ac:spMk id="5" creationId="{0C046011-7115-A8F9-2AC2-D77505F23B8A}"/>
          </ac:spMkLst>
        </pc:spChg>
      </pc:sldChg>
      <pc:sldChg chg="modSp mod ord">
        <pc:chgData name="Dawn-Marie Oliver" userId="88707ab118074b8c" providerId="LiveId" clId="{7F30F017-E926-4D05-81B1-5B402239EEC3}" dt="2025-07-15T22:00:14.633" v="803" actId="20577"/>
        <pc:sldMkLst>
          <pc:docMk/>
          <pc:sldMk cId="3011997960" sldId="262"/>
        </pc:sldMkLst>
        <pc:spChg chg="mod">
          <ac:chgData name="Dawn-Marie Oliver" userId="88707ab118074b8c" providerId="LiveId" clId="{7F30F017-E926-4D05-81B1-5B402239EEC3}" dt="2025-07-15T22:00:14.633" v="803" actId="20577"/>
          <ac:spMkLst>
            <pc:docMk/>
            <pc:sldMk cId="3011997960" sldId="262"/>
            <ac:spMk id="7" creationId="{00000000-0000-0000-0000-000000000000}"/>
          </ac:spMkLst>
        </pc:spChg>
      </pc:sldChg>
      <pc:sldChg chg="modSp mod ord">
        <pc:chgData name="Dawn-Marie Oliver" userId="88707ab118074b8c" providerId="LiveId" clId="{7F30F017-E926-4D05-81B1-5B402239EEC3}" dt="2025-07-15T22:00:31.408" v="805" actId="20577"/>
        <pc:sldMkLst>
          <pc:docMk/>
          <pc:sldMk cId="116624099" sldId="263"/>
        </pc:sldMkLst>
        <pc:spChg chg="mod">
          <ac:chgData name="Dawn-Marie Oliver" userId="88707ab118074b8c" providerId="LiveId" clId="{7F30F017-E926-4D05-81B1-5B402239EEC3}" dt="2025-07-15T21:59:22.825" v="781" actId="20577"/>
          <ac:spMkLst>
            <pc:docMk/>
            <pc:sldMk cId="116624099" sldId="263"/>
            <ac:spMk id="4" creationId="{00000000-0000-0000-0000-000000000000}"/>
          </ac:spMkLst>
        </pc:spChg>
        <pc:spChg chg="mod">
          <ac:chgData name="Dawn-Marie Oliver" userId="88707ab118074b8c" providerId="LiveId" clId="{7F30F017-E926-4D05-81B1-5B402239EEC3}" dt="2025-07-15T22:00:31.408" v="805" actId="20577"/>
          <ac:spMkLst>
            <pc:docMk/>
            <pc:sldMk cId="116624099" sldId="263"/>
            <ac:spMk id="7" creationId="{00000000-0000-0000-0000-000000000000}"/>
          </ac:spMkLst>
        </pc:spChg>
      </pc:sldChg>
      <pc:sldChg chg="modSp mod">
        <pc:chgData name="Dawn-Marie Oliver" userId="88707ab118074b8c" providerId="LiveId" clId="{7F30F017-E926-4D05-81B1-5B402239EEC3}" dt="2025-07-15T22:00:02.753" v="802" actId="20577"/>
        <pc:sldMkLst>
          <pc:docMk/>
          <pc:sldMk cId="1780173705" sldId="264"/>
        </pc:sldMkLst>
        <pc:spChg chg="mod">
          <ac:chgData name="Dawn-Marie Oliver" userId="88707ab118074b8c" providerId="LiveId" clId="{7F30F017-E926-4D05-81B1-5B402239EEC3}" dt="2025-07-15T21:58:43.448" v="764" actId="20577"/>
          <ac:spMkLst>
            <pc:docMk/>
            <pc:sldMk cId="1780173705" sldId="264"/>
            <ac:spMk id="4" creationId="{00000000-0000-0000-0000-000000000000}"/>
          </ac:spMkLst>
        </pc:spChg>
        <pc:spChg chg="mod">
          <ac:chgData name="Dawn-Marie Oliver" userId="88707ab118074b8c" providerId="LiveId" clId="{7F30F017-E926-4D05-81B1-5B402239EEC3}" dt="2025-07-15T22:00:02.753" v="802" actId="20577"/>
          <ac:spMkLst>
            <pc:docMk/>
            <pc:sldMk cId="1780173705" sldId="264"/>
            <ac:spMk id="7" creationId="{00000000-0000-0000-0000-000000000000}"/>
          </ac:spMkLst>
        </pc:spChg>
      </pc:sldChg>
      <pc:sldChg chg="addSp delSp modSp add mod ord">
        <pc:chgData name="Dawn-Marie Oliver" userId="88707ab118074b8c" providerId="LiveId" clId="{7F30F017-E926-4D05-81B1-5B402239EEC3}" dt="2025-07-15T21:49:38.980" v="650" actId="1076"/>
        <pc:sldMkLst>
          <pc:docMk/>
          <pc:sldMk cId="2975999616" sldId="265"/>
        </pc:sldMkLst>
        <pc:spChg chg="mod">
          <ac:chgData name="Dawn-Marie Oliver" userId="88707ab118074b8c" providerId="LiveId" clId="{7F30F017-E926-4D05-81B1-5B402239EEC3}" dt="2025-07-15T21:47:51.279" v="625" actId="207"/>
          <ac:spMkLst>
            <pc:docMk/>
            <pc:sldMk cId="2975999616" sldId="265"/>
            <ac:spMk id="3" creationId="{445BBE38-9893-F925-51EA-057109D71009}"/>
          </ac:spMkLst>
        </pc:spChg>
        <pc:spChg chg="mod">
          <ac:chgData name="Dawn-Marie Oliver" userId="88707ab118074b8c" providerId="LiveId" clId="{7F30F017-E926-4D05-81B1-5B402239EEC3}" dt="2025-07-15T21:24:34.601" v="33" actId="6549"/>
          <ac:spMkLst>
            <pc:docMk/>
            <pc:sldMk cId="2975999616" sldId="265"/>
            <ac:spMk id="7" creationId="{B39FD383-5D8E-841D-C120-F5A98C09339A}"/>
          </ac:spMkLst>
        </pc:spChg>
        <pc:graphicFrameChg chg="add del mod modGraphic">
          <ac:chgData name="Dawn-Marie Oliver" userId="88707ab118074b8c" providerId="LiveId" clId="{7F30F017-E926-4D05-81B1-5B402239EEC3}" dt="2025-07-15T21:37:20.631" v="428" actId="21"/>
          <ac:graphicFrameMkLst>
            <pc:docMk/>
            <pc:sldMk cId="2975999616" sldId="265"/>
            <ac:graphicFrameMk id="2" creationId="{CED9CCE2-AB77-0EBA-DEF1-19A1481C4B61}"/>
          </ac:graphicFrameMkLst>
        </pc:graphicFrameChg>
        <pc:graphicFrameChg chg="add mod modGraphic">
          <ac:chgData name="Dawn-Marie Oliver" userId="88707ab118074b8c" providerId="LiveId" clId="{7F30F017-E926-4D05-81B1-5B402239EEC3}" dt="2025-07-15T21:49:38.980" v="650" actId="1076"/>
          <ac:graphicFrameMkLst>
            <pc:docMk/>
            <pc:sldMk cId="2975999616" sldId="265"/>
            <ac:graphicFrameMk id="4" creationId="{002B5189-750A-1E3D-1D6E-2C57FCE10744}"/>
          </ac:graphicFrameMkLst>
        </pc:graphicFrameChg>
        <pc:graphicFrameChg chg="add del mod modGraphic">
          <ac:chgData name="Dawn-Marie Oliver" userId="88707ab118074b8c" providerId="LiveId" clId="{7F30F017-E926-4D05-81B1-5B402239EEC3}" dt="2025-07-15T21:40:17.895" v="480" actId="21"/>
          <ac:graphicFrameMkLst>
            <pc:docMk/>
            <pc:sldMk cId="2975999616" sldId="265"/>
            <ac:graphicFrameMk id="5" creationId="{D3C2BFFE-18C5-56F0-62E8-035AEC9B2672}"/>
          </ac:graphicFrameMkLst>
        </pc:graphicFrameChg>
      </pc:sldChg>
      <pc:sldChg chg="modSp add mod ord">
        <pc:chgData name="Dawn-Marie Oliver" userId="88707ab118074b8c" providerId="LiveId" clId="{7F30F017-E926-4D05-81B1-5B402239EEC3}" dt="2025-07-15T21:58:48.497" v="765" actId="20577"/>
        <pc:sldMkLst>
          <pc:docMk/>
          <pc:sldMk cId="2930630000" sldId="266"/>
        </pc:sldMkLst>
        <pc:spChg chg="mod">
          <ac:chgData name="Dawn-Marie Oliver" userId="88707ab118074b8c" providerId="LiveId" clId="{7F30F017-E926-4D05-81B1-5B402239EEC3}" dt="2025-07-15T21:58:48.497" v="765" actId="20577"/>
          <ac:spMkLst>
            <pc:docMk/>
            <pc:sldMk cId="2930630000" sldId="266"/>
            <ac:spMk id="4" creationId="{E0B20211-ABD9-8DEB-C69B-19CF7B471C51}"/>
          </ac:spMkLst>
        </pc:spChg>
        <pc:spChg chg="mod">
          <ac:chgData name="Dawn-Marie Oliver" userId="88707ab118074b8c" providerId="LiveId" clId="{7F30F017-E926-4D05-81B1-5B402239EEC3}" dt="2025-07-15T21:58:33.105" v="761" actId="20577"/>
          <ac:spMkLst>
            <pc:docMk/>
            <pc:sldMk cId="2930630000" sldId="266"/>
            <ac:spMk id="5" creationId="{20E24111-2334-89CD-5460-750568E47B2E}"/>
          </ac:spMkLst>
        </pc:spChg>
      </pc:sldChg>
      <pc:sldChg chg="modSp add mod ord replId">
        <pc:chgData name="Dawn-Marie Oliver" userId="88707ab118074b8c" providerId="LiveId" clId="{7F30F017-E926-4D05-81B1-5B402239EEC3}" dt="2025-07-15T21:58:51.944" v="766" actId="20577"/>
        <pc:sldMkLst>
          <pc:docMk/>
          <pc:sldMk cId="3381797257" sldId="267"/>
        </pc:sldMkLst>
        <pc:spChg chg="mod">
          <ac:chgData name="Dawn-Marie Oliver" userId="88707ab118074b8c" providerId="LiveId" clId="{7F30F017-E926-4D05-81B1-5B402239EEC3}" dt="2025-07-15T21:58:51.944" v="766" actId="20577"/>
          <ac:spMkLst>
            <pc:docMk/>
            <pc:sldMk cId="3381797257" sldId="267"/>
            <ac:spMk id="7" creationId="{E3A427BB-FCB2-80A3-D159-9543C5FF0A64}"/>
          </ac:spMkLst>
        </pc:spChg>
      </pc:sldChg>
      <pc:sldChg chg="addSp delSp modSp add mod ord delAnim modAnim">
        <pc:chgData name="Dawn-Marie Oliver" userId="88707ab118074b8c" providerId="LiveId" clId="{7F30F017-E926-4D05-81B1-5B402239EEC3}" dt="2025-07-15T22:31:32.146" v="1663" actId="1076"/>
        <pc:sldMkLst>
          <pc:docMk/>
          <pc:sldMk cId="3822753993" sldId="268"/>
        </pc:sldMkLst>
        <pc:spChg chg="mod">
          <ac:chgData name="Dawn-Marie Oliver" userId="88707ab118074b8c" providerId="LiveId" clId="{7F30F017-E926-4D05-81B1-5B402239EEC3}" dt="2025-07-15T21:57:23.105" v="679" actId="6549"/>
          <ac:spMkLst>
            <pc:docMk/>
            <pc:sldMk cId="3822753993" sldId="268"/>
            <ac:spMk id="4" creationId="{376FFD29-5DBE-FE11-0393-6E853954515D}"/>
          </ac:spMkLst>
        </pc:spChg>
        <pc:spChg chg="mod">
          <ac:chgData name="Dawn-Marie Oliver" userId="88707ab118074b8c" providerId="LiveId" clId="{7F30F017-E926-4D05-81B1-5B402239EEC3}" dt="2025-07-15T21:57:47.700" v="741" actId="20577"/>
          <ac:spMkLst>
            <pc:docMk/>
            <pc:sldMk cId="3822753993" sldId="268"/>
            <ac:spMk id="5" creationId="{C7A2B4D3-D56D-E832-F007-E52DCF7E0461}"/>
          </ac:spMkLst>
        </pc:spChg>
        <pc:spChg chg="del">
          <ac:chgData name="Dawn-Marie Oliver" userId="88707ab118074b8c" providerId="LiveId" clId="{7F30F017-E926-4D05-81B1-5B402239EEC3}" dt="2025-07-15T21:57:49.959" v="742" actId="22"/>
          <ac:spMkLst>
            <pc:docMk/>
            <pc:sldMk cId="3822753993" sldId="268"/>
            <ac:spMk id="6" creationId="{4F0F243F-B815-37CD-5B23-640DB7EC48A3}"/>
          </ac:spMkLst>
        </pc:spChg>
        <pc:spChg chg="add mod">
          <ac:chgData name="Dawn-Marie Oliver" userId="88707ab118074b8c" providerId="LiveId" clId="{7F30F017-E926-4D05-81B1-5B402239EEC3}" dt="2025-07-15T22:27:55.945" v="1518" actId="1076"/>
          <ac:spMkLst>
            <pc:docMk/>
            <pc:sldMk cId="3822753993" sldId="268"/>
            <ac:spMk id="17" creationId="{7087B3C4-1EFD-7360-47D7-5FD447221A52}"/>
          </ac:spMkLst>
        </pc:spChg>
        <pc:spChg chg="add mod">
          <ac:chgData name="Dawn-Marie Oliver" userId="88707ab118074b8c" providerId="LiveId" clId="{7F30F017-E926-4D05-81B1-5B402239EEC3}" dt="2025-07-15T22:31:32.146" v="1663" actId="1076"/>
          <ac:spMkLst>
            <pc:docMk/>
            <pc:sldMk cId="3822753993" sldId="268"/>
            <ac:spMk id="18" creationId="{FA3B6156-D7B5-3C69-640F-A48FDC30B3A9}"/>
          </ac:spMkLst>
        </pc:spChg>
        <pc:spChg chg="add del mod ord">
          <ac:chgData name="Dawn-Marie Oliver" userId="88707ab118074b8c" providerId="LiveId" clId="{7F30F017-E926-4D05-81B1-5B402239EEC3}" dt="2025-07-15T22:30:39.853" v="1654" actId="21"/>
          <ac:spMkLst>
            <pc:docMk/>
            <pc:sldMk cId="3822753993" sldId="268"/>
            <ac:spMk id="20" creationId="{A5FB2CAC-B363-F916-EBA3-90A8CD140A64}"/>
          </ac:spMkLst>
        </pc:spChg>
        <pc:picChg chg="add del mod ord">
          <ac:chgData name="Dawn-Marie Oliver" userId="88707ab118074b8c" providerId="LiveId" clId="{7F30F017-E926-4D05-81B1-5B402239EEC3}" dt="2025-07-15T22:29:48.461" v="1649" actId="21"/>
          <ac:picMkLst>
            <pc:docMk/>
            <pc:sldMk cId="3822753993" sldId="268"/>
            <ac:picMk id="3" creationId="{AA24F059-9910-F4C8-4E11-BA4D9EDE923C}"/>
          </ac:picMkLst>
        </pc:picChg>
        <pc:picChg chg="add mod ord">
          <ac:chgData name="Dawn-Marie Oliver" userId="88707ab118074b8c" providerId="LiveId" clId="{7F30F017-E926-4D05-81B1-5B402239EEC3}" dt="2025-07-15T22:06:57.211" v="828" actId="167"/>
          <ac:picMkLst>
            <pc:docMk/>
            <pc:sldMk cId="3822753993" sldId="268"/>
            <ac:picMk id="8" creationId="{1E7860DF-3B14-35FB-C71B-9CA4CD17FD8A}"/>
          </ac:picMkLst>
        </pc:picChg>
        <pc:picChg chg="add del mod ord">
          <ac:chgData name="Dawn-Marie Oliver" userId="88707ab118074b8c" providerId="LiveId" clId="{7F30F017-E926-4D05-81B1-5B402239EEC3}" dt="2025-07-15T22:07:05.322" v="830" actId="478"/>
          <ac:picMkLst>
            <pc:docMk/>
            <pc:sldMk cId="3822753993" sldId="268"/>
            <ac:picMk id="10" creationId="{E7FF9AE1-36F8-82BD-1501-9447EB6B1F45}"/>
          </ac:picMkLst>
        </pc:picChg>
        <pc:picChg chg="add mod">
          <ac:chgData name="Dawn-Marie Oliver" userId="88707ab118074b8c" providerId="LiveId" clId="{7F30F017-E926-4D05-81B1-5B402239EEC3}" dt="2025-07-15T22:07:19.827" v="834" actId="1076"/>
          <ac:picMkLst>
            <pc:docMk/>
            <pc:sldMk cId="3822753993" sldId="268"/>
            <ac:picMk id="12" creationId="{93BD4C7D-C113-D1FD-F130-B6D050F0ED0B}"/>
          </ac:picMkLst>
        </pc:picChg>
        <pc:picChg chg="add mod">
          <ac:chgData name="Dawn-Marie Oliver" userId="88707ab118074b8c" providerId="LiveId" clId="{7F30F017-E926-4D05-81B1-5B402239EEC3}" dt="2025-07-15T22:11:03.604" v="841" actId="1076"/>
          <ac:picMkLst>
            <pc:docMk/>
            <pc:sldMk cId="3822753993" sldId="268"/>
            <ac:picMk id="14" creationId="{12506247-DFA2-FBCF-8442-4C7759563289}"/>
          </ac:picMkLst>
        </pc:picChg>
        <pc:picChg chg="add mod">
          <ac:chgData name="Dawn-Marie Oliver" userId="88707ab118074b8c" providerId="LiveId" clId="{7F30F017-E926-4D05-81B1-5B402239EEC3}" dt="2025-07-15T22:25:16.438" v="1370" actId="1076"/>
          <ac:picMkLst>
            <pc:docMk/>
            <pc:sldMk cId="3822753993" sldId="268"/>
            <ac:picMk id="16" creationId="{9B5C4B59-0964-B900-D109-492B96DC6C9E}"/>
          </ac:picMkLst>
        </pc:picChg>
        <pc:picChg chg="add mod">
          <ac:chgData name="Dawn-Marie Oliver" userId="88707ab118074b8c" providerId="LiveId" clId="{7F30F017-E926-4D05-81B1-5B402239EEC3}" dt="2025-07-15T22:30:26.514" v="1652" actId="1076"/>
          <ac:picMkLst>
            <pc:docMk/>
            <pc:sldMk cId="3822753993" sldId="268"/>
            <ac:picMk id="22" creationId="{9CB02A28-1FFB-3D02-CC8F-C9D1368C946F}"/>
          </ac:picMkLst>
        </pc:picChg>
      </pc:sldChg>
      <pc:sldChg chg="addSp delSp modSp new mod chgLayout">
        <pc:chgData name="Dawn-Marie Oliver" userId="88707ab118074b8c" providerId="LiveId" clId="{7F30F017-E926-4D05-81B1-5B402239EEC3}" dt="2025-07-15T22:14:13.954" v="1021" actId="20577"/>
        <pc:sldMkLst>
          <pc:docMk/>
          <pc:sldMk cId="3681783981" sldId="269"/>
        </pc:sldMkLst>
        <pc:spChg chg="del mod ord">
          <ac:chgData name="Dawn-Marie Oliver" userId="88707ab118074b8c" providerId="LiveId" clId="{7F30F017-E926-4D05-81B1-5B402239EEC3}" dt="2025-07-15T22:11:41.238" v="846" actId="700"/>
          <ac:spMkLst>
            <pc:docMk/>
            <pc:sldMk cId="3681783981" sldId="269"/>
            <ac:spMk id="2" creationId="{46ACE9E9-60A8-141F-0818-594DA5D1DB4F}"/>
          </ac:spMkLst>
        </pc:spChg>
        <pc:spChg chg="del">
          <ac:chgData name="Dawn-Marie Oliver" userId="88707ab118074b8c" providerId="LiveId" clId="{7F30F017-E926-4D05-81B1-5B402239EEC3}" dt="2025-07-15T22:11:41.238" v="846" actId="700"/>
          <ac:spMkLst>
            <pc:docMk/>
            <pc:sldMk cId="3681783981" sldId="269"/>
            <ac:spMk id="3" creationId="{E0BB5849-6C28-EC12-266B-E272ABD816B8}"/>
          </ac:spMkLst>
        </pc:spChg>
        <pc:spChg chg="del mod ord">
          <ac:chgData name="Dawn-Marie Oliver" userId="88707ab118074b8c" providerId="LiveId" clId="{7F30F017-E926-4D05-81B1-5B402239EEC3}" dt="2025-07-15T22:11:41.238" v="846" actId="700"/>
          <ac:spMkLst>
            <pc:docMk/>
            <pc:sldMk cId="3681783981" sldId="269"/>
            <ac:spMk id="4" creationId="{1D05473E-7047-C39D-D6F3-CAC4C48388A2}"/>
          </ac:spMkLst>
        </pc:spChg>
        <pc:spChg chg="add mod ord">
          <ac:chgData name="Dawn-Marie Oliver" userId="88707ab118074b8c" providerId="LiveId" clId="{7F30F017-E926-4D05-81B1-5B402239EEC3}" dt="2025-07-15T22:12:39.353" v="874" actId="20577"/>
          <ac:spMkLst>
            <pc:docMk/>
            <pc:sldMk cId="3681783981" sldId="269"/>
            <ac:spMk id="5" creationId="{177238C1-FA98-E91F-AB76-4AA479909439}"/>
          </ac:spMkLst>
        </pc:spChg>
        <pc:spChg chg="add mod ord">
          <ac:chgData name="Dawn-Marie Oliver" userId="88707ab118074b8c" providerId="LiveId" clId="{7F30F017-E926-4D05-81B1-5B402239EEC3}" dt="2025-07-15T22:14:13.954" v="1021" actId="20577"/>
          <ac:spMkLst>
            <pc:docMk/>
            <pc:sldMk cId="3681783981" sldId="269"/>
            <ac:spMk id="6" creationId="{B4441F95-8444-0D53-6F0F-E8F2D905FD8C}"/>
          </ac:spMkLst>
        </pc:spChg>
        <pc:picChg chg="add mod">
          <ac:chgData name="Dawn-Marie Oliver" userId="88707ab118074b8c" providerId="LiveId" clId="{7F30F017-E926-4D05-81B1-5B402239EEC3}" dt="2025-07-15T22:14:10.078" v="1018" actId="1076"/>
          <ac:picMkLst>
            <pc:docMk/>
            <pc:sldMk cId="3681783981" sldId="269"/>
            <ac:picMk id="8" creationId="{D3018933-5095-60AE-7F3A-8F92EA1B1F4B}"/>
          </ac:picMkLst>
        </pc:picChg>
      </pc:sldChg>
      <pc:sldChg chg="addSp delSp modSp add mod ord">
        <pc:chgData name="Dawn-Marie Oliver" userId="88707ab118074b8c" providerId="LiveId" clId="{7F30F017-E926-4D05-81B1-5B402239EEC3}" dt="2025-07-15T22:34:52.688" v="1927" actId="404"/>
        <pc:sldMkLst>
          <pc:docMk/>
          <pc:sldMk cId="3049785983" sldId="270"/>
        </pc:sldMkLst>
        <pc:spChg chg="mod">
          <ac:chgData name="Dawn-Marie Oliver" userId="88707ab118074b8c" providerId="LiveId" clId="{7F30F017-E926-4D05-81B1-5B402239EEC3}" dt="2025-07-15T22:31:55.105" v="1674" actId="20577"/>
          <ac:spMkLst>
            <pc:docMk/>
            <pc:sldMk cId="3049785983" sldId="270"/>
            <ac:spMk id="5" creationId="{06E3C06C-5EC9-706F-0B5E-68C6E22E19BF}"/>
          </ac:spMkLst>
        </pc:spChg>
        <pc:spChg chg="mod">
          <ac:chgData name="Dawn-Marie Oliver" userId="88707ab118074b8c" providerId="LiveId" clId="{7F30F017-E926-4D05-81B1-5B402239EEC3}" dt="2025-07-15T22:34:52.688" v="1927" actId="404"/>
          <ac:spMkLst>
            <pc:docMk/>
            <pc:sldMk cId="3049785983" sldId="270"/>
            <ac:spMk id="6" creationId="{097C0D68-CEB8-68AB-C465-83C5C2D7E7AE}"/>
          </ac:spMkLst>
        </pc:spChg>
        <pc:picChg chg="add del mod">
          <ac:chgData name="Dawn-Marie Oliver" userId="88707ab118074b8c" providerId="LiveId" clId="{7F30F017-E926-4D05-81B1-5B402239EEC3}" dt="2025-07-15T22:20:42.905" v="1314" actId="478"/>
          <ac:picMkLst>
            <pc:docMk/>
            <pc:sldMk cId="3049785983" sldId="270"/>
            <ac:picMk id="3" creationId="{CCB87D85-670D-9DBD-21E0-2804796FBD66}"/>
          </ac:picMkLst>
        </pc:picChg>
        <pc:picChg chg="add del mod">
          <ac:chgData name="Dawn-Marie Oliver" userId="88707ab118074b8c" providerId="LiveId" clId="{7F30F017-E926-4D05-81B1-5B402239EEC3}" dt="2025-07-15T22:21:44.034" v="1320" actId="478"/>
          <ac:picMkLst>
            <pc:docMk/>
            <pc:sldMk cId="3049785983" sldId="270"/>
            <ac:picMk id="7" creationId="{C09AB7F2-1C5C-929C-54FC-E97478B4D2A8}"/>
          </ac:picMkLst>
        </pc:picChg>
        <pc:picChg chg="del">
          <ac:chgData name="Dawn-Marie Oliver" userId="88707ab118074b8c" providerId="LiveId" clId="{7F30F017-E926-4D05-81B1-5B402239EEC3}" dt="2025-07-15T22:16:59.163" v="1106" actId="478"/>
          <ac:picMkLst>
            <pc:docMk/>
            <pc:sldMk cId="3049785983" sldId="270"/>
            <ac:picMk id="8" creationId="{5E7ADECE-2759-09E9-8A2D-21DC2C9B721E}"/>
          </ac:picMkLst>
        </pc:picChg>
        <pc:picChg chg="add mod">
          <ac:chgData name="Dawn-Marie Oliver" userId="88707ab118074b8c" providerId="LiveId" clId="{7F30F017-E926-4D05-81B1-5B402239EEC3}" dt="2025-07-15T22:34:25.058" v="1856" actId="1076"/>
          <ac:picMkLst>
            <pc:docMk/>
            <pc:sldMk cId="3049785983" sldId="270"/>
            <ac:picMk id="10" creationId="{32739D0D-5FEF-D307-4C53-B6A92CB9B652}"/>
          </ac:picMkLst>
        </pc:picChg>
        <pc:picChg chg="add mod">
          <ac:chgData name="Dawn-Marie Oliver" userId="88707ab118074b8c" providerId="LiveId" clId="{7F30F017-E926-4D05-81B1-5B402239EEC3}" dt="2025-07-15T22:34:27.602" v="1857" actId="1076"/>
          <ac:picMkLst>
            <pc:docMk/>
            <pc:sldMk cId="3049785983" sldId="270"/>
            <ac:picMk id="12" creationId="{0D4C5222-E41E-12C7-3C31-E5969DCCA6BC}"/>
          </ac:picMkLst>
        </pc:picChg>
        <pc:picChg chg="add del">
          <ac:chgData name="Dawn-Marie Oliver" userId="88707ab118074b8c" providerId="LiveId" clId="{7F30F017-E926-4D05-81B1-5B402239EEC3}" dt="2025-07-15T22:25:46.643" v="1444" actId="22"/>
          <ac:picMkLst>
            <pc:docMk/>
            <pc:sldMk cId="3049785983" sldId="270"/>
            <ac:picMk id="14" creationId="{DE1AA64A-650E-0EF9-BA4E-19AC7FF61211}"/>
          </ac:picMkLst>
        </pc:picChg>
      </pc:sldChg>
    </pc:docChg>
  </pc:docChgLst>
  <pc:docChgLst>
    <pc:chgData name="Dawn-Marie Oliver" userId="88707ab118074b8c" providerId="LiveId" clId="{DE8813CD-818F-423E-9423-B91763C0A9A0}"/>
    <pc:docChg chg="undo custSel addSld delSld modSld sldOrd">
      <pc:chgData name="Dawn-Marie Oliver" userId="88707ab118074b8c" providerId="LiveId" clId="{DE8813CD-818F-423E-9423-B91763C0A9A0}" dt="2024-07-01T08:43:54.497" v="750" actId="20577"/>
      <pc:docMkLst>
        <pc:docMk/>
      </pc:docMkLst>
      <pc:sldChg chg="addSp delSp modSp mod chgLayout">
        <pc:chgData name="Dawn-Marie Oliver" userId="88707ab118074b8c" providerId="LiveId" clId="{DE8813CD-818F-423E-9423-B91763C0A9A0}" dt="2024-07-01T08:43:54.497" v="750" actId="20577"/>
        <pc:sldMkLst>
          <pc:docMk/>
          <pc:sldMk cId="1399137364" sldId="257"/>
        </pc:sldMkLst>
      </pc:sldChg>
      <pc:sldChg chg="del">
        <pc:chgData name="Dawn-Marie Oliver" userId="88707ab118074b8c" providerId="LiveId" clId="{DE8813CD-818F-423E-9423-B91763C0A9A0}" dt="2024-07-01T08:10:27.664" v="0" actId="2696"/>
        <pc:sldMkLst>
          <pc:docMk/>
          <pc:sldMk cId="1913477580" sldId="259"/>
        </pc:sldMkLst>
      </pc:sldChg>
      <pc:sldChg chg="addSp delSp modSp new mod chgLayout">
        <pc:chgData name="Dawn-Marie Oliver" userId="88707ab118074b8c" providerId="LiveId" clId="{DE8813CD-818F-423E-9423-B91763C0A9A0}" dt="2024-07-01T08:28:37.487" v="65" actId="20577"/>
        <pc:sldMkLst>
          <pc:docMk/>
          <pc:sldMk cId="1212538562" sldId="261"/>
        </pc:sldMkLst>
      </pc:sldChg>
      <pc:sldChg chg="modSp add mod ord">
        <pc:chgData name="Dawn-Marie Oliver" userId="88707ab118074b8c" providerId="LiveId" clId="{DE8813CD-818F-423E-9423-B91763C0A9A0}" dt="2024-07-01T08:39:40.992" v="565" actId="20577"/>
        <pc:sldMkLst>
          <pc:docMk/>
          <pc:sldMk cId="3011997960" sldId="262"/>
        </pc:sldMkLst>
      </pc:sldChg>
      <pc:sldChg chg="add">
        <pc:chgData name="Dawn-Marie Oliver" userId="88707ab118074b8c" providerId="LiveId" clId="{DE8813CD-818F-423E-9423-B91763C0A9A0}" dt="2024-07-01T08:34:40.837" v="245" actId="2890"/>
        <pc:sldMkLst>
          <pc:docMk/>
          <pc:sldMk cId="116624099" sldId="263"/>
        </pc:sldMkLst>
      </pc:sldChg>
    </pc:docChg>
  </pc:docChgLst>
  <pc:docChgLst>
    <pc:chgData name="Dawn-Marie Oliver" userId="88707ab118074b8c" providerId="LiveId" clId="{DBCA7DE7-1E34-43D2-8F6D-BE9D847DD8F9}"/>
    <pc:docChg chg="undo custSel addSld modSld sldOrd">
      <pc:chgData name="Dawn-Marie Oliver" userId="88707ab118074b8c" providerId="LiveId" clId="{DBCA7DE7-1E34-43D2-8F6D-BE9D847DD8F9}" dt="2024-07-16T00:40:49.468" v="726" actId="948"/>
      <pc:docMkLst>
        <pc:docMk/>
      </pc:docMkLst>
      <pc:sldChg chg="modSp mod">
        <pc:chgData name="Dawn-Marie Oliver" userId="88707ab118074b8c" providerId="LiveId" clId="{DBCA7DE7-1E34-43D2-8F6D-BE9D847DD8F9}" dt="2024-07-16T00:40:49.468" v="726" actId="948"/>
        <pc:sldMkLst>
          <pc:docMk/>
          <pc:sldMk cId="1399137364" sldId="257"/>
        </pc:sldMkLst>
      </pc:sldChg>
      <pc:sldChg chg="modSp mod">
        <pc:chgData name="Dawn-Marie Oliver" userId="88707ab118074b8c" providerId="LiveId" clId="{DBCA7DE7-1E34-43D2-8F6D-BE9D847DD8F9}" dt="2024-07-16T00:38:20.449" v="682" actId="20577"/>
        <pc:sldMkLst>
          <pc:docMk/>
          <pc:sldMk cId="1187078904" sldId="260"/>
        </pc:sldMkLst>
      </pc:sldChg>
      <pc:sldChg chg="modSp mod ord">
        <pc:chgData name="Dawn-Marie Oliver" userId="88707ab118074b8c" providerId="LiveId" clId="{DBCA7DE7-1E34-43D2-8F6D-BE9D847DD8F9}" dt="2024-07-16T00:38:41.632" v="688" actId="20577"/>
        <pc:sldMkLst>
          <pc:docMk/>
          <pc:sldMk cId="1212538562" sldId="261"/>
        </pc:sldMkLst>
      </pc:sldChg>
      <pc:sldChg chg="modSp mod ord">
        <pc:chgData name="Dawn-Marie Oliver" userId="88707ab118074b8c" providerId="LiveId" clId="{DBCA7DE7-1E34-43D2-8F6D-BE9D847DD8F9}" dt="2024-07-16T00:34:38.698" v="551" actId="20577"/>
        <pc:sldMkLst>
          <pc:docMk/>
          <pc:sldMk cId="3011997960" sldId="262"/>
        </pc:sldMkLst>
      </pc:sldChg>
      <pc:sldChg chg="modSp mod">
        <pc:chgData name="Dawn-Marie Oliver" userId="88707ab118074b8c" providerId="LiveId" clId="{DBCA7DE7-1E34-43D2-8F6D-BE9D847DD8F9}" dt="2024-07-16T00:37:06.334" v="632" actId="21"/>
        <pc:sldMkLst>
          <pc:docMk/>
          <pc:sldMk cId="116624099" sldId="263"/>
        </pc:sldMkLst>
      </pc:sldChg>
      <pc:sldChg chg="add">
        <pc:chgData name="Dawn-Marie Oliver" userId="88707ab118074b8c" providerId="LiveId" clId="{DBCA7DE7-1E34-43D2-8F6D-BE9D847DD8F9}" dt="2024-07-16T00:33:43.149" v="525" actId="2890"/>
        <pc:sldMkLst>
          <pc:docMk/>
          <pc:sldMk cId="178017370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32EF-2403-46C3-BBFF-4BE99B343A4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4230F-8BC8-4E0B-95CD-A91DCA46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AAFE69FE-6A0D-26F3-80B6-A8650EBFA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23536" y="-3546"/>
            <a:ext cx="1220464" cy="4545902"/>
          </a:xfrm>
          <a:custGeom>
            <a:avLst/>
            <a:gdLst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974221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1102408 w 1333145"/>
              <a:gd name="connsiteY3" fmla="*/ 3706205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0 h 3714750"/>
              <a:gd name="connsiteX0" fmla="*/ 0 w 752031"/>
              <a:gd name="connsiteY0" fmla="*/ 8546 h 3714750"/>
              <a:gd name="connsiteX1" fmla="*/ 752031 w 752031"/>
              <a:gd name="connsiteY1" fmla="*/ 0 h 3714750"/>
              <a:gd name="connsiteX2" fmla="*/ 752031 w 752031"/>
              <a:gd name="connsiteY2" fmla="*/ 3714750 h 3714750"/>
              <a:gd name="connsiteX3" fmla="*/ 0 w 752031"/>
              <a:gd name="connsiteY3" fmla="*/ 8546 h 3714750"/>
              <a:gd name="connsiteX0" fmla="*/ 0 w 999859"/>
              <a:gd name="connsiteY0" fmla="*/ 17092 h 3714750"/>
              <a:gd name="connsiteX1" fmla="*/ 999859 w 999859"/>
              <a:gd name="connsiteY1" fmla="*/ 0 h 3714750"/>
              <a:gd name="connsiteX2" fmla="*/ 999859 w 999859"/>
              <a:gd name="connsiteY2" fmla="*/ 3714750 h 3714750"/>
              <a:gd name="connsiteX3" fmla="*/ 0 w 999859"/>
              <a:gd name="connsiteY3" fmla="*/ 17092 h 3714750"/>
              <a:gd name="connsiteX0" fmla="*/ 0 w 771259"/>
              <a:gd name="connsiteY0" fmla="*/ 0 h 3769096"/>
              <a:gd name="connsiteX1" fmla="*/ 771259 w 771259"/>
              <a:gd name="connsiteY1" fmla="*/ 54346 h 3769096"/>
              <a:gd name="connsiteX2" fmla="*/ 771259 w 771259"/>
              <a:gd name="connsiteY2" fmla="*/ 3769096 h 3769096"/>
              <a:gd name="connsiteX3" fmla="*/ 0 w 771259"/>
              <a:gd name="connsiteY3" fmla="*/ 0 h 3769096"/>
              <a:gd name="connsiteX0" fmla="*/ 0 w 995097"/>
              <a:gd name="connsiteY0" fmla="*/ 2804 h 3714750"/>
              <a:gd name="connsiteX1" fmla="*/ 995097 w 995097"/>
              <a:gd name="connsiteY1" fmla="*/ 0 h 3714750"/>
              <a:gd name="connsiteX2" fmla="*/ 995097 w 995097"/>
              <a:gd name="connsiteY2" fmla="*/ 3714750 h 3714750"/>
              <a:gd name="connsiteX3" fmla="*/ 0 w 995097"/>
              <a:gd name="connsiteY3" fmla="*/ 2804 h 3714750"/>
              <a:gd name="connsiteX0" fmla="*/ 0 w 950647"/>
              <a:gd name="connsiteY0" fmla="*/ 117104 h 3714750"/>
              <a:gd name="connsiteX1" fmla="*/ 950647 w 950647"/>
              <a:gd name="connsiteY1" fmla="*/ 0 h 3714750"/>
              <a:gd name="connsiteX2" fmla="*/ 950647 w 950647"/>
              <a:gd name="connsiteY2" fmla="*/ 3714750 h 3714750"/>
              <a:gd name="connsiteX3" fmla="*/ 0 w 950647"/>
              <a:gd name="connsiteY3" fmla="*/ 117104 h 3714750"/>
              <a:gd name="connsiteX0" fmla="*/ 0 w 998272"/>
              <a:gd name="connsiteY0" fmla="*/ 0 h 3718296"/>
              <a:gd name="connsiteX1" fmla="*/ 998272 w 998272"/>
              <a:gd name="connsiteY1" fmla="*/ 3546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  <a:gd name="connsiteX0" fmla="*/ 0 w 998272"/>
              <a:gd name="connsiteY0" fmla="*/ 0 h 3718296"/>
              <a:gd name="connsiteX1" fmla="*/ 998272 w 998272"/>
              <a:gd name="connsiteY1" fmla="*/ 1164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72" h="3718296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67" t="-50073" r="-541225" b="-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F4DE7C-46F8-9A6F-476D-776A1BB7C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4698" y="202991"/>
            <a:ext cx="869302" cy="587584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706AFD-426B-CBA0-A4F0-24AB0055227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921810" cy="3714750"/>
          </a:xfrm>
          <a:custGeom>
            <a:avLst/>
            <a:gdLst>
              <a:gd name="connsiteX0" fmla="*/ 0 w 9144000"/>
              <a:gd name="connsiteY0" fmla="*/ 0 h 3714750"/>
              <a:gd name="connsiteX1" fmla="*/ 9144000 w 9144000"/>
              <a:gd name="connsiteY1" fmla="*/ 0 h 3714750"/>
              <a:gd name="connsiteX2" fmla="*/ 9144000 w 9144000"/>
              <a:gd name="connsiteY2" fmla="*/ 3714750 h 3714750"/>
              <a:gd name="connsiteX3" fmla="*/ 0 w 9144000"/>
              <a:gd name="connsiteY3" fmla="*/ 3714750 h 3714750"/>
              <a:gd name="connsiteX4" fmla="*/ 0 w 9144000"/>
              <a:gd name="connsiteY4" fmla="*/ 0 h 3714750"/>
              <a:gd name="connsiteX0" fmla="*/ 0 w 9144000"/>
              <a:gd name="connsiteY0" fmla="*/ 0 h 3714750"/>
              <a:gd name="connsiteX1" fmla="*/ 7896314 w 9144000"/>
              <a:gd name="connsiteY1" fmla="*/ 0 h 3714750"/>
              <a:gd name="connsiteX2" fmla="*/ 9144000 w 9144000"/>
              <a:gd name="connsiteY2" fmla="*/ 3714750 h 3714750"/>
              <a:gd name="connsiteX3" fmla="*/ 0 w 9144000"/>
              <a:gd name="connsiteY3" fmla="*/ 3714750 h 3714750"/>
              <a:gd name="connsiteX4" fmla="*/ 0 w 9144000"/>
              <a:gd name="connsiteY4" fmla="*/ 0 h 3714750"/>
              <a:gd name="connsiteX0" fmla="*/ 0 w 8921810"/>
              <a:gd name="connsiteY0" fmla="*/ 0 h 3714750"/>
              <a:gd name="connsiteX1" fmla="*/ 7896314 w 8921810"/>
              <a:gd name="connsiteY1" fmla="*/ 0 h 3714750"/>
              <a:gd name="connsiteX2" fmla="*/ 8921810 w 8921810"/>
              <a:gd name="connsiteY2" fmla="*/ 3714750 h 3714750"/>
              <a:gd name="connsiteX3" fmla="*/ 0 w 8921810"/>
              <a:gd name="connsiteY3" fmla="*/ 3714750 h 3714750"/>
              <a:gd name="connsiteX4" fmla="*/ 0 w 8921810"/>
              <a:gd name="connsiteY4" fmla="*/ 0 h 3714750"/>
              <a:gd name="connsiteX0" fmla="*/ 0 w 8712260"/>
              <a:gd name="connsiteY0" fmla="*/ 0 h 3714750"/>
              <a:gd name="connsiteX1" fmla="*/ 7896314 w 8712260"/>
              <a:gd name="connsiteY1" fmla="*/ 0 h 3714750"/>
              <a:gd name="connsiteX2" fmla="*/ 8712260 w 8712260"/>
              <a:gd name="connsiteY2" fmla="*/ 3708400 h 3714750"/>
              <a:gd name="connsiteX3" fmla="*/ 0 w 8712260"/>
              <a:gd name="connsiteY3" fmla="*/ 3714750 h 3714750"/>
              <a:gd name="connsiteX4" fmla="*/ 0 w 8712260"/>
              <a:gd name="connsiteY4" fmla="*/ 0 h 3714750"/>
              <a:gd name="connsiteX0" fmla="*/ 0 w 8921810"/>
              <a:gd name="connsiteY0" fmla="*/ 0 h 3714750"/>
              <a:gd name="connsiteX1" fmla="*/ 7896314 w 8921810"/>
              <a:gd name="connsiteY1" fmla="*/ 0 h 3714750"/>
              <a:gd name="connsiteX2" fmla="*/ 8921810 w 8921810"/>
              <a:gd name="connsiteY2" fmla="*/ 3708400 h 3714750"/>
              <a:gd name="connsiteX3" fmla="*/ 0 w 8921810"/>
              <a:gd name="connsiteY3" fmla="*/ 3714750 h 3714750"/>
              <a:gd name="connsiteX4" fmla="*/ 0 w 8921810"/>
              <a:gd name="connsiteY4" fmla="*/ 0 h 3714750"/>
              <a:gd name="connsiteX0" fmla="*/ 0 w 8921810"/>
              <a:gd name="connsiteY0" fmla="*/ 0 h 3714750"/>
              <a:gd name="connsiteX1" fmla="*/ 7934414 w 8921810"/>
              <a:gd name="connsiteY1" fmla="*/ 0 h 3714750"/>
              <a:gd name="connsiteX2" fmla="*/ 8921810 w 8921810"/>
              <a:gd name="connsiteY2" fmla="*/ 3708400 h 3714750"/>
              <a:gd name="connsiteX3" fmla="*/ 0 w 8921810"/>
              <a:gd name="connsiteY3" fmla="*/ 3714750 h 3714750"/>
              <a:gd name="connsiteX4" fmla="*/ 0 w 892181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1810" h="3714750">
                <a:moveTo>
                  <a:pt x="0" y="0"/>
                </a:moveTo>
                <a:lnTo>
                  <a:pt x="7934414" y="0"/>
                </a:lnTo>
                <a:lnTo>
                  <a:pt x="8921810" y="370840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image here and add alt text under Review &gt; Check Accessibility &gt; Alt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6" y="4392518"/>
            <a:ext cx="7985133" cy="1366891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BRAND POWERPOINT TEMPLATE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0D0A70-D6D3-A71A-42EB-4FEA9FDF09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25" y="6460074"/>
            <a:ext cx="2409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566213FA-2F80-5443-7A75-D5201A767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5728" y="-3546"/>
            <a:ext cx="998272" cy="3718296"/>
          </a:xfrm>
          <a:custGeom>
            <a:avLst/>
            <a:gdLst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974221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1102408 w 1333145"/>
              <a:gd name="connsiteY3" fmla="*/ 3706205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0 h 3714750"/>
              <a:gd name="connsiteX0" fmla="*/ 0 w 752031"/>
              <a:gd name="connsiteY0" fmla="*/ 8546 h 3714750"/>
              <a:gd name="connsiteX1" fmla="*/ 752031 w 752031"/>
              <a:gd name="connsiteY1" fmla="*/ 0 h 3714750"/>
              <a:gd name="connsiteX2" fmla="*/ 752031 w 752031"/>
              <a:gd name="connsiteY2" fmla="*/ 3714750 h 3714750"/>
              <a:gd name="connsiteX3" fmla="*/ 0 w 752031"/>
              <a:gd name="connsiteY3" fmla="*/ 8546 h 3714750"/>
              <a:gd name="connsiteX0" fmla="*/ 0 w 999859"/>
              <a:gd name="connsiteY0" fmla="*/ 17092 h 3714750"/>
              <a:gd name="connsiteX1" fmla="*/ 999859 w 999859"/>
              <a:gd name="connsiteY1" fmla="*/ 0 h 3714750"/>
              <a:gd name="connsiteX2" fmla="*/ 999859 w 999859"/>
              <a:gd name="connsiteY2" fmla="*/ 3714750 h 3714750"/>
              <a:gd name="connsiteX3" fmla="*/ 0 w 999859"/>
              <a:gd name="connsiteY3" fmla="*/ 17092 h 3714750"/>
              <a:gd name="connsiteX0" fmla="*/ 0 w 771259"/>
              <a:gd name="connsiteY0" fmla="*/ 0 h 3769096"/>
              <a:gd name="connsiteX1" fmla="*/ 771259 w 771259"/>
              <a:gd name="connsiteY1" fmla="*/ 54346 h 3769096"/>
              <a:gd name="connsiteX2" fmla="*/ 771259 w 771259"/>
              <a:gd name="connsiteY2" fmla="*/ 3769096 h 3769096"/>
              <a:gd name="connsiteX3" fmla="*/ 0 w 771259"/>
              <a:gd name="connsiteY3" fmla="*/ 0 h 3769096"/>
              <a:gd name="connsiteX0" fmla="*/ 0 w 995097"/>
              <a:gd name="connsiteY0" fmla="*/ 2804 h 3714750"/>
              <a:gd name="connsiteX1" fmla="*/ 995097 w 995097"/>
              <a:gd name="connsiteY1" fmla="*/ 0 h 3714750"/>
              <a:gd name="connsiteX2" fmla="*/ 995097 w 995097"/>
              <a:gd name="connsiteY2" fmla="*/ 3714750 h 3714750"/>
              <a:gd name="connsiteX3" fmla="*/ 0 w 995097"/>
              <a:gd name="connsiteY3" fmla="*/ 2804 h 3714750"/>
              <a:gd name="connsiteX0" fmla="*/ 0 w 950647"/>
              <a:gd name="connsiteY0" fmla="*/ 117104 h 3714750"/>
              <a:gd name="connsiteX1" fmla="*/ 950647 w 950647"/>
              <a:gd name="connsiteY1" fmla="*/ 0 h 3714750"/>
              <a:gd name="connsiteX2" fmla="*/ 950647 w 950647"/>
              <a:gd name="connsiteY2" fmla="*/ 3714750 h 3714750"/>
              <a:gd name="connsiteX3" fmla="*/ 0 w 950647"/>
              <a:gd name="connsiteY3" fmla="*/ 117104 h 3714750"/>
              <a:gd name="connsiteX0" fmla="*/ 0 w 998272"/>
              <a:gd name="connsiteY0" fmla="*/ 0 h 3718296"/>
              <a:gd name="connsiteX1" fmla="*/ 998272 w 998272"/>
              <a:gd name="connsiteY1" fmla="*/ 3546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  <a:gd name="connsiteX0" fmla="*/ 0 w 998272"/>
              <a:gd name="connsiteY0" fmla="*/ 0 h 3718296"/>
              <a:gd name="connsiteX1" fmla="*/ 998272 w 998272"/>
              <a:gd name="connsiteY1" fmla="*/ 1164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72" h="3718296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67" t="-50073" r="-541225" b="-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864BAD-EAB8-5293-0BB2-677F571E9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2243" y="202991"/>
            <a:ext cx="671757" cy="454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7348293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765309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508996"/>
            <a:ext cx="8084645" cy="362132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1800" b="0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 marL="742950" indent="-285750">
              <a:buFont typeface="Arial" panose="020B0604020202020204" pitchFamily="34" charset="0"/>
              <a:buChar char="˃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Encode Sans Normal Black"/>
              <a:buChar char="&gt;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 marL="1600200" indent="-228600">
              <a:buFont typeface="Arial" panose="020B0604020202020204" pitchFamily="34" charset="0"/>
              <a:buChar char="˃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Encode Sans Normal Black"/>
              <a:buChar char="&gt;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0DC84-ABDC-3C8F-20AE-EE5AC1E7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25" y="6460074"/>
            <a:ext cx="2409825" cy="161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37B74-2380-2B7F-F5A6-06AA974DE62E}"/>
              </a:ext>
            </a:extLst>
          </p:cNvPr>
          <p:cNvSpPr txBox="1"/>
          <p:nvPr userDrawn="1"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04460B-A307-4A74-8373-4FC09342D982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CAFD082-CEB2-B61F-7F6B-C034D8EA8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5728" y="-3546"/>
            <a:ext cx="998272" cy="3718296"/>
          </a:xfrm>
          <a:custGeom>
            <a:avLst/>
            <a:gdLst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974221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1102408 w 1333145"/>
              <a:gd name="connsiteY3" fmla="*/ 3706205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0 h 3714750"/>
              <a:gd name="connsiteX0" fmla="*/ 0 w 752031"/>
              <a:gd name="connsiteY0" fmla="*/ 8546 h 3714750"/>
              <a:gd name="connsiteX1" fmla="*/ 752031 w 752031"/>
              <a:gd name="connsiteY1" fmla="*/ 0 h 3714750"/>
              <a:gd name="connsiteX2" fmla="*/ 752031 w 752031"/>
              <a:gd name="connsiteY2" fmla="*/ 3714750 h 3714750"/>
              <a:gd name="connsiteX3" fmla="*/ 0 w 752031"/>
              <a:gd name="connsiteY3" fmla="*/ 8546 h 3714750"/>
              <a:gd name="connsiteX0" fmla="*/ 0 w 999859"/>
              <a:gd name="connsiteY0" fmla="*/ 17092 h 3714750"/>
              <a:gd name="connsiteX1" fmla="*/ 999859 w 999859"/>
              <a:gd name="connsiteY1" fmla="*/ 0 h 3714750"/>
              <a:gd name="connsiteX2" fmla="*/ 999859 w 999859"/>
              <a:gd name="connsiteY2" fmla="*/ 3714750 h 3714750"/>
              <a:gd name="connsiteX3" fmla="*/ 0 w 999859"/>
              <a:gd name="connsiteY3" fmla="*/ 17092 h 3714750"/>
              <a:gd name="connsiteX0" fmla="*/ 0 w 771259"/>
              <a:gd name="connsiteY0" fmla="*/ 0 h 3769096"/>
              <a:gd name="connsiteX1" fmla="*/ 771259 w 771259"/>
              <a:gd name="connsiteY1" fmla="*/ 54346 h 3769096"/>
              <a:gd name="connsiteX2" fmla="*/ 771259 w 771259"/>
              <a:gd name="connsiteY2" fmla="*/ 3769096 h 3769096"/>
              <a:gd name="connsiteX3" fmla="*/ 0 w 771259"/>
              <a:gd name="connsiteY3" fmla="*/ 0 h 3769096"/>
              <a:gd name="connsiteX0" fmla="*/ 0 w 995097"/>
              <a:gd name="connsiteY0" fmla="*/ 2804 h 3714750"/>
              <a:gd name="connsiteX1" fmla="*/ 995097 w 995097"/>
              <a:gd name="connsiteY1" fmla="*/ 0 h 3714750"/>
              <a:gd name="connsiteX2" fmla="*/ 995097 w 995097"/>
              <a:gd name="connsiteY2" fmla="*/ 3714750 h 3714750"/>
              <a:gd name="connsiteX3" fmla="*/ 0 w 995097"/>
              <a:gd name="connsiteY3" fmla="*/ 2804 h 3714750"/>
              <a:gd name="connsiteX0" fmla="*/ 0 w 950647"/>
              <a:gd name="connsiteY0" fmla="*/ 117104 h 3714750"/>
              <a:gd name="connsiteX1" fmla="*/ 950647 w 950647"/>
              <a:gd name="connsiteY1" fmla="*/ 0 h 3714750"/>
              <a:gd name="connsiteX2" fmla="*/ 950647 w 950647"/>
              <a:gd name="connsiteY2" fmla="*/ 3714750 h 3714750"/>
              <a:gd name="connsiteX3" fmla="*/ 0 w 950647"/>
              <a:gd name="connsiteY3" fmla="*/ 117104 h 3714750"/>
              <a:gd name="connsiteX0" fmla="*/ 0 w 998272"/>
              <a:gd name="connsiteY0" fmla="*/ 0 h 3718296"/>
              <a:gd name="connsiteX1" fmla="*/ 998272 w 998272"/>
              <a:gd name="connsiteY1" fmla="*/ 3546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  <a:gd name="connsiteX0" fmla="*/ 0 w 998272"/>
              <a:gd name="connsiteY0" fmla="*/ 0 h 3718296"/>
              <a:gd name="connsiteX1" fmla="*/ 998272 w 998272"/>
              <a:gd name="connsiteY1" fmla="*/ 1164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72" h="3718296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67" t="-50073" r="-541225" b="-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B31591C-71B8-524B-3E78-CD0FA18E6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2243" y="202991"/>
            <a:ext cx="671757" cy="454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78FCA0-9305-864B-BA3A-F5AF9EB80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7348293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2D22F5B-1C6B-2E68-EBC9-C562D935CA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305" y="1904085"/>
            <a:ext cx="7913195" cy="40680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1800" b="0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 marL="742950" indent="-285750">
              <a:buFont typeface="Arial" panose="020B0604020202020204" pitchFamily="34" charset="0"/>
              <a:buChar char="˃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Encode Sans Normal Black"/>
              <a:buChar char="&gt;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 marL="1600200" indent="-228600">
              <a:buFont typeface="Arial" panose="020B0604020202020204" pitchFamily="34" charset="0"/>
              <a:buChar char="˃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Encode Sans Normal Black"/>
              <a:buChar char="&gt;"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7B6F3F-41B6-AAA7-D2CF-F52DA2E97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25" y="6460074"/>
            <a:ext cx="2409825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0B333-000E-4DFB-9104-7F83298B4E96}"/>
              </a:ext>
            </a:extLst>
          </p:cNvPr>
          <p:cNvSpPr txBox="1"/>
          <p:nvPr userDrawn="1"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04460B-A307-4A74-8373-4FC09342D982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415F7E08-ECAB-08BE-C8D6-91322C85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5728" y="-3546"/>
            <a:ext cx="998272" cy="3718296"/>
          </a:xfrm>
          <a:custGeom>
            <a:avLst/>
            <a:gdLst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974221 w 1333145"/>
              <a:gd name="connsiteY3" fmla="*/ 3714750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1102408 w 1333145"/>
              <a:gd name="connsiteY3" fmla="*/ 3706205 h 3714750"/>
              <a:gd name="connsiteX4" fmla="*/ 0 w 1333145"/>
              <a:gd name="connsiteY4" fmla="*/ 0 h 3714750"/>
              <a:gd name="connsiteX0" fmla="*/ 0 w 1333145"/>
              <a:gd name="connsiteY0" fmla="*/ 0 h 3714750"/>
              <a:gd name="connsiteX1" fmla="*/ 1333145 w 1333145"/>
              <a:gd name="connsiteY1" fmla="*/ 0 h 3714750"/>
              <a:gd name="connsiteX2" fmla="*/ 1333145 w 1333145"/>
              <a:gd name="connsiteY2" fmla="*/ 3714750 h 3714750"/>
              <a:gd name="connsiteX3" fmla="*/ 0 w 1333145"/>
              <a:gd name="connsiteY3" fmla="*/ 0 h 3714750"/>
              <a:gd name="connsiteX0" fmla="*/ 0 w 752031"/>
              <a:gd name="connsiteY0" fmla="*/ 8546 h 3714750"/>
              <a:gd name="connsiteX1" fmla="*/ 752031 w 752031"/>
              <a:gd name="connsiteY1" fmla="*/ 0 h 3714750"/>
              <a:gd name="connsiteX2" fmla="*/ 752031 w 752031"/>
              <a:gd name="connsiteY2" fmla="*/ 3714750 h 3714750"/>
              <a:gd name="connsiteX3" fmla="*/ 0 w 752031"/>
              <a:gd name="connsiteY3" fmla="*/ 8546 h 3714750"/>
              <a:gd name="connsiteX0" fmla="*/ 0 w 999859"/>
              <a:gd name="connsiteY0" fmla="*/ 17092 h 3714750"/>
              <a:gd name="connsiteX1" fmla="*/ 999859 w 999859"/>
              <a:gd name="connsiteY1" fmla="*/ 0 h 3714750"/>
              <a:gd name="connsiteX2" fmla="*/ 999859 w 999859"/>
              <a:gd name="connsiteY2" fmla="*/ 3714750 h 3714750"/>
              <a:gd name="connsiteX3" fmla="*/ 0 w 999859"/>
              <a:gd name="connsiteY3" fmla="*/ 17092 h 3714750"/>
              <a:gd name="connsiteX0" fmla="*/ 0 w 771259"/>
              <a:gd name="connsiteY0" fmla="*/ 0 h 3769096"/>
              <a:gd name="connsiteX1" fmla="*/ 771259 w 771259"/>
              <a:gd name="connsiteY1" fmla="*/ 54346 h 3769096"/>
              <a:gd name="connsiteX2" fmla="*/ 771259 w 771259"/>
              <a:gd name="connsiteY2" fmla="*/ 3769096 h 3769096"/>
              <a:gd name="connsiteX3" fmla="*/ 0 w 771259"/>
              <a:gd name="connsiteY3" fmla="*/ 0 h 3769096"/>
              <a:gd name="connsiteX0" fmla="*/ 0 w 995097"/>
              <a:gd name="connsiteY0" fmla="*/ 2804 h 3714750"/>
              <a:gd name="connsiteX1" fmla="*/ 995097 w 995097"/>
              <a:gd name="connsiteY1" fmla="*/ 0 h 3714750"/>
              <a:gd name="connsiteX2" fmla="*/ 995097 w 995097"/>
              <a:gd name="connsiteY2" fmla="*/ 3714750 h 3714750"/>
              <a:gd name="connsiteX3" fmla="*/ 0 w 995097"/>
              <a:gd name="connsiteY3" fmla="*/ 2804 h 3714750"/>
              <a:gd name="connsiteX0" fmla="*/ 0 w 950647"/>
              <a:gd name="connsiteY0" fmla="*/ 117104 h 3714750"/>
              <a:gd name="connsiteX1" fmla="*/ 950647 w 950647"/>
              <a:gd name="connsiteY1" fmla="*/ 0 h 3714750"/>
              <a:gd name="connsiteX2" fmla="*/ 950647 w 950647"/>
              <a:gd name="connsiteY2" fmla="*/ 3714750 h 3714750"/>
              <a:gd name="connsiteX3" fmla="*/ 0 w 950647"/>
              <a:gd name="connsiteY3" fmla="*/ 117104 h 3714750"/>
              <a:gd name="connsiteX0" fmla="*/ 0 w 998272"/>
              <a:gd name="connsiteY0" fmla="*/ 0 h 3718296"/>
              <a:gd name="connsiteX1" fmla="*/ 998272 w 998272"/>
              <a:gd name="connsiteY1" fmla="*/ 3546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  <a:gd name="connsiteX0" fmla="*/ 0 w 998272"/>
              <a:gd name="connsiteY0" fmla="*/ 0 h 3718296"/>
              <a:gd name="connsiteX1" fmla="*/ 998272 w 998272"/>
              <a:gd name="connsiteY1" fmla="*/ 1164 h 3718296"/>
              <a:gd name="connsiteX2" fmla="*/ 998272 w 998272"/>
              <a:gd name="connsiteY2" fmla="*/ 3718296 h 3718296"/>
              <a:gd name="connsiteX3" fmla="*/ 0 w 998272"/>
              <a:gd name="connsiteY3" fmla="*/ 0 h 37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72" h="3718296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067" t="-50073" r="-541225" b="-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70D982-022F-8A2C-E55D-7939FF19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2243" y="202991"/>
            <a:ext cx="671757" cy="4540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C46257-A37A-0C5E-77AE-B81E752A1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7348293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E9221D-B410-ECB7-2D3F-C65A453F668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1757" y="1802254"/>
            <a:ext cx="7705481" cy="3854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Replace this with your image or chart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DEEB5EE-C364-610D-B110-75867A2652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57" y="5895975"/>
            <a:ext cx="7705481" cy="266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 marL="4572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914400" indent="0">
              <a:buSzPct val="100000"/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 marL="13716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1828800" indent="0"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36EB35-3B3D-BD76-6E02-C7C2356AC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25" y="6460074"/>
            <a:ext cx="2409825" cy="16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E2366-EC4F-1BA9-EB53-4B0C94BB5F4B}"/>
              </a:ext>
            </a:extLst>
          </p:cNvPr>
          <p:cNvSpPr txBox="1"/>
          <p:nvPr userDrawn="1"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04460B-A307-4A74-8373-4FC09342D982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Unified Fitness Tracker System▾ Part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401562"/>
            <a:ext cx="7653093" cy="41117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 Baranov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247089"/>
            <a:ext cx="8084645" cy="3883236"/>
          </a:xfrm>
        </p:spPr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The project is focused on creation of a unified fitness app that combines automated planning, all-encompassing metrics tracking, and gamification elements for user retention</a:t>
            </a:r>
          </a:p>
          <a:p>
            <a:r>
              <a:rPr lang="en-US" dirty="0"/>
              <a:t>The goal is to publish the fitness app on Google Play Store in a state that implements at least the baseline functionality in all three fields.</a:t>
            </a:r>
          </a:p>
          <a:p>
            <a:r>
              <a:rPr lang="en-US" dirty="0"/>
              <a:t>Artifact</a:t>
            </a:r>
          </a:p>
          <a:p>
            <a:pPr lvl="1"/>
            <a:r>
              <a:rPr lang="en-US" dirty="0"/>
              <a:t>Figma Medium Fidelity Prototype</a:t>
            </a:r>
          </a:p>
          <a:p>
            <a:pPr lvl="1"/>
            <a:r>
              <a:rPr lang="en-US" dirty="0"/>
              <a:t>Plans out the UI design for MVP Stage</a:t>
            </a:r>
          </a:p>
          <a:p>
            <a:pPr lvl="1"/>
            <a:r>
              <a:rPr lang="en-US" dirty="0"/>
              <a:t>80% - Revision after UI Expert Meeting</a:t>
            </a:r>
          </a:p>
        </p:txBody>
      </p:sp>
    </p:spTree>
    <p:extLst>
      <p:ext uri="{BB962C8B-B14F-4D97-AF65-F5344CB8AC3E}">
        <p14:creationId xmlns:p14="http://schemas.microsoft.com/office/powerpoint/2010/main" val="178017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06DFD-894B-1FAE-4434-005D2B5DB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362483-CBA2-9A63-FABA-BB187BDA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Unified Fitness Tracker System▾ Part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0DC38-152A-692D-4DC8-A997F95E2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1757" y="1401562"/>
            <a:ext cx="7653093" cy="41117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 Baranov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4F52-CD09-1D49-F014-500CAF503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2247089"/>
            <a:ext cx="8084645" cy="3883236"/>
          </a:xfrm>
        </p:spPr>
        <p:txBody>
          <a:bodyPr/>
          <a:lstStyle/>
          <a:p>
            <a:r>
              <a:rPr lang="en-US" dirty="0"/>
              <a:t>Artifact</a:t>
            </a:r>
          </a:p>
          <a:p>
            <a:pPr lvl="1"/>
            <a:r>
              <a:rPr lang="en-US" dirty="0"/>
              <a:t>UI Expert Meeting</a:t>
            </a:r>
          </a:p>
          <a:p>
            <a:pPr lvl="1"/>
            <a:r>
              <a:rPr lang="en-US" dirty="0"/>
              <a:t>Got initial feedback from a UI designer about prototype and next steps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endParaRPr lang="en-US" dirty="0"/>
          </a:p>
          <a:p>
            <a:r>
              <a:rPr lang="en-US" dirty="0"/>
              <a:t>Artifact</a:t>
            </a:r>
          </a:p>
          <a:p>
            <a:pPr lvl="1"/>
            <a:r>
              <a:rPr lang="en-US" dirty="0"/>
              <a:t>Drift Database Setup</a:t>
            </a:r>
          </a:p>
          <a:p>
            <a:pPr lvl="1"/>
            <a:r>
              <a:rPr lang="en-US" dirty="0"/>
              <a:t>Started implementation of the Database layer in Flutter Drift</a:t>
            </a:r>
          </a:p>
          <a:p>
            <a:pPr lvl="1"/>
            <a:r>
              <a:rPr lang="en-US" dirty="0"/>
              <a:t>50% - Revisions following Figma Prototype</a:t>
            </a:r>
          </a:p>
        </p:txBody>
      </p:sp>
    </p:spTree>
    <p:extLst>
      <p:ext uri="{BB962C8B-B14F-4D97-AF65-F5344CB8AC3E}">
        <p14:creationId xmlns:p14="http://schemas.microsoft.com/office/powerpoint/2010/main" val="31107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84C6-E6BB-3B5C-DAD5-2A7D8DD7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B20211-ABD9-8DEB-C69B-19CF7B4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Unified Fitness Tracker System ▾ Part 2</a:t>
            </a:r>
          </a:p>
        </p:txBody>
      </p:sp>
      <p:pic>
        <p:nvPicPr>
          <p:cNvPr id="3" name="Content Placeholder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66572F8-CC26-A1CC-0D63-A3E7D7F6A58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22516" y="1801813"/>
            <a:ext cx="5603718" cy="3854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4111-2334-89CD-5460-750568E47B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Best screens pertaining to the most immediate functionality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93063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1BFB-C786-1A90-64C3-816084C9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F468C-E904-30FA-C17F-AE7CA237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Unified Fitness Tracker System ▾ Part 3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8EB271-5B13-2009-6749-96EA79ADF85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1722516" y="1801813"/>
            <a:ext cx="5603718" cy="3854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C7983-CA90-1408-39B2-7D664B133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Some secondary screens that are either connected to core ones or will be 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426983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C898-D354-ECD9-D85C-50888F2A5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427BB-FCB2-80A3-D159-9543C5F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Unified Fitness Tracker System ▾ Part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3D97-98AA-DFCF-155C-9DD28C232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Begin implementation of basic UI – expert suggestion was to isolate the very core functionality first, let it inform actual visual style, and iterate</a:t>
            </a:r>
          </a:p>
          <a:p>
            <a:pPr lvl="1"/>
            <a:r>
              <a:rPr lang="en-US" dirty="0"/>
              <a:t>Use Figma prototype for freeform design – use actual prototype for real feedback</a:t>
            </a:r>
          </a:p>
          <a:p>
            <a:pPr lvl="1"/>
            <a:r>
              <a:rPr lang="en-US" dirty="0"/>
              <a:t>Finish implementing Drift SQLite Schema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During the development, do you opt in for populating your databases, or do you avoid bothering until the testing phase?</a:t>
            </a:r>
          </a:p>
          <a:p>
            <a:pPr lvl="1"/>
            <a:r>
              <a:rPr lang="en-US" dirty="0"/>
              <a:t>How do you </a:t>
            </a:r>
            <a:r>
              <a:rPr lang="en-US"/>
              <a:t>process real-world design </a:t>
            </a:r>
            <a:r>
              <a:rPr lang="en-US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3817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7238C1-FA98-E91F-AB76-4AA47990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441F95-8444-0D53-6F0F-E8F2D905F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b="1" i="1" dirty="0"/>
              <a:t>Slide Show </a:t>
            </a:r>
            <a:r>
              <a:rPr lang="en-US" dirty="0"/>
              <a:t>tab, in the </a:t>
            </a:r>
            <a:r>
              <a:rPr lang="en-US" i="1" dirty="0"/>
              <a:t>Start Slide Show section</a:t>
            </a:r>
            <a:r>
              <a:rPr lang="en-US" dirty="0"/>
              <a:t>, click </a:t>
            </a:r>
            <a:r>
              <a:rPr lang="en-US" b="1" dirty="0"/>
              <a:t>From Current Slide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next to advance through the animations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18933-5095-60AE-7F3A-8F92EA1B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09" y="2581088"/>
            <a:ext cx="501084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31F09-D2BD-9FC1-BA37-C5B68153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7860DF-3B14-35FB-C71B-9CA4CD1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3" y="2861106"/>
            <a:ext cx="7573994" cy="16359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6FFD29-5DBE-FE11-0393-6E853954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Poodles▾ 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2B4D3-D56D-E832-F007-E52DCF7E0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architecture diagram showing the planned layers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BD4C7D-C113-D1FD-F130-B6D050F0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3" y="2492909"/>
            <a:ext cx="7572835" cy="2372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06247-DFA2-FBCF-8442-4C77595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4" y="2607178"/>
            <a:ext cx="7593325" cy="2143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5C4B59-0964-B900-D109-492B96DC6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3" y="2790649"/>
            <a:ext cx="7580272" cy="1678184"/>
          </a:xfrm>
          <a:prstGeom prst="rect">
            <a:avLst/>
          </a:prstGeom>
        </p:spPr>
      </p:pic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7087B3C4-1EFD-7360-47D7-5FD447221A52}"/>
              </a:ext>
            </a:extLst>
          </p:cNvPr>
          <p:cNvSpPr/>
          <p:nvPr/>
        </p:nvSpPr>
        <p:spPr>
          <a:xfrm rot="8275499">
            <a:off x="5421180" y="1656545"/>
            <a:ext cx="2354094" cy="1635983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B6156-D7B5-3C69-640F-A48FDC30B3A9}"/>
              </a:ext>
            </a:extLst>
          </p:cNvPr>
          <p:cNvSpPr txBox="1"/>
          <p:nvPr/>
        </p:nvSpPr>
        <p:spPr>
          <a:xfrm>
            <a:off x="5176403" y="4551602"/>
            <a:ext cx="367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shapes and text boxes in your animations to draw attention to what you are focusing 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02A28-1FFB-3D02-CC8F-C9D1368C9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17" y="1459770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8853E-30F5-1915-E092-CB07FE47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E3C06C-5EC9-706F-0B5E-68C6E22E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create animations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C0D68-CEB8-68AB-C465-83C5C2D7E7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306" y="1565157"/>
            <a:ext cx="4823880" cy="4407018"/>
          </a:xfrm>
        </p:spPr>
        <p:txBody>
          <a:bodyPr/>
          <a:lstStyle/>
          <a:p>
            <a:r>
              <a:rPr lang="en-US" sz="1400" dirty="0"/>
              <a:t>Use the </a:t>
            </a:r>
            <a:r>
              <a:rPr lang="en-US" sz="1400" b="1" i="1" dirty="0"/>
              <a:t>Animations </a:t>
            </a:r>
            <a:r>
              <a:rPr lang="en-US" sz="1400" dirty="0"/>
              <a:t>tab; green animations make things appear, red make disappear</a:t>
            </a:r>
          </a:p>
          <a:p>
            <a:r>
              <a:rPr lang="en-US" sz="1400" dirty="0"/>
              <a:t>Click Animation Pane to see the effects added to a slide</a:t>
            </a:r>
          </a:p>
          <a:p>
            <a:r>
              <a:rPr lang="en-US" sz="1400" dirty="0"/>
              <a:t>Use Start with previous/Start on click to make things happen together (for an example, go look at the </a:t>
            </a:r>
            <a:r>
              <a:rPr lang="en-US" sz="1400" i="1" dirty="0"/>
              <a:t>Animation Pane </a:t>
            </a:r>
            <a:r>
              <a:rPr lang="en-US" sz="1400" dirty="0"/>
              <a:t>for slide 11)</a:t>
            </a:r>
          </a:p>
          <a:p>
            <a:r>
              <a:rPr lang="en-US" sz="1400" dirty="0"/>
              <a:t>Use the tools from the Arrange section of the Shape Format tab to align images, or bring them forward/send them backwards to work with them</a:t>
            </a:r>
          </a:p>
          <a:p>
            <a:r>
              <a:rPr lang="en-US" sz="1400" dirty="0"/>
              <a:t>Clean up cropped images (I just use MS Paint)</a:t>
            </a:r>
          </a:p>
          <a:p>
            <a:r>
              <a:rPr lang="en-US" sz="1400" dirty="0"/>
              <a:t>Try not to overlap slide background elements (like the slide number)</a:t>
            </a:r>
          </a:p>
          <a:p>
            <a:r>
              <a:rPr lang="en-US" sz="1400" dirty="0"/>
              <a:t>Practice using your slide before the showcase meeting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39D0D-5FEF-D307-4C53-B6A92CB9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73" y="971184"/>
            <a:ext cx="2780055" cy="298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4C5222-E41E-12C7-3C31-E5969DCC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73" y="4158980"/>
            <a:ext cx="187668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59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UW">
      <a:majorFont>
        <a:latin typeface="Encode Sans Normal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Words>440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Tahoma</vt:lpstr>
      <vt:lpstr>Encode Sans Normal Black</vt:lpstr>
      <vt:lpstr>Aptos</vt:lpstr>
      <vt:lpstr>Uni Sans Regular</vt:lpstr>
      <vt:lpstr>Open Sans</vt:lpstr>
      <vt:lpstr>Custom Design</vt:lpstr>
      <vt:lpstr>Building a Unified Fitness Tracker System▾ Part 1</vt:lpstr>
      <vt:lpstr>Building a Unified Fitness Tracker System▾ Part 1</vt:lpstr>
      <vt:lpstr>Building a Unified Fitness Tracker System ▾ Part 2</vt:lpstr>
      <vt:lpstr>Building a Unified Fitness Tracker System ▾ Part 3</vt:lpstr>
      <vt:lpstr>Building a Unified Fitness Tracker System ▾ Part 4</vt:lpstr>
      <vt:lpstr>How to view</vt:lpstr>
      <vt:lpstr>Project Poodles▾ Part 2</vt:lpstr>
      <vt:lpstr>How to create animations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Sam Baranov</cp:lastModifiedBy>
  <cp:revision>37</cp:revision>
  <cp:lastPrinted>2016-02-10T20:19:12Z</cp:lastPrinted>
  <dcterms:created xsi:type="dcterms:W3CDTF">2014-10-14T00:51:43Z</dcterms:created>
  <dcterms:modified xsi:type="dcterms:W3CDTF">2025-07-23T15:54:57Z</dcterms:modified>
</cp:coreProperties>
</file>