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4" r:id="rId6"/>
    <p:sldId id="257" r:id="rId7"/>
    <p:sldId id="258" r:id="rId8"/>
    <p:sldId id="260" r:id="rId9"/>
    <p:sldId id="262" r:id="rId10"/>
    <p:sldId id="264" r:id="rId11"/>
    <p:sldId id="295" r:id="rId12"/>
    <p:sldId id="290" r:id="rId13"/>
    <p:sldId id="296" r:id="rId14"/>
    <p:sldId id="291" r:id="rId15"/>
    <p:sldId id="297" r:id="rId16"/>
    <p:sldId id="293" r:id="rId17"/>
    <p:sldId id="299" r:id="rId18"/>
    <p:sldId id="300" r:id="rId19"/>
    <p:sldId id="292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B5287-B146-4B96-B9B0-E018B4807B7F}" v="1" dt="2022-01-25T02:46:56.603"/>
    <p1510:client id="{D6256D64-954F-4BAD-A98C-B848586A20C1}" v="7" dt="2021-11-28T08:11:38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6E23-9552-4670-8106-BFAFB8F349D1}" type="datetimeFigureOut">
              <a:rPr lang="en-SG" smtClean="0"/>
              <a:t>29/1/2024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B9E6-FFDE-444F-B948-4C0F33FC0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008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6E23-9552-4670-8106-BFAFB8F349D1}" type="datetimeFigureOut">
              <a:rPr lang="en-SG" smtClean="0"/>
              <a:t>29/1/2024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B9E6-FFDE-444F-B948-4C0F33FC0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729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6E23-9552-4670-8106-BFAFB8F349D1}" type="datetimeFigureOut">
              <a:rPr lang="en-SG" smtClean="0"/>
              <a:t>29/1/2024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B9E6-FFDE-444F-B948-4C0F33FC0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346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6E23-9552-4670-8106-BFAFB8F349D1}" type="datetimeFigureOut">
              <a:rPr lang="en-SG" smtClean="0"/>
              <a:t>29/1/2024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B9E6-FFDE-444F-B948-4C0F33FC0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05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6E23-9552-4670-8106-BFAFB8F349D1}" type="datetimeFigureOut">
              <a:rPr lang="en-SG" smtClean="0"/>
              <a:t>29/1/2024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B9E6-FFDE-444F-B948-4C0F33FC0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867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6E23-9552-4670-8106-BFAFB8F349D1}" type="datetimeFigureOut">
              <a:rPr lang="en-SG" smtClean="0"/>
              <a:t>29/1/2024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B9E6-FFDE-444F-B948-4C0F33FC0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328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6E23-9552-4670-8106-BFAFB8F349D1}" type="datetimeFigureOut">
              <a:rPr lang="en-SG" smtClean="0"/>
              <a:t>29/1/2024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B9E6-FFDE-444F-B948-4C0F33FC0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151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6E23-9552-4670-8106-BFAFB8F349D1}" type="datetimeFigureOut">
              <a:rPr lang="en-SG" smtClean="0"/>
              <a:t>29/1/2024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B9E6-FFDE-444F-B948-4C0F33FC0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86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6E23-9552-4670-8106-BFAFB8F349D1}" type="datetimeFigureOut">
              <a:rPr lang="en-SG" smtClean="0"/>
              <a:t>29/1/2024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B9E6-FFDE-444F-B948-4C0F33FC0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730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6E23-9552-4670-8106-BFAFB8F349D1}" type="datetimeFigureOut">
              <a:rPr lang="en-SG" smtClean="0"/>
              <a:t>29/1/2024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B9E6-FFDE-444F-B948-4C0F33FC0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671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6E23-9552-4670-8106-BFAFB8F349D1}" type="datetimeFigureOut">
              <a:rPr lang="en-SG" smtClean="0"/>
              <a:t>29/1/2024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B9E6-FFDE-444F-B948-4C0F33FC0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363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66E23-9552-4670-8106-BFAFB8F349D1}" type="datetimeFigureOut">
              <a:rPr lang="en-SG" smtClean="0"/>
              <a:t>29/1/2024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B9E6-FFDE-444F-B948-4C0F33FC0E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0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ongodb.com/download-center/commun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wnloads.mongodb.com/compass/mongosh-1.1.4-x64.msi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>
                <a:solidFill>
                  <a:schemeClr val="bg1"/>
                </a:solidFill>
              </a:rPr>
              <a:t>Mongo DB Installation Guide for Windows</a:t>
            </a:r>
            <a:endParaRPr lang="en-SG" sz="47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SG" sz="200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ongodb, plain, wordmark, logo Free Icon of Devicon">
            <a:extLst>
              <a:ext uri="{FF2B5EF4-FFF2-40B4-BE49-F238E27FC236}">
                <a16:creationId xmlns:a16="http://schemas.microsoft.com/office/drawing/2014/main" id="{D5037149-A34D-4AC2-8BC2-F8C58A038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720993"/>
            <a:ext cx="4047843" cy="40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720EEE5-12FC-46D8-B1EA-E846931B4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415" y="1295347"/>
            <a:ext cx="4648234" cy="3571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4BB24-A165-440E-BB68-D26C430E9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28" y="1247722"/>
            <a:ext cx="4629184" cy="3619526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E5646AB1-D687-4973-9DE4-A3801009A8EC}"/>
              </a:ext>
            </a:extLst>
          </p:cNvPr>
          <p:cNvSpPr/>
          <p:nvPr/>
        </p:nvSpPr>
        <p:spPr>
          <a:xfrm>
            <a:off x="4295462" y="4103441"/>
            <a:ext cx="257704" cy="33144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SG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CB3D5E9-959F-4E8A-A329-C13FF149A2F2}"/>
              </a:ext>
            </a:extLst>
          </p:cNvPr>
          <p:cNvSpPr/>
          <p:nvPr/>
        </p:nvSpPr>
        <p:spPr>
          <a:xfrm>
            <a:off x="9724537" y="4144729"/>
            <a:ext cx="257704" cy="33144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408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4B9A6D-15AD-4E9E-A908-12CF551A1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521" y="397438"/>
            <a:ext cx="4581558" cy="3533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E3DE74-E63F-4970-9AB2-468FC5295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08" y="564222"/>
            <a:ext cx="4008440" cy="3059503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02B629B9-90FD-4480-B079-7ABB4F3D9F22}"/>
              </a:ext>
            </a:extLst>
          </p:cNvPr>
          <p:cNvSpPr/>
          <p:nvPr/>
        </p:nvSpPr>
        <p:spPr>
          <a:xfrm>
            <a:off x="3104662" y="2910958"/>
            <a:ext cx="257704" cy="33144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SG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F70743C-1F3E-463F-8965-5C17ADC955DC}"/>
              </a:ext>
            </a:extLst>
          </p:cNvPr>
          <p:cNvSpPr/>
          <p:nvPr/>
        </p:nvSpPr>
        <p:spPr>
          <a:xfrm>
            <a:off x="8677968" y="3242402"/>
            <a:ext cx="257704" cy="33144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3006E-F538-4275-9478-4FA9A23E650E}"/>
              </a:ext>
            </a:extLst>
          </p:cNvPr>
          <p:cNvSpPr txBox="1"/>
          <p:nvPr/>
        </p:nvSpPr>
        <p:spPr>
          <a:xfrm>
            <a:off x="1132514" y="4639112"/>
            <a:ext cx="402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After installing </a:t>
            </a:r>
            <a:r>
              <a:rPr lang="en-US" err="1"/>
              <a:t>Mongosh</a:t>
            </a:r>
            <a:r>
              <a:rPr lang="en-US"/>
              <a:t>, rename mongo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432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Starting MongoDB and Using Mongosh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 descr="MongoDB Documentation">
            <a:extLst>
              <a:ext uri="{FF2B5EF4-FFF2-40B4-BE49-F238E27FC236}">
                <a16:creationId xmlns:a16="http://schemas.microsoft.com/office/drawing/2014/main" id="{A30A9897-BE64-40D7-A72B-9807225E8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5" r="2295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920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90D18A-2349-4F7D-BFBC-DB58F527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60" y="1690688"/>
            <a:ext cx="8667813" cy="399100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1460FEA-42A4-484A-9380-0B1840BBE6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 Command Prompt: Enter mongosh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71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4CD7-013A-4B7E-BC5D-56CD2AF4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you restart your computer:</a:t>
            </a:r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057C9-C432-4C67-A7A8-DAA5F09A8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655" y="1722259"/>
            <a:ext cx="3724302" cy="390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F2A37-47DA-4B6B-A4DD-1AE4458A0FEF}"/>
              </a:ext>
            </a:extLst>
          </p:cNvPr>
          <p:cNvSpPr txBox="1"/>
          <p:nvPr/>
        </p:nvSpPr>
        <p:spPr>
          <a:xfrm>
            <a:off x="1227373" y="1690688"/>
            <a:ext cx="228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 Search for </a:t>
            </a:r>
            <a:r>
              <a:rPr lang="en-US" err="1"/>
              <a:t>mongosh</a:t>
            </a:r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F28DD-26BC-4E81-A554-551EDDE778B8}"/>
              </a:ext>
            </a:extLst>
          </p:cNvPr>
          <p:cNvSpPr txBox="1"/>
          <p:nvPr/>
        </p:nvSpPr>
        <p:spPr>
          <a:xfrm>
            <a:off x="1227372" y="2224085"/>
            <a:ext cx="40806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Select the </a:t>
            </a:r>
            <a:r>
              <a:rPr lang="en-US" err="1"/>
              <a:t>Mongosh</a:t>
            </a:r>
            <a:r>
              <a:rPr lang="en-US"/>
              <a:t> command to run it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D087B3-BE49-461C-A81B-F0FD33AB6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980" y="2872359"/>
            <a:ext cx="4811134" cy="217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13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D04787-0E0E-498F-A0EB-6503B2EED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03" y="3036552"/>
            <a:ext cx="8460336" cy="2425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A67EAC-76D1-4E06-96AC-D03DC228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603" y="944429"/>
            <a:ext cx="7248578" cy="1343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C4D84E-6534-45F6-BBBA-3834406F1527}"/>
              </a:ext>
            </a:extLst>
          </p:cNvPr>
          <p:cNvSpPr txBox="1"/>
          <p:nvPr/>
        </p:nvSpPr>
        <p:spPr>
          <a:xfrm>
            <a:off x="1034870" y="519154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3.Enter localhost at command line prompt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59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76D083-C239-4E37-B9EB-CCF17BDB1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37" y="1782234"/>
            <a:ext cx="8598546" cy="43618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B33B275-76BB-470A-B198-DDC4A664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Trouble Shooting: If encounter warning, then rename the file mongorc.js to mongoshrc.js</a:t>
            </a:r>
            <a:endParaRPr lang="en-S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4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146" y="532533"/>
            <a:ext cx="10515600" cy="574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Test the mongo client set-up.  </a:t>
            </a:r>
          </a:p>
          <a:p>
            <a:pPr marL="0" indent="0">
              <a:buNone/>
            </a:pPr>
            <a:r>
              <a:rPr lang="en-US"/>
              <a:t>Enter ‘</a:t>
            </a:r>
            <a:r>
              <a:rPr lang="en-US">
                <a:solidFill>
                  <a:srgbClr val="0070C0"/>
                </a:solidFill>
              </a:rPr>
              <a:t>show </a:t>
            </a:r>
            <a:r>
              <a:rPr lang="en-US" err="1">
                <a:solidFill>
                  <a:srgbClr val="0070C0"/>
                </a:solidFill>
              </a:rPr>
              <a:t>dbs</a:t>
            </a:r>
            <a:r>
              <a:rPr lang="en-US" err="1"/>
              <a:t>’</a:t>
            </a:r>
            <a:r>
              <a:rPr lang="en-US"/>
              <a:t> command in the second command line app where you entered ‘mongo’ to activate the mongo </a:t>
            </a:r>
            <a:r>
              <a:rPr lang="en-US" err="1"/>
              <a:t>db</a:t>
            </a:r>
            <a:r>
              <a:rPr lang="en-US"/>
              <a:t> client. It will display the following databases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24E24-5ECA-407F-A215-224B2E87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018" y="2660417"/>
            <a:ext cx="3462000" cy="20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7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3081-E919-4919-9322-6D6A4AAB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7D89-E701-4C0D-8108-926A45311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6119"/>
          </a:xfrm>
        </p:spPr>
        <p:txBody>
          <a:bodyPr/>
          <a:lstStyle/>
          <a:p>
            <a:r>
              <a:rPr lang="en-US"/>
              <a:t>MongoDB – This is the database server.</a:t>
            </a:r>
          </a:p>
          <a:p>
            <a:r>
              <a:rPr lang="en-US" err="1"/>
              <a:t>Mongosh</a:t>
            </a:r>
            <a:r>
              <a:rPr lang="en-US"/>
              <a:t> – This is the MongoDB Shell. This will be used in the module to manipulate the documents in MongoDB in command line. </a:t>
            </a:r>
          </a:p>
          <a:p>
            <a:r>
              <a:rPr lang="en-US"/>
              <a:t>Compass – Optional for module.  This is the GUI editor.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04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931" y="620038"/>
            <a:ext cx="10515600" cy="1292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/>
              <a:t>Get the MongoDB community edition for windows installation file: </a:t>
            </a:r>
            <a:r>
              <a:rPr lang="en-SG">
                <a:hlinkClick r:id="rId2"/>
              </a:rPr>
              <a:t>https://www.mongodb.com/download-center/community</a:t>
            </a:r>
            <a:endParaRPr lang="en-SG"/>
          </a:p>
          <a:p>
            <a:pPr marL="0" indent="0">
              <a:buNone/>
            </a:pPr>
            <a:r>
              <a:rPr lang="en-US"/>
              <a:t>Select the Version , Package and OS as shown in the image below:</a:t>
            </a:r>
            <a:endParaRPr lang="en-SG"/>
          </a:p>
          <a:p>
            <a:endParaRPr lang="en-SG"/>
          </a:p>
          <a:p>
            <a:endParaRPr lang="en-SG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EC991DC-5F5C-4534-8FF3-6446D144E32B}"/>
              </a:ext>
            </a:extLst>
          </p:cNvPr>
          <p:cNvSpPr/>
          <p:nvPr/>
        </p:nvSpPr>
        <p:spPr>
          <a:xfrm>
            <a:off x="3972695" y="4366936"/>
            <a:ext cx="489527" cy="3509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AD41E-6F9A-4FDB-B510-76A088932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801" y="1966902"/>
            <a:ext cx="3000397" cy="292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5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F7A497-326A-4395-AE64-1E27E4F78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84" y="1061935"/>
            <a:ext cx="4629184" cy="3571901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4002963" y="3751588"/>
            <a:ext cx="360218" cy="4710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D9357F-5E01-45FA-807C-B655D64D6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3"/>
          <a:stretch/>
        </p:blipFill>
        <p:spPr>
          <a:xfrm>
            <a:off x="6621316" y="1202346"/>
            <a:ext cx="4686300" cy="3431490"/>
          </a:xfrm>
          <a:prstGeom prst="rect">
            <a:avLst/>
          </a:prstGeom>
        </p:spPr>
      </p:pic>
      <p:sp>
        <p:nvSpPr>
          <p:cNvPr id="7" name="Down Arrow 4">
            <a:extLst>
              <a:ext uri="{FF2B5EF4-FFF2-40B4-BE49-F238E27FC236}">
                <a16:creationId xmlns:a16="http://schemas.microsoft.com/office/drawing/2014/main" id="{486EA96E-8238-4C50-A2DF-6A48A5131E05}"/>
              </a:ext>
            </a:extLst>
          </p:cNvPr>
          <p:cNvSpPr/>
          <p:nvPr/>
        </p:nvSpPr>
        <p:spPr>
          <a:xfrm>
            <a:off x="9692952" y="3772725"/>
            <a:ext cx="360218" cy="4710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SG"/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F028582F-F400-4CDB-B861-FDD2C898BD25}"/>
              </a:ext>
            </a:extLst>
          </p:cNvPr>
          <p:cNvSpPr/>
          <p:nvPr/>
        </p:nvSpPr>
        <p:spPr>
          <a:xfrm>
            <a:off x="6251983" y="3832761"/>
            <a:ext cx="489527" cy="3509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352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A0755D-9F9D-43BA-A4AA-939A5A905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0"/>
          <a:stretch/>
        </p:blipFill>
        <p:spPr>
          <a:xfrm>
            <a:off x="576752" y="718317"/>
            <a:ext cx="4629150" cy="344464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045D2D0-242C-4E6A-A0E9-050558975327}"/>
              </a:ext>
            </a:extLst>
          </p:cNvPr>
          <p:cNvSpPr/>
          <p:nvPr/>
        </p:nvSpPr>
        <p:spPr>
          <a:xfrm>
            <a:off x="410982" y="1490104"/>
            <a:ext cx="526496" cy="369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28752-C031-49D7-967B-23E33897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129" y="811554"/>
            <a:ext cx="4657759" cy="3438550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573E6424-09CC-4F9B-9356-B4A276C35478}"/>
              </a:ext>
            </a:extLst>
          </p:cNvPr>
          <p:cNvSpPr/>
          <p:nvPr/>
        </p:nvSpPr>
        <p:spPr>
          <a:xfrm>
            <a:off x="9647499" y="3384198"/>
            <a:ext cx="360218" cy="4710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884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26" y="1168607"/>
            <a:ext cx="3918122" cy="2988398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2910354" y="3318106"/>
            <a:ext cx="360218" cy="4710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904B4-B7BD-48B3-8A7F-89ABA789A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027" y="1234045"/>
            <a:ext cx="4648234" cy="2857521"/>
          </a:xfrm>
          <a:prstGeom prst="rect">
            <a:avLst/>
          </a:prstGeom>
        </p:spPr>
      </p:pic>
      <p:sp>
        <p:nvSpPr>
          <p:cNvPr id="7" name="Down Arrow 4">
            <a:extLst>
              <a:ext uri="{FF2B5EF4-FFF2-40B4-BE49-F238E27FC236}">
                <a16:creationId xmlns:a16="http://schemas.microsoft.com/office/drawing/2014/main" id="{ACCF266A-FB8D-4548-B023-9D5888342C12}"/>
              </a:ext>
            </a:extLst>
          </p:cNvPr>
          <p:cNvSpPr/>
          <p:nvPr/>
        </p:nvSpPr>
        <p:spPr>
          <a:xfrm>
            <a:off x="8029327" y="3193473"/>
            <a:ext cx="360218" cy="4710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F5B69-9FE4-4309-890C-F5984EEA0AC5}"/>
              </a:ext>
            </a:extLst>
          </p:cNvPr>
          <p:cNvSpPr txBox="1"/>
          <p:nvPr/>
        </p:nvSpPr>
        <p:spPr>
          <a:xfrm>
            <a:off x="5105027" y="4157005"/>
            <a:ext cx="5708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Windows will request your permission to allow the install. </a:t>
            </a:r>
          </a:p>
          <a:p>
            <a:r>
              <a:rPr lang="en-US"/>
              <a:t>Select ‘Yes’ when windows prompt.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577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899A1D-88B4-4EC0-8F72-538CB2EC3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05" y="929387"/>
            <a:ext cx="3850014" cy="2805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D5CD07-F8F9-43F5-93EB-FC129A01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266" y="863692"/>
            <a:ext cx="4256402" cy="3155156"/>
          </a:xfrm>
          <a:prstGeom prst="rect">
            <a:avLst/>
          </a:prstGeom>
        </p:spPr>
      </p:pic>
      <p:sp>
        <p:nvSpPr>
          <p:cNvPr id="6" name="Down Arrow 4">
            <a:extLst>
              <a:ext uri="{FF2B5EF4-FFF2-40B4-BE49-F238E27FC236}">
                <a16:creationId xmlns:a16="http://schemas.microsoft.com/office/drawing/2014/main" id="{CA5F865D-47FA-4A54-BBD8-E6E321A9102E}"/>
              </a:ext>
            </a:extLst>
          </p:cNvPr>
          <p:cNvSpPr/>
          <p:nvPr/>
        </p:nvSpPr>
        <p:spPr>
          <a:xfrm>
            <a:off x="8622194" y="3224165"/>
            <a:ext cx="330530" cy="40966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687F6-D281-44ED-B88A-904FF2271487}"/>
              </a:ext>
            </a:extLst>
          </p:cNvPr>
          <p:cNvSpPr txBox="1"/>
          <p:nvPr/>
        </p:nvSpPr>
        <p:spPr>
          <a:xfrm>
            <a:off x="5436338" y="4477996"/>
            <a:ext cx="4485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Mongo Compass will start.  Close the window.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138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Install MongoDB Shell - Mongosh</a:t>
            </a:r>
          </a:p>
        </p:txBody>
      </p:sp>
      <p:pic>
        <p:nvPicPr>
          <p:cNvPr id="3074" name="Picture 2" descr="MongoDB Logo transparent PNG - StickPNG">
            <a:extLst>
              <a:ext uri="{FF2B5EF4-FFF2-40B4-BE49-F238E27FC236}">
                <a16:creationId xmlns:a16="http://schemas.microsoft.com/office/drawing/2014/main" id="{5454E5C3-98F9-46AD-8F7C-390DA847A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667804"/>
            <a:ext cx="11496821" cy="327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2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A0E6761-9C0A-4D51-9D9F-89564D94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83" y="827464"/>
            <a:ext cx="11788711" cy="568129"/>
          </a:xfrm>
        </p:spPr>
        <p:txBody>
          <a:bodyPr>
            <a:noAutofit/>
          </a:bodyPr>
          <a:lstStyle/>
          <a:p>
            <a:r>
              <a:rPr lang="en-US" sz="3200">
                <a:latin typeface="+mn-lt"/>
              </a:rPr>
              <a:t>Download the installation file</a:t>
            </a:r>
            <a:br>
              <a:rPr lang="en-US" sz="3200">
                <a:latin typeface="+mn-lt"/>
              </a:rPr>
            </a:br>
            <a:r>
              <a:rPr lang="en-US" sz="3200">
                <a:latin typeface="+mn-lt"/>
                <a:hlinkClick r:id="rId2"/>
              </a:rPr>
              <a:t>https://downloads.mongodb.com/compass/mongosh-1.1.4-x64.msi</a:t>
            </a:r>
            <a:endParaRPr lang="en-SG" sz="320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E5D7F-876C-4410-ABA7-FF57F5CAB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078" y="2279104"/>
            <a:ext cx="3858107" cy="375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0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a4bb1c7-add5-40f5-98a8-7b81dc365054" xsi:nil="true"/>
    <lcf76f155ced4ddcb4097134ff3c332f xmlns="88dfb86d-10dc-453e-b67a-c5cf4d9317c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A3B9B98A36D34CB341D932338479E8" ma:contentTypeVersion="13" ma:contentTypeDescription="Create a new document." ma:contentTypeScope="" ma:versionID="bd08079fa2f4198844394a788d47dbfc">
  <xsd:schema xmlns:xsd="http://www.w3.org/2001/XMLSchema" xmlns:xs="http://www.w3.org/2001/XMLSchema" xmlns:p="http://schemas.microsoft.com/office/2006/metadata/properties" xmlns:ns2="88dfb86d-10dc-453e-b67a-c5cf4d9317cb" xmlns:ns3="4a4bb1c7-add5-40f5-98a8-7b81dc365054" targetNamespace="http://schemas.microsoft.com/office/2006/metadata/properties" ma:root="true" ma:fieldsID="aeca8543a64bee41fe2e05d4534c933a" ns2:_="" ns3:_="">
    <xsd:import namespace="88dfb86d-10dc-453e-b67a-c5cf4d9317cb"/>
    <xsd:import namespace="4a4bb1c7-add5-40f5-98a8-7b81dc3650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dfb86d-10dc-453e-b67a-c5cf4d9317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d754bec2-9c12-4dff-9bba-47e6622608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4bb1c7-add5-40f5-98a8-7b81dc365054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ebf3b10-43b5-41d9-a06a-a8ff4fca01e4}" ma:internalName="TaxCatchAll" ma:showField="CatchAllData" ma:web="4a4bb1c7-add5-40f5-98a8-7b81dc36505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ADFD63-7814-4A52-BA22-4728A6A47C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02D39-05DB-4FE7-A19B-0D4FBD3C0041}">
  <ds:schemaRefs>
    <ds:schemaRef ds:uri="http://schemas.microsoft.com/office/2006/metadata/properties"/>
    <ds:schemaRef ds:uri="http://schemas.microsoft.com/office/infopath/2007/PartnerControls"/>
    <ds:schemaRef ds:uri="4a4bb1c7-add5-40f5-98a8-7b81dc365054"/>
    <ds:schemaRef ds:uri="88dfb86d-10dc-453e-b67a-c5cf4d9317cb"/>
  </ds:schemaRefs>
</ds:datastoreItem>
</file>

<file path=customXml/itemProps3.xml><?xml version="1.0" encoding="utf-8"?>
<ds:datastoreItem xmlns:ds="http://schemas.openxmlformats.org/officeDocument/2006/customXml" ds:itemID="{FE14E548-70A2-48E3-9842-B181D99CEE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dfb86d-10dc-453e-b67a-c5cf4d9317cb"/>
    <ds:schemaRef ds:uri="4a4bb1c7-add5-40f5-98a8-7b81dc3650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Mongo DB Installation Guide for Windows</vt:lpstr>
      <vt:lpstr>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 MongoDB Shell - Mongosh</vt:lpstr>
      <vt:lpstr>Download the installation file https://downloads.mongodb.com/compass/mongosh-1.1.4-x64.msi</vt:lpstr>
      <vt:lpstr>PowerPoint Presentation</vt:lpstr>
      <vt:lpstr>PowerPoint Presentation</vt:lpstr>
      <vt:lpstr>Starting MongoDB and Using Mongosh </vt:lpstr>
      <vt:lpstr>PowerPoint Presentation</vt:lpstr>
      <vt:lpstr>After you restart your computer:</vt:lpstr>
      <vt:lpstr>PowerPoint Presentation</vt:lpstr>
      <vt:lpstr>Trouble Shooting: If encounter warning, then rename the file mongorc.js to mongoshrc.js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Windows User</dc:creator>
  <cp:revision>2</cp:revision>
  <dcterms:created xsi:type="dcterms:W3CDTF">2019-12-26T15:25:15Z</dcterms:created>
  <dcterms:modified xsi:type="dcterms:W3CDTF">2024-01-30T00:31:44Z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0f6a2e-9a0b-44bc-9fcb-55781401e2f0_Enabled">
    <vt:lpwstr>true</vt:lpwstr>
  </property>
  <property fmtid="{D5CDD505-2E9C-101B-9397-08002B2CF9AE}" pid="3" name="MSIP_Label_b70f6a2e-9a0b-44bc-9fcb-55781401e2f0_SetDate">
    <vt:lpwstr>2020-10-18T15:17:29Z</vt:lpwstr>
  </property>
  <property fmtid="{D5CDD505-2E9C-101B-9397-08002B2CF9AE}" pid="4" name="MSIP_Label_b70f6a2e-9a0b-44bc-9fcb-55781401e2f0_Method">
    <vt:lpwstr>Standard</vt:lpwstr>
  </property>
  <property fmtid="{D5CDD505-2E9C-101B-9397-08002B2CF9AE}" pid="5" name="MSIP_Label_b70f6a2e-9a0b-44bc-9fcb-55781401e2f0_Name">
    <vt:lpwstr>NON-SENSITIVE</vt:lpwstr>
  </property>
  <property fmtid="{D5CDD505-2E9C-101B-9397-08002B2CF9AE}" pid="6" name="MSIP_Label_b70f6a2e-9a0b-44bc-9fcb-55781401e2f0_SiteId">
    <vt:lpwstr>f688b0d0-79f0-40a4-8644-35fcdee9d0f3</vt:lpwstr>
  </property>
  <property fmtid="{D5CDD505-2E9C-101B-9397-08002B2CF9AE}" pid="7" name="MSIP_Label_b70f6a2e-9a0b-44bc-9fcb-55781401e2f0_ActionId">
    <vt:lpwstr>e84ad2f0-0eaa-4d17-ac40-e6ca50de9b8e</vt:lpwstr>
  </property>
  <property fmtid="{D5CDD505-2E9C-101B-9397-08002B2CF9AE}" pid="8" name="MSIP_Label_b70f6a2e-9a0b-44bc-9fcb-55781401e2f0_ContentBits">
    <vt:lpwstr>1</vt:lpwstr>
  </property>
  <property fmtid="{D5CDD505-2E9C-101B-9397-08002B2CF9AE}" pid="9" name="ContentTypeId">
    <vt:lpwstr>0x01010097A3B9B98A36D34CB341D932338479E8</vt:lpwstr>
  </property>
  <property fmtid="{D5CDD505-2E9C-101B-9397-08002B2CF9AE}" pid="10" name="MediaServiceImageTags">
    <vt:lpwstr/>
  </property>
</Properties>
</file>