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302" r:id="rId14"/>
    <p:sldId id="271" r:id="rId15"/>
    <p:sldId id="303" r:id="rId16"/>
    <p:sldId id="272" r:id="rId17"/>
    <p:sldId id="304" r:id="rId18"/>
    <p:sldId id="278" r:id="rId19"/>
    <p:sldId id="283" r:id="rId20"/>
    <p:sldId id="282" r:id="rId21"/>
    <p:sldId id="280" r:id="rId22"/>
  </p:sldIdLst>
  <p:sldSz cx="9144000" cy="5143500" type="screen16x9"/>
  <p:notesSz cx="6858000" cy="9144000"/>
  <p:embeddedFontLst>
    <p:embeddedFont>
      <p:font typeface="Fira Code" panose="020B0809050000020004" pitchFamily="49" charset="0"/>
      <p:regular r:id="rId24"/>
      <p:bold r:id="rId25"/>
    </p:embeddedFont>
    <p:embeddedFont>
      <p:font typeface="Montserrat" panose="00000500000000000000" pitchFamily="2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B942420-7645-4313-B7B7-C031883CA1D6}">
  <a:tblStyle styleId="{8B942420-7645-4313-B7B7-C031883CA1D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05" autoAdjust="0"/>
    <p:restoredTop sz="81438" autoAdjust="0"/>
  </p:normalViewPr>
  <p:slideViewPr>
    <p:cSldViewPr snapToGrid="0">
      <p:cViewPr>
        <p:scale>
          <a:sx n="75" d="100"/>
          <a:sy n="75" d="100"/>
        </p:scale>
        <p:origin x="-134" y="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e7f9c668d6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4" name="Google Shape;614;ge7f9c668d6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ge7f9c668d6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0" name="Google Shape;640;ge7f9c668d6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e7f9c668d6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2" name="Google Shape;692;ge7f9c668d6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e7f9c668d6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4" name="Google Shape;614;ge7f9c668d6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174860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ge7f9c668d6_0_10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1" name="Google Shape;801;ge7f9c668d6_0_10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ge7f9c668d6_0_10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1" name="Google Shape;811;ge7f9c668d6_0_10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78220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ge7f9c668d6_0_10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1" name="Google Shape;811;ge7f9c668d6_0_10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ge7f9c668d6_0_10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1" name="Google Shape;811;ge7f9c668d6_0_10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532665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" name="Google Shape;2478;ge7f9c668d6_0_10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9" name="Google Shape;2479;ge7f9c668d6_0_10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7" name="Google Shape;3107;ge6b9cfce84_3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8" name="Google Shape;3108;ge6b9cfce84_3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e7f9c668d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e7f9c668d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4" name="Google Shape;3094;ge6b9cfce84_3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5" name="Google Shape;3095;ge6b9cfce84_3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3" name="Google Shape;2523;ge7b3cc9d39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4" name="Google Shape;2524;ge7b3cc9d39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e7b3cc9d3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e7b3cc9d3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e7f9c668d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e7f9c668d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e7f9c668d6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e7f9c668d6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e7b3cc9d3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Google Shape;556;ge7b3cc9d3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e7f9c668d6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Google Shape;571;ge7f9c668d6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266e8eb32f8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266e8eb32f8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266e8eb32f8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Google Shape;600;g266e8eb32f8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2231025" y="2765300"/>
            <a:ext cx="6202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2"/>
          </p:nvPr>
        </p:nvSpPr>
        <p:spPr>
          <a:xfrm>
            <a:off x="1788725" y="1761800"/>
            <a:ext cx="5788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" name="Google Shape;14;p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" name="Google Shape;15;p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" name="Google Shape;17;p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" name="Google Shape;18;p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" name="Google Shape;19;p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" name="Google Shape;20;p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" name="Google Shape;21;p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" name="Google Shape;22;p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" name="Google Shape;23;p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" name="Google Shape;24;p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" name="Google Shape;25;p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" name="Google Shape;26;p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" name="Google Shape;27;p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4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5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5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5"/>
          <p:cNvSpPr txBox="1">
            <a:spLocks noGrp="1"/>
          </p:cNvSpPr>
          <p:nvPr>
            <p:ph type="subTitle" idx="1"/>
          </p:nvPr>
        </p:nvSpPr>
        <p:spPr>
          <a:xfrm>
            <a:off x="3443750" y="3621269"/>
            <a:ext cx="5010300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34" name="Google Shape;234;p15"/>
          <p:cNvSpPr txBox="1">
            <a:spLocks noGrp="1"/>
          </p:cNvSpPr>
          <p:nvPr>
            <p:ph type="subTitle" idx="2"/>
          </p:nvPr>
        </p:nvSpPr>
        <p:spPr>
          <a:xfrm>
            <a:off x="3051250" y="2638350"/>
            <a:ext cx="5010300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35" name="Google Shape;235;p15"/>
          <p:cNvSpPr txBox="1">
            <a:spLocks noGrp="1"/>
          </p:cNvSpPr>
          <p:nvPr>
            <p:ph type="subTitle" idx="3"/>
          </p:nvPr>
        </p:nvSpPr>
        <p:spPr>
          <a:xfrm>
            <a:off x="3051250" y="2330425"/>
            <a:ext cx="50103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6" name="Google Shape;236;p15"/>
          <p:cNvSpPr txBox="1">
            <a:spLocks noGrp="1"/>
          </p:cNvSpPr>
          <p:nvPr>
            <p:ph type="subTitle" idx="4"/>
          </p:nvPr>
        </p:nvSpPr>
        <p:spPr>
          <a:xfrm>
            <a:off x="2624725" y="1655450"/>
            <a:ext cx="5010300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37" name="Google Shape;237;p15"/>
          <p:cNvSpPr txBox="1">
            <a:spLocks noGrp="1"/>
          </p:cNvSpPr>
          <p:nvPr>
            <p:ph type="subTitle" idx="5"/>
          </p:nvPr>
        </p:nvSpPr>
        <p:spPr>
          <a:xfrm>
            <a:off x="2624725" y="1347525"/>
            <a:ext cx="50103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8" name="Google Shape;238;p15"/>
          <p:cNvSpPr txBox="1">
            <a:spLocks noGrp="1"/>
          </p:cNvSpPr>
          <p:nvPr>
            <p:ph type="subTitle" idx="6"/>
          </p:nvPr>
        </p:nvSpPr>
        <p:spPr>
          <a:xfrm>
            <a:off x="3443750" y="3313350"/>
            <a:ext cx="50103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9" name="Google Shape;239;p15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0" name="Google Shape;240;p15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1" name="Google Shape;241;p15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2" name="Google Shape;242;p15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3" name="Google Shape;243;p15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4" name="Google Shape;244;p15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5" name="Google Shape;245;p15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6" name="Google Shape;246;p15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7" name="Google Shape;247;p15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8" name="Google Shape;248;p15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9" name="Google Shape;249;p15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0" name="Google Shape;250;p15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1" name="Google Shape;251;p15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2" name="Google Shape;252;p15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3" name="Google Shape;253;p15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6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6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6"/>
          <p:cNvSpPr txBox="1">
            <a:spLocks noGrp="1"/>
          </p:cNvSpPr>
          <p:nvPr>
            <p:ph type="subTitle" idx="1"/>
          </p:nvPr>
        </p:nvSpPr>
        <p:spPr>
          <a:xfrm>
            <a:off x="5596231" y="1767554"/>
            <a:ext cx="2330700" cy="6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58" name="Google Shape;258;p16"/>
          <p:cNvSpPr txBox="1">
            <a:spLocks noGrp="1"/>
          </p:cNvSpPr>
          <p:nvPr>
            <p:ph type="subTitle" idx="2"/>
          </p:nvPr>
        </p:nvSpPr>
        <p:spPr>
          <a:xfrm>
            <a:off x="2494725" y="1767558"/>
            <a:ext cx="2330700" cy="6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59" name="Google Shape;259;p16"/>
          <p:cNvSpPr txBox="1">
            <a:spLocks noGrp="1"/>
          </p:cNvSpPr>
          <p:nvPr>
            <p:ph type="subTitle" idx="3"/>
          </p:nvPr>
        </p:nvSpPr>
        <p:spPr>
          <a:xfrm>
            <a:off x="2494725" y="1389663"/>
            <a:ext cx="23307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0" name="Google Shape;260;p16"/>
          <p:cNvSpPr txBox="1">
            <a:spLocks noGrp="1"/>
          </p:cNvSpPr>
          <p:nvPr>
            <p:ph type="subTitle" idx="4"/>
          </p:nvPr>
        </p:nvSpPr>
        <p:spPr>
          <a:xfrm>
            <a:off x="5596225" y="1389663"/>
            <a:ext cx="23307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1" name="Google Shape;261;p16"/>
          <p:cNvSpPr txBox="1">
            <a:spLocks noGrp="1"/>
          </p:cNvSpPr>
          <p:nvPr>
            <p:ph type="subTitle" idx="5"/>
          </p:nvPr>
        </p:nvSpPr>
        <p:spPr>
          <a:xfrm>
            <a:off x="6030031" y="3371329"/>
            <a:ext cx="2330700" cy="6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62" name="Google Shape;262;p16"/>
          <p:cNvSpPr txBox="1">
            <a:spLocks noGrp="1"/>
          </p:cNvSpPr>
          <p:nvPr>
            <p:ph type="subTitle" idx="6"/>
          </p:nvPr>
        </p:nvSpPr>
        <p:spPr>
          <a:xfrm>
            <a:off x="2928525" y="3371333"/>
            <a:ext cx="2330700" cy="6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63" name="Google Shape;263;p16"/>
          <p:cNvSpPr txBox="1">
            <a:spLocks noGrp="1"/>
          </p:cNvSpPr>
          <p:nvPr>
            <p:ph type="subTitle" idx="7"/>
          </p:nvPr>
        </p:nvSpPr>
        <p:spPr>
          <a:xfrm>
            <a:off x="2928525" y="2993438"/>
            <a:ext cx="23307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4" name="Google Shape;264;p16"/>
          <p:cNvSpPr txBox="1">
            <a:spLocks noGrp="1"/>
          </p:cNvSpPr>
          <p:nvPr>
            <p:ph type="subTitle" idx="8"/>
          </p:nvPr>
        </p:nvSpPr>
        <p:spPr>
          <a:xfrm>
            <a:off x="6030025" y="2993438"/>
            <a:ext cx="23307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5" name="Google Shape;265;p16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6" name="Google Shape;266;p16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7" name="Google Shape;267;p16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8" name="Google Shape;268;p16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9" name="Google Shape;269;p16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0" name="Google Shape;270;p16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1" name="Google Shape;271;p16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2" name="Google Shape;272;p16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3" name="Google Shape;273;p16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4" name="Google Shape;274;p16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5" name="Google Shape;275;p16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6" name="Google Shape;276;p16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7" name="Google Shape;277;p16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8" name="Google Shape;278;p16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9" name="Google Shape;279;p16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6"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7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17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17"/>
          <p:cNvSpPr txBox="1">
            <a:spLocks noGrp="1"/>
          </p:cNvSpPr>
          <p:nvPr>
            <p:ph type="subTitle" idx="1"/>
          </p:nvPr>
        </p:nvSpPr>
        <p:spPr>
          <a:xfrm>
            <a:off x="1679425" y="1587644"/>
            <a:ext cx="25089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84" name="Google Shape;284;p17"/>
          <p:cNvSpPr txBox="1">
            <a:spLocks noGrp="1"/>
          </p:cNvSpPr>
          <p:nvPr>
            <p:ph type="subTitle" idx="2"/>
          </p:nvPr>
        </p:nvSpPr>
        <p:spPr>
          <a:xfrm>
            <a:off x="1679425" y="1269900"/>
            <a:ext cx="25089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5" name="Google Shape;285;p17"/>
          <p:cNvSpPr txBox="1">
            <a:spLocks noGrp="1"/>
          </p:cNvSpPr>
          <p:nvPr>
            <p:ph type="subTitle" idx="3"/>
          </p:nvPr>
        </p:nvSpPr>
        <p:spPr>
          <a:xfrm>
            <a:off x="2536285" y="3541351"/>
            <a:ext cx="25089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86" name="Google Shape;286;p17"/>
          <p:cNvSpPr txBox="1">
            <a:spLocks noGrp="1"/>
          </p:cNvSpPr>
          <p:nvPr>
            <p:ph type="subTitle" idx="4"/>
          </p:nvPr>
        </p:nvSpPr>
        <p:spPr>
          <a:xfrm>
            <a:off x="2536286" y="3221450"/>
            <a:ext cx="25089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7" name="Google Shape;287;p17"/>
          <p:cNvSpPr txBox="1">
            <a:spLocks noGrp="1"/>
          </p:cNvSpPr>
          <p:nvPr>
            <p:ph type="subTitle" idx="5"/>
          </p:nvPr>
        </p:nvSpPr>
        <p:spPr>
          <a:xfrm>
            <a:off x="4994100" y="1577676"/>
            <a:ext cx="25089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88" name="Google Shape;288;p17"/>
          <p:cNvSpPr txBox="1">
            <a:spLocks noGrp="1"/>
          </p:cNvSpPr>
          <p:nvPr>
            <p:ph type="subTitle" idx="6"/>
          </p:nvPr>
        </p:nvSpPr>
        <p:spPr>
          <a:xfrm>
            <a:off x="4994100" y="1257775"/>
            <a:ext cx="25089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9" name="Google Shape;289;p17"/>
          <p:cNvSpPr txBox="1">
            <a:spLocks noGrp="1"/>
          </p:cNvSpPr>
          <p:nvPr>
            <p:ph type="subTitle" idx="7"/>
          </p:nvPr>
        </p:nvSpPr>
        <p:spPr>
          <a:xfrm>
            <a:off x="2099975" y="2564499"/>
            <a:ext cx="25089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90" name="Google Shape;290;p17"/>
          <p:cNvSpPr txBox="1">
            <a:spLocks noGrp="1"/>
          </p:cNvSpPr>
          <p:nvPr>
            <p:ph type="subTitle" idx="8"/>
          </p:nvPr>
        </p:nvSpPr>
        <p:spPr>
          <a:xfrm>
            <a:off x="2099975" y="2244588"/>
            <a:ext cx="25089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91" name="Google Shape;291;p17"/>
          <p:cNvSpPr txBox="1">
            <a:spLocks noGrp="1"/>
          </p:cNvSpPr>
          <p:nvPr>
            <p:ph type="subTitle" idx="9"/>
          </p:nvPr>
        </p:nvSpPr>
        <p:spPr>
          <a:xfrm>
            <a:off x="5414650" y="2564499"/>
            <a:ext cx="25089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92" name="Google Shape;292;p17"/>
          <p:cNvSpPr txBox="1">
            <a:spLocks noGrp="1"/>
          </p:cNvSpPr>
          <p:nvPr>
            <p:ph type="subTitle" idx="13"/>
          </p:nvPr>
        </p:nvSpPr>
        <p:spPr>
          <a:xfrm>
            <a:off x="5414650" y="2244588"/>
            <a:ext cx="25089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93" name="Google Shape;293;p17"/>
          <p:cNvSpPr txBox="1">
            <a:spLocks noGrp="1"/>
          </p:cNvSpPr>
          <p:nvPr>
            <p:ph type="subTitle" idx="14"/>
          </p:nvPr>
        </p:nvSpPr>
        <p:spPr>
          <a:xfrm>
            <a:off x="5846735" y="3551319"/>
            <a:ext cx="25089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94" name="Google Shape;294;p17"/>
          <p:cNvSpPr txBox="1">
            <a:spLocks noGrp="1"/>
          </p:cNvSpPr>
          <p:nvPr>
            <p:ph type="subTitle" idx="15"/>
          </p:nvPr>
        </p:nvSpPr>
        <p:spPr>
          <a:xfrm>
            <a:off x="5846736" y="3233575"/>
            <a:ext cx="25089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95" name="Google Shape;295;p17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6" name="Google Shape;296;p17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7" name="Google Shape;297;p17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8" name="Google Shape;298;p17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9" name="Google Shape;299;p17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0" name="Google Shape;300;p17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1" name="Google Shape;301;p17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2" name="Google Shape;302;p17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3" name="Google Shape;303;p17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4" name="Google Shape;304;p17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5" name="Google Shape;305;p17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6" name="Google Shape;306;p17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7" name="Google Shape;307;p17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8" name="Google Shape;308;p17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9" name="Google Shape;309;p17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9_1_1"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1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21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21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9" name="Google Shape;379;p21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0" name="Google Shape;380;p21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1" name="Google Shape;381;p21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2" name="Google Shape;382;p21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3" name="Google Shape;383;p21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4" name="Google Shape;384;p21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5" name="Google Shape;385;p21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6" name="Google Shape;386;p21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7" name="Google Shape;387;p21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8" name="Google Shape;388;p21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9" name="Google Shape;389;p21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0" name="Google Shape;390;p21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1" name="Google Shape;391;p21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2" name="Google Shape;392;p21"/>
          <p:cNvSpPr txBox="1">
            <a:spLocks noGrp="1"/>
          </p:cNvSpPr>
          <p:nvPr>
            <p:ph type="body" idx="1"/>
          </p:nvPr>
        </p:nvSpPr>
        <p:spPr>
          <a:xfrm>
            <a:off x="2090500" y="1956600"/>
            <a:ext cx="5111400" cy="21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∗"/>
              <a:defRPr sz="2000">
                <a:solidFill>
                  <a:schemeClr val="accent3"/>
                </a:solidFill>
              </a:defRPr>
            </a:lvl1pPr>
            <a:lvl2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○"/>
              <a:defRPr sz="1200">
                <a:solidFill>
                  <a:schemeClr val="accent3"/>
                </a:solidFill>
              </a:defRPr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■"/>
              <a:defRPr>
                <a:solidFill>
                  <a:schemeClr val="accent3"/>
                </a:solidFill>
              </a:defRPr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●"/>
              <a:defRPr>
                <a:solidFill>
                  <a:schemeClr val="accent3"/>
                </a:solidFill>
              </a:defRPr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○"/>
              <a:defRPr>
                <a:solidFill>
                  <a:schemeClr val="accent3"/>
                </a:solidFill>
              </a:defRPr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■"/>
              <a:defRPr>
                <a:solidFill>
                  <a:schemeClr val="accent3"/>
                </a:solidFill>
              </a:defRPr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●"/>
              <a:defRPr>
                <a:solidFill>
                  <a:schemeClr val="accent3"/>
                </a:solidFill>
              </a:defRPr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○"/>
              <a:defRPr>
                <a:solidFill>
                  <a:schemeClr val="accent3"/>
                </a:solidFill>
              </a:defRPr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■"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393" name="Google Shape;393;p21"/>
          <p:cNvSpPr txBox="1">
            <a:spLocks noGrp="1"/>
          </p:cNvSpPr>
          <p:nvPr>
            <p:ph type="subTitle" idx="2"/>
          </p:nvPr>
        </p:nvSpPr>
        <p:spPr>
          <a:xfrm>
            <a:off x="1676975" y="1309850"/>
            <a:ext cx="54507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 b="1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 b="1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 b="1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 b="1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 b="1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 b="1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 b="1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 b="1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394" name="Google Shape;394;p21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"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22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22"/>
          <p:cNvSpPr txBox="1">
            <a:spLocks noGrp="1"/>
          </p:cNvSpPr>
          <p:nvPr>
            <p:ph type="ctrTitle"/>
          </p:nvPr>
        </p:nvSpPr>
        <p:spPr>
          <a:xfrm>
            <a:off x="1139125" y="582056"/>
            <a:ext cx="3064500" cy="53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99" name="Google Shape;399;p22"/>
          <p:cNvSpPr txBox="1">
            <a:spLocks noGrp="1"/>
          </p:cNvSpPr>
          <p:nvPr>
            <p:ph type="subTitle" idx="1"/>
          </p:nvPr>
        </p:nvSpPr>
        <p:spPr>
          <a:xfrm>
            <a:off x="2064825" y="1695725"/>
            <a:ext cx="3720600" cy="7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00" name="Google Shape;400;p22"/>
          <p:cNvSpPr txBox="1">
            <a:spLocks noGrp="1"/>
          </p:cNvSpPr>
          <p:nvPr>
            <p:ph type="subTitle" idx="2"/>
          </p:nvPr>
        </p:nvSpPr>
        <p:spPr>
          <a:xfrm>
            <a:off x="1570575" y="1261025"/>
            <a:ext cx="4572000" cy="43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01" name="Google Shape;401;p2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2" name="Google Shape;402;p2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3" name="Google Shape;403;p2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4" name="Google Shape;404;p2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5" name="Google Shape;405;p2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6" name="Google Shape;406;p2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7" name="Google Shape;407;p2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8" name="Google Shape;408;p2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9" name="Google Shape;409;p2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0" name="Google Shape;410;p2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1" name="Google Shape;411;p2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2" name="Google Shape;412;p2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3" name="Google Shape;413;p2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4" name="Google Shape;414;p2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5" name="Google Shape;415;p22"/>
          <p:cNvSpPr txBox="1"/>
          <p:nvPr/>
        </p:nvSpPr>
        <p:spPr>
          <a:xfrm>
            <a:off x="2912425" y="3087263"/>
            <a:ext cx="4418100" cy="6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CREDITS: This presentation template was created by </a:t>
            </a:r>
            <a:r>
              <a:rPr lang="en" sz="1200" b="1">
                <a:solidFill>
                  <a:schemeClr val="accent3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, including icons by </a:t>
            </a:r>
            <a:r>
              <a:rPr lang="en" sz="1200" b="1">
                <a:solidFill>
                  <a:schemeClr val="accent3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, and infographics &amp; images by </a:t>
            </a:r>
            <a:r>
              <a:rPr lang="en" sz="1200" b="1">
                <a:solidFill>
                  <a:schemeClr val="accent3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 u="sng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9"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0" name="Google Shape;420;p2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1" name="Google Shape;421;p2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2" name="Google Shape;422;p2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3" name="Google Shape;423;p2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4" name="Google Shape;424;p2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5" name="Google Shape;425;p2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6" name="Google Shape;426;p2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7" name="Google Shape;427;p2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8" name="Google Shape;428;p2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9" name="Google Shape;429;p2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0" name="Google Shape;430;p2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1" name="Google Shape;431;p2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2" name="Google Shape;432;p2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1">
  <p:cSld name="CUSTOM_9_2"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24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2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7" name="Google Shape;437;p2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8" name="Google Shape;438;p2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9" name="Google Shape;439;p2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0" name="Google Shape;440;p2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1" name="Google Shape;441;p2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2" name="Google Shape;442;p2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3" name="Google Shape;443;p2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4" name="Google Shape;444;p2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5" name="Google Shape;445;p2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6" name="Google Shape;446;p2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7" name="Google Shape;447;p2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8" name="Google Shape;448;p2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9" name="Google Shape;449;p2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3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title" hasCustomPrompt="1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00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2" name="Google Shape;32;p3"/>
          <p:cNvSpPr txBox="1">
            <a:spLocks noGrp="1"/>
          </p:cNvSpPr>
          <p:nvPr>
            <p:ph type="title" idx="2"/>
          </p:nvPr>
        </p:nvSpPr>
        <p:spPr>
          <a:xfrm>
            <a:off x="2605788" y="1846623"/>
            <a:ext cx="53772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subTitle" idx="1"/>
          </p:nvPr>
        </p:nvSpPr>
        <p:spPr>
          <a:xfrm>
            <a:off x="3038363" y="2448125"/>
            <a:ext cx="3960900" cy="7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" name="Google Shape;35;p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" name="Google Shape;36;p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" name="Google Shape;37;p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" name="Google Shape;38;p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" name="Google Shape;39;p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" name="Google Shape;40;p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" name="Google Shape;41;p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" name="Google Shape;42;p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" name="Google Shape;43;p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" name="Google Shape;44;p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5" name="Google Shape;45;p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6" name="Google Shape;46;p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7" name="Google Shape;47;p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4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4"/>
          <p:cNvSpPr txBox="1">
            <a:spLocks noGrp="1"/>
          </p:cNvSpPr>
          <p:nvPr>
            <p:ph type="body" idx="1"/>
          </p:nvPr>
        </p:nvSpPr>
        <p:spPr>
          <a:xfrm>
            <a:off x="1464250" y="1063175"/>
            <a:ext cx="6969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∗"/>
              <a:defRPr sz="10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4" name="Google Shape;54;p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5" name="Google Shape;55;p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6" name="Google Shape;56;p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7" name="Google Shape;57;p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8" name="Google Shape;58;p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9" name="Google Shape;59;p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0" name="Google Shape;60;p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1" name="Google Shape;61;p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2" name="Google Shape;62;p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3" name="Google Shape;63;p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" name="Google Shape;64;p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5" name="Google Shape;65;p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6" name="Google Shape;66;p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5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5"/>
          <p:cNvSpPr txBox="1">
            <a:spLocks noGrp="1"/>
          </p:cNvSpPr>
          <p:nvPr>
            <p:ph type="subTitle" idx="1"/>
          </p:nvPr>
        </p:nvSpPr>
        <p:spPr>
          <a:xfrm>
            <a:off x="2240150" y="3143327"/>
            <a:ext cx="5137500" cy="7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5"/>
          <p:cNvSpPr txBox="1">
            <a:spLocks noGrp="1"/>
          </p:cNvSpPr>
          <p:nvPr>
            <p:ph type="subTitle" idx="2"/>
          </p:nvPr>
        </p:nvSpPr>
        <p:spPr>
          <a:xfrm>
            <a:off x="2240150" y="1151940"/>
            <a:ext cx="5137500" cy="7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5"/>
          <p:cNvSpPr txBox="1">
            <a:spLocks noGrp="1"/>
          </p:cNvSpPr>
          <p:nvPr>
            <p:ph type="subTitle" idx="3"/>
          </p:nvPr>
        </p:nvSpPr>
        <p:spPr>
          <a:xfrm>
            <a:off x="1143250" y="2612625"/>
            <a:ext cx="4057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5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4" name="Google Shape;74;p5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5" name="Google Shape;75;p5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6" name="Google Shape;76;p5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7" name="Google Shape;77;p5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8" name="Google Shape;78;p5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9" name="Google Shape;79;p5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0" name="Google Shape;80;p5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1" name="Google Shape;81;p5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2" name="Google Shape;82;p5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3" name="Google Shape;83;p5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4" name="Google Shape;84;p5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5" name="Google Shape;85;p5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6" name="Google Shape;86;p5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7" name="Google Shape;87;p5"/>
          <p:cNvSpPr txBox="1">
            <a:spLocks noGrp="1"/>
          </p:cNvSpPr>
          <p:nvPr>
            <p:ph type="title"/>
          </p:nvPr>
        </p:nvSpPr>
        <p:spPr>
          <a:xfrm>
            <a:off x="1143250" y="621240"/>
            <a:ext cx="4057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6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2" name="Google Shape;92;p6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3" name="Google Shape;93;p6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4" name="Google Shape;94;p6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5" name="Google Shape;95;p6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6" name="Google Shape;96;p6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7" name="Google Shape;97;p6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8" name="Google Shape;98;p6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9" name="Google Shape;99;p6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0" name="Google Shape;100;p6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1" name="Google Shape;101;p6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2" name="Google Shape;102;p6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3" name="Google Shape;103;p6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4" name="Google Shape;104;p6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5" name="Google Shape;105;p6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8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8"/>
          <p:cNvSpPr txBox="1">
            <a:spLocks noGrp="1"/>
          </p:cNvSpPr>
          <p:nvPr>
            <p:ph type="title"/>
          </p:nvPr>
        </p:nvSpPr>
        <p:spPr>
          <a:xfrm>
            <a:off x="2673350" y="1194150"/>
            <a:ext cx="4281300" cy="162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9" name="Google Shape;129;p8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0" name="Google Shape;130;p8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1" name="Google Shape;131;p8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2" name="Google Shape;132;p8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3" name="Google Shape;133;p8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4" name="Google Shape;134;p8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5" name="Google Shape;135;p8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6" name="Google Shape;136;p8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7" name="Google Shape;137;p8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8" name="Google Shape;138;p8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9" name="Google Shape;139;p8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0" name="Google Shape;140;p8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1" name="Google Shape;141;p8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2" name="Google Shape;142;p8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9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9"/>
          <p:cNvSpPr txBox="1">
            <a:spLocks noGrp="1"/>
          </p:cNvSpPr>
          <p:nvPr>
            <p:ph type="title"/>
          </p:nvPr>
        </p:nvSpPr>
        <p:spPr>
          <a:xfrm>
            <a:off x="1131500" y="621250"/>
            <a:ext cx="4045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47" name="Google Shape;147;p9"/>
          <p:cNvSpPr txBox="1">
            <a:spLocks noGrp="1"/>
          </p:cNvSpPr>
          <p:nvPr>
            <p:ph type="subTitle" idx="1"/>
          </p:nvPr>
        </p:nvSpPr>
        <p:spPr>
          <a:xfrm>
            <a:off x="1593350" y="1574450"/>
            <a:ext cx="5539200" cy="14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48" name="Google Shape;148;p9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9" name="Google Shape;149;p9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0" name="Google Shape;150;p9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1" name="Google Shape;151;p9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2" name="Google Shape;152;p9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3" name="Google Shape;153;p9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4" name="Google Shape;154;p9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5" name="Google Shape;155;p9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6" name="Google Shape;156;p9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7" name="Google Shape;157;p9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8" name="Google Shape;158;p9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9" name="Google Shape;159;p9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0" name="Google Shape;160;p9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1" name="Google Shape;161;p9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3"/>
          <p:cNvSpPr txBox="1">
            <a:spLocks noGrp="1"/>
          </p:cNvSpPr>
          <p:nvPr>
            <p:ph type="title" hasCustomPrompt="1"/>
          </p:nvPr>
        </p:nvSpPr>
        <p:spPr>
          <a:xfrm flipH="1">
            <a:off x="1460450" y="1436713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88" name="Google Shape;188;p13"/>
          <p:cNvSpPr txBox="1">
            <a:spLocks noGrp="1"/>
          </p:cNvSpPr>
          <p:nvPr>
            <p:ph type="subTitle" idx="1"/>
          </p:nvPr>
        </p:nvSpPr>
        <p:spPr>
          <a:xfrm>
            <a:off x="2332550" y="177511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9" name="Google Shape;189;p13"/>
          <p:cNvSpPr txBox="1">
            <a:spLocks noGrp="1"/>
          </p:cNvSpPr>
          <p:nvPr>
            <p:ph type="subTitle" idx="2"/>
          </p:nvPr>
        </p:nvSpPr>
        <p:spPr>
          <a:xfrm>
            <a:off x="2332550" y="1436725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0" name="Google Shape;190;p13"/>
          <p:cNvSpPr txBox="1">
            <a:spLocks noGrp="1"/>
          </p:cNvSpPr>
          <p:nvPr>
            <p:ph type="title" idx="3" hasCustomPrompt="1"/>
          </p:nvPr>
        </p:nvSpPr>
        <p:spPr>
          <a:xfrm flipH="1">
            <a:off x="2850125" y="241986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1" name="Google Shape;191;p13"/>
          <p:cNvSpPr txBox="1">
            <a:spLocks noGrp="1"/>
          </p:cNvSpPr>
          <p:nvPr>
            <p:ph type="subTitle" idx="4"/>
          </p:nvPr>
        </p:nvSpPr>
        <p:spPr>
          <a:xfrm>
            <a:off x="3722225" y="275546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2" name="Google Shape;192;p13"/>
          <p:cNvSpPr txBox="1">
            <a:spLocks noGrp="1"/>
          </p:cNvSpPr>
          <p:nvPr>
            <p:ph type="subTitle" idx="5"/>
          </p:nvPr>
        </p:nvSpPr>
        <p:spPr>
          <a:xfrm>
            <a:off x="3722225" y="241985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l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3" name="Google Shape;193;p13"/>
          <p:cNvSpPr txBox="1">
            <a:spLocks noGrp="1"/>
          </p:cNvSpPr>
          <p:nvPr>
            <p:ph type="title" idx="6" hasCustomPrompt="1"/>
          </p:nvPr>
        </p:nvSpPr>
        <p:spPr>
          <a:xfrm flipH="1">
            <a:off x="4242875" y="340021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4" name="Google Shape;194;p13"/>
          <p:cNvSpPr txBox="1">
            <a:spLocks noGrp="1"/>
          </p:cNvSpPr>
          <p:nvPr>
            <p:ph type="subTitle" idx="7"/>
          </p:nvPr>
        </p:nvSpPr>
        <p:spPr>
          <a:xfrm>
            <a:off x="5114975" y="373859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5" name="Google Shape;195;p13"/>
          <p:cNvSpPr txBox="1">
            <a:spLocks noGrp="1"/>
          </p:cNvSpPr>
          <p:nvPr>
            <p:ph type="subTitle" idx="8"/>
          </p:nvPr>
        </p:nvSpPr>
        <p:spPr>
          <a:xfrm>
            <a:off x="5114975" y="340020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6" name="Google Shape;196;p1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7" name="Google Shape;197;p1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8" name="Google Shape;198;p1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9" name="Google Shape;199;p1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0" name="Google Shape;200;p1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1" name="Google Shape;201;p1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2" name="Google Shape;202;p1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3" name="Google Shape;203;p1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4" name="Google Shape;204;p1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5" name="Google Shape;205;p1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6" name="Google Shape;206;p1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7" name="Google Shape;207;p1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8" name="Google Shape;208;p1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9" name="Google Shape;209;p1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0" name="Google Shape;210;p13"/>
          <p:cNvSpPr txBox="1">
            <a:spLocks noGrp="1"/>
          </p:cNvSpPr>
          <p:nvPr>
            <p:ph type="title" idx="9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5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4" r:id="rId6"/>
    <p:sldLayoutId id="2147483655" r:id="rId7"/>
    <p:sldLayoutId id="2147483658" r:id="rId8"/>
    <p:sldLayoutId id="2147483659" r:id="rId9"/>
    <p:sldLayoutId id="2147483661" r:id="rId10"/>
    <p:sldLayoutId id="2147483662" r:id="rId11"/>
    <p:sldLayoutId id="2147483663" r:id="rId12"/>
    <p:sldLayoutId id="2147483667" r:id="rId13"/>
    <p:sldLayoutId id="2147483668" r:id="rId14"/>
    <p:sldLayoutId id="2147483669" r:id="rId15"/>
    <p:sldLayoutId id="2147483670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ngodb.com/docs/atlas/getting-started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graphql.org/" TargetMode="External"/><Relationship Id="rId5" Type="http://schemas.openxmlformats.org/officeDocument/2006/relationships/hyperlink" Target="https://www.mongodb.com/docs/drivers/node/current/fundamentals/typescript/" TargetMode="External"/><Relationship Id="rId4" Type="http://schemas.openxmlformats.org/officeDocument/2006/relationships/hyperlink" Target="https://www.mongodb.com/docs/manual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pollographql.com/docs/apollo-server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github.com/ZincZhiHao/graphql-basic-example/tree/main" TargetMode="External"/><Relationship Id="rId5" Type="http://schemas.openxmlformats.org/officeDocument/2006/relationships/hyperlink" Target="https://www.apollographql.com/docs/apollo-server/data/fetching-data/#using-datasource-subclasses" TargetMode="External"/><Relationship Id="rId4" Type="http://schemas.openxmlformats.org/officeDocument/2006/relationships/hyperlink" Target="https://github.com/GraphQLGuide/apollo-datasource-mongodb/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g.linkedin.com/in/ho-zhi-hao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7"/>
          <p:cNvSpPr txBox="1">
            <a:spLocks noGrp="1"/>
          </p:cNvSpPr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</a:t>
            </a:r>
            <a:r>
              <a:rPr lang="en">
                <a:solidFill>
                  <a:schemeClr val="accent2"/>
                </a:solidFill>
              </a:rPr>
              <a:t>‘MongoDB’ </a:t>
            </a:r>
            <a:r>
              <a:rPr lang="en">
                <a:solidFill>
                  <a:schemeClr val="accent3"/>
                </a:solidFill>
              </a:rPr>
              <a:t>{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459" name="Google Shape;459;p27"/>
          <p:cNvSpPr txBox="1">
            <a:spLocks noGrp="1"/>
          </p:cNvSpPr>
          <p:nvPr>
            <p:ph type="subTitle" idx="1"/>
          </p:nvPr>
        </p:nvSpPr>
        <p:spPr>
          <a:xfrm>
            <a:off x="2231025" y="2765300"/>
            <a:ext cx="6202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console.log(“Presented by - Zhi Hao” &gt;</a:t>
            </a:r>
            <a:endParaRPr/>
          </a:p>
        </p:txBody>
      </p:sp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461" name="Google Shape;461;p27"/>
          <p:cNvSpPr txBox="1">
            <a:spLocks noGrp="1"/>
          </p:cNvSpPr>
          <p:nvPr>
            <p:ph type="subTitle" idx="2"/>
          </p:nvPr>
        </p:nvSpPr>
        <p:spPr>
          <a:xfrm>
            <a:off x="1788725" y="1761800"/>
            <a:ext cx="5788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[</a:t>
            </a:r>
            <a:r>
              <a:rPr lang="en">
                <a:solidFill>
                  <a:schemeClr val="accent1"/>
                </a:solidFill>
              </a:rPr>
              <a:t>console.log(”</a:t>
            </a:r>
            <a:r>
              <a:rPr lang="en">
                <a:solidFill>
                  <a:schemeClr val="lt2"/>
                </a:solidFill>
              </a:rPr>
              <a:t>GraphQL</a:t>
            </a:r>
            <a:r>
              <a:rPr lang="en">
                <a:solidFill>
                  <a:schemeClr val="accent1"/>
                </a:solidFill>
              </a:rPr>
              <a:t>”)</a:t>
            </a:r>
            <a:r>
              <a:rPr lang="en">
                <a:solidFill>
                  <a:schemeClr val="accent6"/>
                </a:solidFill>
              </a:rPr>
              <a:t>] </a:t>
            </a:r>
            <a:endParaRPr>
              <a:solidFill>
                <a:schemeClr val="accent6"/>
              </a:solidFill>
            </a:endParaRPr>
          </a:p>
        </p:txBody>
      </p:sp>
      <p:grpSp>
        <p:nvGrpSpPr>
          <p:cNvPr id="462" name="Google Shape;462;p27"/>
          <p:cNvGrpSpPr/>
          <p:nvPr/>
        </p:nvGrpSpPr>
        <p:grpSpPr>
          <a:xfrm>
            <a:off x="1413525" y="1759900"/>
            <a:ext cx="506100" cy="2444350"/>
            <a:chOff x="1413525" y="1759900"/>
            <a:chExt cx="506100" cy="2444350"/>
          </a:xfrm>
        </p:grpSpPr>
        <p:cxnSp>
          <p:nvCxnSpPr>
            <p:cNvPr id="463" name="Google Shape;463;p27"/>
            <p:cNvCxnSpPr/>
            <p:nvPr/>
          </p:nvCxnSpPr>
          <p:spPr>
            <a:xfrm>
              <a:off x="1552225" y="1759900"/>
              <a:ext cx="0" cy="1763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64" name="Google Shape;464;p27"/>
            <p:cNvSpPr txBox="1"/>
            <p:nvPr/>
          </p:nvSpPr>
          <p:spPr>
            <a:xfrm>
              <a:off x="1413525" y="3557750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3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MongoDB</a:t>
            </a:r>
            <a:r>
              <a:rPr lang="en" sz="1400">
                <a:solidFill>
                  <a:schemeClr val="accent3"/>
                </a:solidFill>
              </a:rPr>
              <a:t>.</a:t>
            </a:r>
            <a:r>
              <a:rPr lang="en" sz="1400"/>
              <a:t>ts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466" name="Google Shape;466;p27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GraphQL</a:t>
            </a:r>
            <a:r>
              <a:rPr lang="en" sz="1400">
                <a:solidFill>
                  <a:schemeClr val="accent3"/>
                </a:solidFill>
              </a:rPr>
              <a:t>.</a:t>
            </a:r>
            <a:r>
              <a:rPr lang="en" sz="1400"/>
              <a:t>ts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36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Setup Guide </a:t>
            </a:r>
            <a:r>
              <a:rPr lang="en">
                <a:solidFill>
                  <a:schemeClr val="accent2"/>
                </a:solidFill>
              </a:rPr>
              <a:t>‘MongoDB Atlas’ </a:t>
            </a:r>
            <a:r>
              <a:rPr lang="en">
                <a:solidFill>
                  <a:schemeClr val="accent6"/>
                </a:solidFill>
              </a:rPr>
              <a:t>{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617" name="Google Shape;617;p36"/>
          <p:cNvSpPr txBox="1"/>
          <p:nvPr/>
        </p:nvSpPr>
        <p:spPr>
          <a:xfrm>
            <a:off x="1084825" y="3954425"/>
            <a:ext cx="506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28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18" name="Google Shape;618;p36"/>
          <p:cNvSpPr txBox="1"/>
          <p:nvPr/>
        </p:nvSpPr>
        <p:spPr>
          <a:xfrm>
            <a:off x="1630375" y="1261475"/>
            <a:ext cx="12945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rPr>
              <a:t>Step 01</a:t>
            </a:r>
            <a:endParaRPr sz="2000">
              <a:solidFill>
                <a:schemeClr val="accent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19" name="Google Shape;619;p36"/>
          <p:cNvSpPr txBox="1"/>
          <p:nvPr/>
        </p:nvSpPr>
        <p:spPr>
          <a:xfrm>
            <a:off x="2888875" y="1261450"/>
            <a:ext cx="39813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Create an atlas account and log in</a:t>
            </a:r>
            <a:endParaRPr dirty="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20" name="Google Shape;620;p36"/>
          <p:cNvSpPr txBox="1"/>
          <p:nvPr/>
        </p:nvSpPr>
        <p:spPr>
          <a:xfrm>
            <a:off x="2068425" y="1984000"/>
            <a:ext cx="12945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2"/>
                </a:solidFill>
                <a:latin typeface="Fira Code"/>
                <a:ea typeface="Fira Code"/>
                <a:cs typeface="Fira Code"/>
                <a:sym typeface="Fira Code"/>
              </a:rPr>
              <a:t>Step 02</a:t>
            </a:r>
            <a:endParaRPr sz="2000">
              <a:solidFill>
                <a:schemeClr val="lt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21" name="Google Shape;621;p36"/>
          <p:cNvSpPr txBox="1"/>
          <p:nvPr/>
        </p:nvSpPr>
        <p:spPr>
          <a:xfrm>
            <a:off x="3326925" y="1984008"/>
            <a:ext cx="39813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Choose the free deployment and select cluster name</a:t>
            </a:r>
            <a:endParaRPr dirty="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22" name="Google Shape;622;p36"/>
          <p:cNvSpPr txBox="1"/>
          <p:nvPr/>
        </p:nvSpPr>
        <p:spPr>
          <a:xfrm>
            <a:off x="2505725" y="2706550"/>
            <a:ext cx="12945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Step 03</a:t>
            </a:r>
            <a:endParaRPr sz="2000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23" name="Google Shape;623;p36"/>
          <p:cNvSpPr txBox="1"/>
          <p:nvPr/>
        </p:nvSpPr>
        <p:spPr>
          <a:xfrm>
            <a:off x="3764225" y="2706567"/>
            <a:ext cx="39813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Head to Database &gt; Browse Collections &gt; Add My Own Data</a:t>
            </a:r>
            <a:endParaRPr dirty="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24" name="Google Shape;624;p36"/>
          <p:cNvSpPr txBox="1"/>
          <p:nvPr/>
        </p:nvSpPr>
        <p:spPr>
          <a:xfrm>
            <a:off x="2924775" y="3429125"/>
            <a:ext cx="12945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Step 04</a:t>
            </a:r>
            <a:endParaRPr sz="2000">
              <a:solidFill>
                <a:schemeClr val="accent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25" name="Google Shape;625;p36"/>
          <p:cNvSpPr txBox="1"/>
          <p:nvPr/>
        </p:nvSpPr>
        <p:spPr>
          <a:xfrm>
            <a:off x="4183275" y="3429125"/>
            <a:ext cx="39813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Create own database by filling up the database name, collection name and additional preferences (optional)</a:t>
            </a:r>
            <a:endParaRPr dirty="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26" name="Google Shape;626;p36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627" name="Google Shape;627;p36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 err="1">
                <a:solidFill>
                  <a:srgbClr val="E7E7E7"/>
                </a:solidFill>
              </a:rPr>
              <a:t>MongoDB.ts</a:t>
            </a:r>
            <a:endParaRPr lang="en-SG" sz="1400" dirty="0">
              <a:solidFill>
                <a:schemeClr val="accent3"/>
              </a:solidFill>
            </a:endParaRPr>
          </a:p>
        </p:txBody>
      </p:sp>
      <p:sp>
        <p:nvSpPr>
          <p:cNvPr id="628" name="Google Shape;628;p36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 err="1">
                <a:solidFill>
                  <a:srgbClr val="E7E7E7"/>
                </a:solidFill>
              </a:rPr>
              <a:t>GraphQL.ts</a:t>
            </a:r>
            <a:endParaRPr lang="en-SG" sz="1400" dirty="0">
              <a:solidFill>
                <a:schemeClr val="accent3"/>
              </a:solidFill>
            </a:endParaRPr>
          </a:p>
        </p:txBody>
      </p:sp>
      <p:cxnSp>
        <p:nvCxnSpPr>
          <p:cNvPr id="629" name="Google Shape;629;p36"/>
          <p:cNvCxnSpPr/>
          <p:nvPr/>
        </p:nvCxnSpPr>
        <p:spPr>
          <a:xfrm>
            <a:off x="1337875" y="1154900"/>
            <a:ext cx="0" cy="27786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30" name="Google Shape;630;p36"/>
          <p:cNvCxnSpPr>
            <a:stCxn id="631" idx="2"/>
            <a:endCxn id="618" idx="1"/>
          </p:cNvCxnSpPr>
          <p:nvPr/>
        </p:nvCxnSpPr>
        <p:spPr>
          <a:xfrm>
            <a:off x="1337875" y="1553675"/>
            <a:ext cx="2925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32" name="Google Shape;632;p36"/>
          <p:cNvCxnSpPr/>
          <p:nvPr/>
        </p:nvCxnSpPr>
        <p:spPr>
          <a:xfrm>
            <a:off x="1337875" y="2276200"/>
            <a:ext cx="6984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33" name="Google Shape;633;p36"/>
          <p:cNvSpPr/>
          <p:nvPr/>
        </p:nvSpPr>
        <p:spPr>
          <a:xfrm>
            <a:off x="1280125" y="2218446"/>
            <a:ext cx="115500" cy="115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34" name="Google Shape;634;p36"/>
          <p:cNvCxnSpPr/>
          <p:nvPr/>
        </p:nvCxnSpPr>
        <p:spPr>
          <a:xfrm>
            <a:off x="1337875" y="2998763"/>
            <a:ext cx="11520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35" name="Google Shape;635;p36"/>
          <p:cNvSpPr/>
          <p:nvPr/>
        </p:nvSpPr>
        <p:spPr>
          <a:xfrm>
            <a:off x="1280125" y="2941004"/>
            <a:ext cx="115500" cy="115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36" name="Google Shape;636;p36"/>
          <p:cNvCxnSpPr/>
          <p:nvPr/>
        </p:nvCxnSpPr>
        <p:spPr>
          <a:xfrm>
            <a:off x="1337875" y="3721325"/>
            <a:ext cx="15870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37" name="Google Shape;637;p36"/>
          <p:cNvSpPr/>
          <p:nvPr/>
        </p:nvSpPr>
        <p:spPr>
          <a:xfrm>
            <a:off x="1280125" y="3663563"/>
            <a:ext cx="115500" cy="115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37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Class GraphQL</a:t>
            </a:r>
            <a:r>
              <a:rPr lang="en" dirty="0">
                <a:solidFill>
                  <a:schemeClr val="accent3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643" name="Google Shape;643;p37"/>
          <p:cNvSpPr txBox="1">
            <a:spLocks noGrp="1"/>
          </p:cNvSpPr>
          <p:nvPr>
            <p:ph type="subTitle" idx="1"/>
          </p:nvPr>
        </p:nvSpPr>
        <p:spPr>
          <a:xfrm>
            <a:off x="3411941" y="3761033"/>
            <a:ext cx="5572928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 </a:t>
            </a:r>
            <a:r>
              <a:rPr lang="en-SG" dirty="0"/>
              <a:t>An</a:t>
            </a:r>
            <a:r>
              <a:rPr lang="en" dirty="0"/>
              <a:t> open-source, spec compliant graphQL server compatible with any graphQL client to build a production-ready, self-documenting graphQL A</a:t>
            </a:r>
            <a:r>
              <a:rPr lang="en-SG" dirty="0"/>
              <a:t>p</a:t>
            </a:r>
            <a:r>
              <a:rPr lang="en" dirty="0"/>
              <a:t>i that can use data from any source&gt;</a:t>
            </a:r>
            <a:endParaRPr dirty="0"/>
          </a:p>
        </p:txBody>
      </p:sp>
      <p:sp>
        <p:nvSpPr>
          <p:cNvPr id="644" name="Google Shape;644;p37"/>
          <p:cNvSpPr txBox="1">
            <a:spLocks noGrp="1"/>
          </p:cNvSpPr>
          <p:nvPr>
            <p:ph type="subTitle" idx="2"/>
          </p:nvPr>
        </p:nvSpPr>
        <p:spPr>
          <a:xfrm>
            <a:off x="3051249" y="2638349"/>
            <a:ext cx="5710785" cy="73525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 Offers strongly-typed schema, a power query language, more control over data that is retrieved from server -&gt; improved efficiency and flexibility&gt;</a:t>
            </a:r>
            <a:endParaRPr dirty="0"/>
          </a:p>
        </p:txBody>
      </p:sp>
      <p:sp>
        <p:nvSpPr>
          <p:cNvPr id="645" name="Google Shape;645;p37"/>
          <p:cNvSpPr txBox="1">
            <a:spLocks noGrp="1"/>
          </p:cNvSpPr>
          <p:nvPr>
            <p:ph type="subTitle" idx="3"/>
          </p:nvPr>
        </p:nvSpPr>
        <p:spPr>
          <a:xfrm>
            <a:off x="3051250" y="2330425"/>
            <a:ext cx="50103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Why do we need graphQL?</a:t>
            </a:r>
            <a:endParaRPr dirty="0"/>
          </a:p>
        </p:txBody>
      </p:sp>
      <p:sp>
        <p:nvSpPr>
          <p:cNvPr id="646" name="Google Shape;646;p37"/>
          <p:cNvSpPr txBox="1">
            <a:spLocks noGrp="1"/>
          </p:cNvSpPr>
          <p:nvPr>
            <p:ph type="subTitle" idx="4"/>
          </p:nvPr>
        </p:nvSpPr>
        <p:spPr>
          <a:xfrm>
            <a:off x="2624725" y="1655450"/>
            <a:ext cx="5010300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 A query language for A</a:t>
            </a:r>
            <a:r>
              <a:rPr lang="en-SG" dirty="0"/>
              <a:t>PI and server-side runtime for executing queries using a type system defined for data</a:t>
            </a:r>
            <a:r>
              <a:rPr lang="en" dirty="0"/>
              <a:t>&gt;</a:t>
            </a:r>
            <a:endParaRPr dirty="0"/>
          </a:p>
        </p:txBody>
      </p:sp>
      <p:sp>
        <p:nvSpPr>
          <p:cNvPr id="647" name="Google Shape;647;p37"/>
          <p:cNvSpPr txBox="1">
            <a:spLocks noGrp="1"/>
          </p:cNvSpPr>
          <p:nvPr>
            <p:ph type="subTitle" idx="5"/>
          </p:nvPr>
        </p:nvSpPr>
        <p:spPr>
          <a:xfrm>
            <a:off x="2624725" y="1347525"/>
            <a:ext cx="50103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W</a:t>
            </a:r>
            <a:r>
              <a:rPr lang="en" dirty="0"/>
              <a:t>hat is graphQL?</a:t>
            </a:r>
            <a:endParaRPr dirty="0"/>
          </a:p>
        </p:txBody>
      </p:sp>
      <p:sp>
        <p:nvSpPr>
          <p:cNvPr id="648" name="Google Shape;648;p37"/>
          <p:cNvSpPr txBox="1">
            <a:spLocks noGrp="1"/>
          </p:cNvSpPr>
          <p:nvPr>
            <p:ph type="subTitle" idx="6"/>
          </p:nvPr>
        </p:nvSpPr>
        <p:spPr>
          <a:xfrm>
            <a:off x="3443750" y="3313350"/>
            <a:ext cx="50103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Apollo Server?</a:t>
            </a:r>
            <a:endParaRPr dirty="0"/>
          </a:p>
        </p:txBody>
      </p:sp>
      <p:grpSp>
        <p:nvGrpSpPr>
          <p:cNvPr id="649" name="Google Shape;649;p37"/>
          <p:cNvGrpSpPr/>
          <p:nvPr/>
        </p:nvGrpSpPr>
        <p:grpSpPr>
          <a:xfrm>
            <a:off x="1084825" y="1153725"/>
            <a:ext cx="506100" cy="3416300"/>
            <a:chOff x="1084825" y="1153725"/>
            <a:chExt cx="506100" cy="3416300"/>
          </a:xfrm>
        </p:grpSpPr>
        <p:sp>
          <p:nvSpPr>
            <p:cNvPr id="650" name="Google Shape;650;p37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651" name="Google Shape;651;p37"/>
            <p:cNvCxnSpPr/>
            <p:nvPr/>
          </p:nvCxnSpPr>
          <p:spPr>
            <a:xfrm>
              <a:off x="1337875" y="1153725"/>
              <a:ext cx="0" cy="2779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52" name="Google Shape;652;p37"/>
          <p:cNvGrpSpPr/>
          <p:nvPr/>
        </p:nvGrpSpPr>
        <p:grpSpPr>
          <a:xfrm>
            <a:off x="1877950" y="1628855"/>
            <a:ext cx="365774" cy="320040"/>
            <a:chOff x="5618463" y="1291725"/>
            <a:chExt cx="515175" cy="452225"/>
          </a:xfrm>
        </p:grpSpPr>
        <p:sp>
          <p:nvSpPr>
            <p:cNvPr id="653" name="Google Shape;653;p37"/>
            <p:cNvSpPr/>
            <p:nvPr/>
          </p:nvSpPr>
          <p:spPr>
            <a:xfrm>
              <a:off x="5977188" y="1594800"/>
              <a:ext cx="146500" cy="140500"/>
            </a:xfrm>
            <a:custGeom>
              <a:avLst/>
              <a:gdLst/>
              <a:ahLst/>
              <a:cxnLst/>
              <a:rect l="l" t="t" r="r" b="b"/>
              <a:pathLst>
                <a:path w="5860" h="5620" extrusionOk="0">
                  <a:moveTo>
                    <a:pt x="1384" y="0"/>
                  </a:moveTo>
                  <a:lnTo>
                    <a:pt x="0" y="1403"/>
                  </a:lnTo>
                  <a:cubicBezTo>
                    <a:pt x="531" y="2010"/>
                    <a:pt x="1024" y="2636"/>
                    <a:pt x="1460" y="3319"/>
                  </a:cubicBezTo>
                  <a:lnTo>
                    <a:pt x="2522" y="4968"/>
                  </a:lnTo>
                  <a:cubicBezTo>
                    <a:pt x="2874" y="5401"/>
                    <a:pt x="3381" y="5620"/>
                    <a:pt x="3887" y="5620"/>
                  </a:cubicBezTo>
                  <a:cubicBezTo>
                    <a:pt x="4334" y="5620"/>
                    <a:pt x="4781" y="5448"/>
                    <a:pt x="5120" y="5101"/>
                  </a:cubicBezTo>
                  <a:cubicBezTo>
                    <a:pt x="5859" y="4361"/>
                    <a:pt x="5802" y="3148"/>
                    <a:pt x="5006" y="2484"/>
                  </a:cubicBezTo>
                  <a:lnTo>
                    <a:pt x="3262" y="1403"/>
                  </a:lnTo>
                  <a:cubicBezTo>
                    <a:pt x="2617" y="967"/>
                    <a:pt x="1991" y="512"/>
                    <a:pt x="13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7"/>
            <p:cNvSpPr/>
            <p:nvPr/>
          </p:nvSpPr>
          <p:spPr>
            <a:xfrm>
              <a:off x="5937838" y="1555925"/>
              <a:ext cx="74450" cy="73500"/>
            </a:xfrm>
            <a:custGeom>
              <a:avLst/>
              <a:gdLst/>
              <a:ahLst/>
              <a:cxnLst/>
              <a:rect l="l" t="t" r="r" b="b"/>
              <a:pathLst>
                <a:path w="2978" h="2940" extrusionOk="0">
                  <a:moveTo>
                    <a:pt x="1271" y="0"/>
                  </a:moveTo>
                  <a:cubicBezTo>
                    <a:pt x="911" y="475"/>
                    <a:pt x="474" y="892"/>
                    <a:pt x="0" y="1252"/>
                  </a:cubicBezTo>
                  <a:cubicBezTo>
                    <a:pt x="493" y="1726"/>
                    <a:pt x="1043" y="2333"/>
                    <a:pt x="1574" y="2940"/>
                  </a:cubicBezTo>
                  <a:lnTo>
                    <a:pt x="2977" y="1555"/>
                  </a:lnTo>
                  <a:cubicBezTo>
                    <a:pt x="2352" y="1024"/>
                    <a:pt x="1745" y="475"/>
                    <a:pt x="1271" y="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7"/>
            <p:cNvSpPr/>
            <p:nvPr/>
          </p:nvSpPr>
          <p:spPr>
            <a:xfrm>
              <a:off x="5630188" y="1300900"/>
              <a:ext cx="371675" cy="317875"/>
            </a:xfrm>
            <a:custGeom>
              <a:avLst/>
              <a:gdLst/>
              <a:ahLst/>
              <a:cxnLst/>
              <a:rect l="l" t="t" r="r" b="b"/>
              <a:pathLst>
                <a:path w="14867" h="12715" extrusionOk="0">
                  <a:moveTo>
                    <a:pt x="8530" y="0"/>
                  </a:moveTo>
                  <a:cubicBezTo>
                    <a:pt x="8518" y="0"/>
                    <a:pt x="8507" y="0"/>
                    <a:pt x="8495" y="0"/>
                  </a:cubicBezTo>
                  <a:cubicBezTo>
                    <a:pt x="2826" y="0"/>
                    <a:pt x="0" y="6845"/>
                    <a:pt x="4001" y="10846"/>
                  </a:cubicBezTo>
                  <a:cubicBezTo>
                    <a:pt x="5220" y="12065"/>
                    <a:pt x="6855" y="12714"/>
                    <a:pt x="8515" y="12714"/>
                  </a:cubicBezTo>
                  <a:cubicBezTo>
                    <a:pt x="9333" y="12714"/>
                    <a:pt x="10158" y="12556"/>
                    <a:pt x="10941" y="12230"/>
                  </a:cubicBezTo>
                  <a:cubicBezTo>
                    <a:pt x="13311" y="11244"/>
                    <a:pt x="14866" y="8931"/>
                    <a:pt x="14866" y="6352"/>
                  </a:cubicBezTo>
                  <a:cubicBezTo>
                    <a:pt x="14866" y="2856"/>
                    <a:pt x="12041" y="0"/>
                    <a:pt x="85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7"/>
            <p:cNvSpPr/>
            <p:nvPr/>
          </p:nvSpPr>
          <p:spPr>
            <a:xfrm>
              <a:off x="5860088" y="1372000"/>
              <a:ext cx="53125" cy="158825"/>
            </a:xfrm>
            <a:custGeom>
              <a:avLst/>
              <a:gdLst/>
              <a:ahLst/>
              <a:cxnLst/>
              <a:rect l="l" t="t" r="r" b="b"/>
              <a:pathLst>
                <a:path w="2125" h="6353" extrusionOk="0">
                  <a:moveTo>
                    <a:pt x="1" y="0"/>
                  </a:moveTo>
                  <a:lnTo>
                    <a:pt x="1" y="6353"/>
                  </a:lnTo>
                  <a:lnTo>
                    <a:pt x="2124" y="6353"/>
                  </a:lnTo>
                  <a:lnTo>
                    <a:pt x="21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7"/>
            <p:cNvSpPr/>
            <p:nvPr/>
          </p:nvSpPr>
          <p:spPr>
            <a:xfrm>
              <a:off x="5807463" y="1425100"/>
              <a:ext cx="52650" cy="105725"/>
            </a:xfrm>
            <a:custGeom>
              <a:avLst/>
              <a:gdLst/>
              <a:ahLst/>
              <a:cxnLst/>
              <a:rect l="l" t="t" r="r" b="b"/>
              <a:pathLst>
                <a:path w="2106" h="4229" extrusionOk="0">
                  <a:moveTo>
                    <a:pt x="1" y="0"/>
                  </a:moveTo>
                  <a:lnTo>
                    <a:pt x="1" y="4229"/>
                  </a:lnTo>
                  <a:lnTo>
                    <a:pt x="2106" y="4229"/>
                  </a:lnTo>
                  <a:lnTo>
                    <a:pt x="21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7"/>
            <p:cNvSpPr/>
            <p:nvPr/>
          </p:nvSpPr>
          <p:spPr>
            <a:xfrm>
              <a:off x="5754388" y="1478175"/>
              <a:ext cx="53100" cy="52650"/>
            </a:xfrm>
            <a:custGeom>
              <a:avLst/>
              <a:gdLst/>
              <a:ahLst/>
              <a:cxnLst/>
              <a:rect l="l" t="t" r="r" b="b"/>
              <a:pathLst>
                <a:path w="2124" h="2106" extrusionOk="0">
                  <a:moveTo>
                    <a:pt x="0" y="1"/>
                  </a:moveTo>
                  <a:lnTo>
                    <a:pt x="0" y="2106"/>
                  </a:lnTo>
                  <a:lnTo>
                    <a:pt x="2124" y="2106"/>
                  </a:lnTo>
                  <a:lnTo>
                    <a:pt x="21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7"/>
            <p:cNvSpPr/>
            <p:nvPr/>
          </p:nvSpPr>
          <p:spPr>
            <a:xfrm>
              <a:off x="5720513" y="1326975"/>
              <a:ext cx="133925" cy="84575"/>
            </a:xfrm>
            <a:custGeom>
              <a:avLst/>
              <a:gdLst/>
              <a:ahLst/>
              <a:cxnLst/>
              <a:rect l="l" t="t" r="r" b="b"/>
              <a:pathLst>
                <a:path w="5357" h="3383" extrusionOk="0">
                  <a:moveTo>
                    <a:pt x="4882" y="0"/>
                  </a:moveTo>
                  <a:cubicBezTo>
                    <a:pt x="2891" y="0"/>
                    <a:pt x="1071" y="1119"/>
                    <a:pt x="161" y="2901"/>
                  </a:cubicBezTo>
                  <a:cubicBezTo>
                    <a:pt x="1" y="3128"/>
                    <a:pt x="299" y="3382"/>
                    <a:pt x="544" y="3382"/>
                  </a:cubicBezTo>
                  <a:cubicBezTo>
                    <a:pt x="647" y="3382"/>
                    <a:pt x="741" y="3336"/>
                    <a:pt x="786" y="3224"/>
                  </a:cubicBezTo>
                  <a:cubicBezTo>
                    <a:pt x="1556" y="1684"/>
                    <a:pt x="3126" y="720"/>
                    <a:pt x="4832" y="720"/>
                  </a:cubicBezTo>
                  <a:cubicBezTo>
                    <a:pt x="4849" y="720"/>
                    <a:pt x="4865" y="720"/>
                    <a:pt x="4882" y="721"/>
                  </a:cubicBezTo>
                  <a:cubicBezTo>
                    <a:pt x="5356" y="721"/>
                    <a:pt x="5356" y="0"/>
                    <a:pt x="48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7"/>
            <p:cNvSpPr/>
            <p:nvPr/>
          </p:nvSpPr>
          <p:spPr>
            <a:xfrm>
              <a:off x="5710288" y="1426975"/>
              <a:ext cx="15675" cy="13450"/>
            </a:xfrm>
            <a:custGeom>
              <a:avLst/>
              <a:gdLst/>
              <a:ahLst/>
              <a:cxnLst/>
              <a:rect l="l" t="t" r="r" b="b"/>
              <a:pathLst>
                <a:path w="627" h="538" extrusionOk="0">
                  <a:moveTo>
                    <a:pt x="361" y="1"/>
                  </a:moveTo>
                  <a:cubicBezTo>
                    <a:pt x="115" y="1"/>
                    <a:pt x="1" y="285"/>
                    <a:pt x="171" y="456"/>
                  </a:cubicBezTo>
                  <a:cubicBezTo>
                    <a:pt x="221" y="512"/>
                    <a:pt x="288" y="538"/>
                    <a:pt x="354" y="538"/>
                  </a:cubicBezTo>
                  <a:cubicBezTo>
                    <a:pt x="490" y="538"/>
                    <a:pt x="627" y="432"/>
                    <a:pt x="627" y="266"/>
                  </a:cubicBezTo>
                  <a:cubicBezTo>
                    <a:pt x="608" y="115"/>
                    <a:pt x="494" y="1"/>
                    <a:pt x="36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7"/>
            <p:cNvSpPr/>
            <p:nvPr/>
          </p:nvSpPr>
          <p:spPr>
            <a:xfrm>
              <a:off x="5618463" y="1291725"/>
              <a:ext cx="515175" cy="452225"/>
            </a:xfrm>
            <a:custGeom>
              <a:avLst/>
              <a:gdLst/>
              <a:ahLst/>
              <a:cxnLst/>
              <a:rect l="l" t="t" r="r" b="b"/>
              <a:pathLst>
                <a:path w="20607" h="18089" extrusionOk="0">
                  <a:moveTo>
                    <a:pt x="8963" y="714"/>
                  </a:moveTo>
                  <a:cubicBezTo>
                    <a:pt x="11160" y="714"/>
                    <a:pt x="13248" y="1913"/>
                    <a:pt x="14311" y="3951"/>
                  </a:cubicBezTo>
                  <a:cubicBezTo>
                    <a:pt x="15676" y="6568"/>
                    <a:pt x="14937" y="9772"/>
                    <a:pt x="12567" y="11536"/>
                  </a:cubicBezTo>
                  <a:cubicBezTo>
                    <a:pt x="11524" y="12313"/>
                    <a:pt x="10272" y="12730"/>
                    <a:pt x="8983" y="12730"/>
                  </a:cubicBezTo>
                  <a:cubicBezTo>
                    <a:pt x="6044" y="12730"/>
                    <a:pt x="3522" y="10587"/>
                    <a:pt x="3048" y="7667"/>
                  </a:cubicBezTo>
                  <a:cubicBezTo>
                    <a:pt x="2593" y="4766"/>
                    <a:pt x="4300" y="1941"/>
                    <a:pt x="7087" y="1012"/>
                  </a:cubicBezTo>
                  <a:cubicBezTo>
                    <a:pt x="7707" y="811"/>
                    <a:pt x="8340" y="714"/>
                    <a:pt x="8963" y="714"/>
                  </a:cubicBezTo>
                  <a:close/>
                  <a:moveTo>
                    <a:pt x="14065" y="11080"/>
                  </a:moveTo>
                  <a:cubicBezTo>
                    <a:pt x="14425" y="11422"/>
                    <a:pt x="14823" y="11782"/>
                    <a:pt x="15221" y="12123"/>
                  </a:cubicBezTo>
                  <a:lnTo>
                    <a:pt x="14368" y="12996"/>
                  </a:lnTo>
                  <a:cubicBezTo>
                    <a:pt x="14027" y="12597"/>
                    <a:pt x="13667" y="12199"/>
                    <a:pt x="13306" y="11839"/>
                  </a:cubicBezTo>
                  <a:cubicBezTo>
                    <a:pt x="13572" y="11611"/>
                    <a:pt x="13837" y="11346"/>
                    <a:pt x="14065" y="11080"/>
                  </a:cubicBezTo>
                  <a:close/>
                  <a:moveTo>
                    <a:pt x="15771" y="12578"/>
                  </a:moveTo>
                  <a:cubicBezTo>
                    <a:pt x="16302" y="13015"/>
                    <a:pt x="16852" y="13413"/>
                    <a:pt x="17440" y="13792"/>
                  </a:cubicBezTo>
                  <a:lnTo>
                    <a:pt x="19146" y="14892"/>
                  </a:lnTo>
                  <a:cubicBezTo>
                    <a:pt x="19696" y="15385"/>
                    <a:pt x="19772" y="16219"/>
                    <a:pt x="19336" y="16826"/>
                  </a:cubicBezTo>
                  <a:cubicBezTo>
                    <a:pt x="19051" y="17179"/>
                    <a:pt x="18630" y="17360"/>
                    <a:pt x="18207" y="17360"/>
                  </a:cubicBezTo>
                  <a:cubicBezTo>
                    <a:pt x="17814" y="17360"/>
                    <a:pt x="17420" y="17203"/>
                    <a:pt x="17137" y="16883"/>
                  </a:cubicBezTo>
                  <a:lnTo>
                    <a:pt x="16094" y="15233"/>
                  </a:lnTo>
                  <a:cubicBezTo>
                    <a:pt x="15714" y="14645"/>
                    <a:pt x="15278" y="14076"/>
                    <a:pt x="14823" y="13526"/>
                  </a:cubicBezTo>
                  <a:lnTo>
                    <a:pt x="15771" y="12578"/>
                  </a:lnTo>
                  <a:close/>
                  <a:moveTo>
                    <a:pt x="8922" y="0"/>
                  </a:moveTo>
                  <a:cubicBezTo>
                    <a:pt x="7272" y="0"/>
                    <a:pt x="5590" y="612"/>
                    <a:pt x="4224" y="1979"/>
                  </a:cubicBezTo>
                  <a:cubicBezTo>
                    <a:pt x="1" y="6202"/>
                    <a:pt x="2983" y="13432"/>
                    <a:pt x="8960" y="13432"/>
                  </a:cubicBezTo>
                  <a:cubicBezTo>
                    <a:pt x="8967" y="13432"/>
                    <a:pt x="8975" y="13432"/>
                    <a:pt x="8983" y="13432"/>
                  </a:cubicBezTo>
                  <a:cubicBezTo>
                    <a:pt x="9012" y="13432"/>
                    <a:pt x="9042" y="13432"/>
                    <a:pt x="9071" y="13432"/>
                  </a:cubicBezTo>
                  <a:cubicBezTo>
                    <a:pt x="10386" y="13432"/>
                    <a:pt x="11662" y="13017"/>
                    <a:pt x="12737" y="12294"/>
                  </a:cubicBezTo>
                  <a:cubicBezTo>
                    <a:pt x="13761" y="13318"/>
                    <a:pt x="14690" y="14437"/>
                    <a:pt x="15506" y="15631"/>
                  </a:cubicBezTo>
                  <a:lnTo>
                    <a:pt x="16568" y="17300"/>
                  </a:lnTo>
                  <a:cubicBezTo>
                    <a:pt x="16587" y="17300"/>
                    <a:pt x="16587" y="17319"/>
                    <a:pt x="16606" y="17338"/>
                  </a:cubicBezTo>
                  <a:cubicBezTo>
                    <a:pt x="17025" y="17836"/>
                    <a:pt x="17622" y="18089"/>
                    <a:pt x="18221" y="18089"/>
                  </a:cubicBezTo>
                  <a:cubicBezTo>
                    <a:pt x="18761" y="18089"/>
                    <a:pt x="19302" y="17884"/>
                    <a:pt x="19715" y="17470"/>
                  </a:cubicBezTo>
                  <a:cubicBezTo>
                    <a:pt x="20606" y="16579"/>
                    <a:pt x="20531" y="15138"/>
                    <a:pt x="19583" y="14342"/>
                  </a:cubicBezTo>
                  <a:lnTo>
                    <a:pt x="19545" y="14323"/>
                  </a:lnTo>
                  <a:lnTo>
                    <a:pt x="17800" y="13204"/>
                  </a:lnTo>
                  <a:cubicBezTo>
                    <a:pt x="16625" y="12408"/>
                    <a:pt x="15525" y="11517"/>
                    <a:pt x="14501" y="10531"/>
                  </a:cubicBezTo>
                  <a:cubicBezTo>
                    <a:pt x="15278" y="9412"/>
                    <a:pt x="15695" y="8085"/>
                    <a:pt x="15695" y="6738"/>
                  </a:cubicBezTo>
                  <a:cubicBezTo>
                    <a:pt x="15695" y="2683"/>
                    <a:pt x="12378" y="0"/>
                    <a:pt x="892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7"/>
            <p:cNvSpPr/>
            <p:nvPr/>
          </p:nvSpPr>
          <p:spPr>
            <a:xfrm>
              <a:off x="5724988" y="1363475"/>
              <a:ext cx="217600" cy="176350"/>
            </a:xfrm>
            <a:custGeom>
              <a:avLst/>
              <a:gdLst/>
              <a:ahLst/>
              <a:cxnLst/>
              <a:rect l="l" t="t" r="r" b="b"/>
              <a:pathLst>
                <a:path w="8704" h="7054" extrusionOk="0">
                  <a:moveTo>
                    <a:pt x="2940" y="4949"/>
                  </a:moveTo>
                  <a:lnTo>
                    <a:pt x="2940" y="6352"/>
                  </a:lnTo>
                  <a:lnTo>
                    <a:pt x="1518" y="6352"/>
                  </a:lnTo>
                  <a:lnTo>
                    <a:pt x="1518" y="4949"/>
                  </a:lnTo>
                  <a:close/>
                  <a:moveTo>
                    <a:pt x="5063" y="2825"/>
                  </a:moveTo>
                  <a:lnTo>
                    <a:pt x="5063" y="6352"/>
                  </a:lnTo>
                  <a:lnTo>
                    <a:pt x="3641" y="6352"/>
                  </a:lnTo>
                  <a:lnTo>
                    <a:pt x="3641" y="2825"/>
                  </a:lnTo>
                  <a:close/>
                  <a:moveTo>
                    <a:pt x="7187" y="702"/>
                  </a:moveTo>
                  <a:lnTo>
                    <a:pt x="7187" y="6352"/>
                  </a:lnTo>
                  <a:lnTo>
                    <a:pt x="5765" y="6352"/>
                  </a:lnTo>
                  <a:lnTo>
                    <a:pt x="5765" y="702"/>
                  </a:lnTo>
                  <a:close/>
                  <a:moveTo>
                    <a:pt x="5405" y="0"/>
                  </a:moveTo>
                  <a:cubicBezTo>
                    <a:pt x="5215" y="0"/>
                    <a:pt x="5063" y="152"/>
                    <a:pt x="5063" y="341"/>
                  </a:cubicBezTo>
                  <a:lnTo>
                    <a:pt x="5063" y="2105"/>
                  </a:lnTo>
                  <a:lnTo>
                    <a:pt x="3300" y="2105"/>
                  </a:lnTo>
                  <a:cubicBezTo>
                    <a:pt x="3091" y="2105"/>
                    <a:pt x="2940" y="2276"/>
                    <a:pt x="2940" y="2465"/>
                  </a:cubicBezTo>
                  <a:lnTo>
                    <a:pt x="2940" y="4229"/>
                  </a:lnTo>
                  <a:lnTo>
                    <a:pt x="1176" y="4229"/>
                  </a:lnTo>
                  <a:cubicBezTo>
                    <a:pt x="987" y="4229"/>
                    <a:pt x="816" y="4380"/>
                    <a:pt x="816" y="4589"/>
                  </a:cubicBezTo>
                  <a:lnTo>
                    <a:pt x="816" y="6352"/>
                  </a:lnTo>
                  <a:lnTo>
                    <a:pt x="475" y="6352"/>
                  </a:lnTo>
                  <a:cubicBezTo>
                    <a:pt x="1" y="6352"/>
                    <a:pt x="1" y="7054"/>
                    <a:pt x="475" y="7054"/>
                  </a:cubicBezTo>
                  <a:lnTo>
                    <a:pt x="8230" y="7054"/>
                  </a:lnTo>
                  <a:cubicBezTo>
                    <a:pt x="8704" y="7054"/>
                    <a:pt x="8704" y="6352"/>
                    <a:pt x="8230" y="6352"/>
                  </a:cubicBezTo>
                  <a:lnTo>
                    <a:pt x="7889" y="6352"/>
                  </a:lnTo>
                  <a:lnTo>
                    <a:pt x="7889" y="341"/>
                  </a:lnTo>
                  <a:cubicBezTo>
                    <a:pt x="7889" y="152"/>
                    <a:pt x="7718" y="0"/>
                    <a:pt x="75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3" name="Google Shape;663;p37"/>
          <p:cNvGrpSpPr/>
          <p:nvPr/>
        </p:nvGrpSpPr>
        <p:grpSpPr>
          <a:xfrm>
            <a:off x="2304461" y="2622860"/>
            <a:ext cx="365778" cy="297855"/>
            <a:chOff x="5899913" y="4248925"/>
            <a:chExt cx="639025" cy="524300"/>
          </a:xfrm>
        </p:grpSpPr>
        <p:sp>
          <p:nvSpPr>
            <p:cNvPr id="664" name="Google Shape;664;p37"/>
            <p:cNvSpPr/>
            <p:nvPr/>
          </p:nvSpPr>
          <p:spPr>
            <a:xfrm>
              <a:off x="5937363" y="4261725"/>
              <a:ext cx="564600" cy="399175"/>
            </a:xfrm>
            <a:custGeom>
              <a:avLst/>
              <a:gdLst/>
              <a:ahLst/>
              <a:cxnLst/>
              <a:rect l="l" t="t" r="r" b="b"/>
              <a:pathLst>
                <a:path w="22584" h="15967" extrusionOk="0">
                  <a:moveTo>
                    <a:pt x="1005" y="1"/>
                  </a:moveTo>
                  <a:cubicBezTo>
                    <a:pt x="455" y="1"/>
                    <a:pt x="0" y="437"/>
                    <a:pt x="19" y="986"/>
                  </a:cubicBezTo>
                  <a:lnTo>
                    <a:pt x="19" y="15966"/>
                  </a:lnTo>
                  <a:lnTo>
                    <a:pt x="22584" y="15966"/>
                  </a:lnTo>
                  <a:lnTo>
                    <a:pt x="22584" y="986"/>
                  </a:lnTo>
                  <a:cubicBezTo>
                    <a:pt x="22584" y="437"/>
                    <a:pt x="22128" y="1"/>
                    <a:pt x="215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7"/>
            <p:cNvSpPr/>
            <p:nvPr/>
          </p:nvSpPr>
          <p:spPr>
            <a:xfrm>
              <a:off x="6070088" y="4498750"/>
              <a:ext cx="299150" cy="112375"/>
            </a:xfrm>
            <a:custGeom>
              <a:avLst/>
              <a:gdLst/>
              <a:ahLst/>
              <a:cxnLst/>
              <a:rect l="l" t="t" r="r" b="b"/>
              <a:pathLst>
                <a:path w="11966" h="4495" extrusionOk="0">
                  <a:moveTo>
                    <a:pt x="2997" y="0"/>
                  </a:moveTo>
                  <a:lnTo>
                    <a:pt x="1" y="1498"/>
                  </a:lnTo>
                  <a:lnTo>
                    <a:pt x="5992" y="4494"/>
                  </a:lnTo>
                  <a:lnTo>
                    <a:pt x="11965" y="1498"/>
                  </a:lnTo>
                  <a:lnTo>
                    <a:pt x="89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7"/>
            <p:cNvSpPr/>
            <p:nvPr/>
          </p:nvSpPr>
          <p:spPr>
            <a:xfrm>
              <a:off x="6070088" y="4423850"/>
              <a:ext cx="299150" cy="112375"/>
            </a:xfrm>
            <a:custGeom>
              <a:avLst/>
              <a:gdLst/>
              <a:ahLst/>
              <a:cxnLst/>
              <a:rect l="l" t="t" r="r" b="b"/>
              <a:pathLst>
                <a:path w="11966" h="4495" extrusionOk="0">
                  <a:moveTo>
                    <a:pt x="2997" y="0"/>
                  </a:moveTo>
                  <a:lnTo>
                    <a:pt x="1" y="1517"/>
                  </a:lnTo>
                  <a:lnTo>
                    <a:pt x="5992" y="4494"/>
                  </a:lnTo>
                  <a:lnTo>
                    <a:pt x="11965" y="1517"/>
                  </a:lnTo>
                  <a:lnTo>
                    <a:pt x="8988" y="0"/>
                  </a:lnTo>
                  <a:close/>
                </a:path>
              </a:pathLst>
            </a:custGeom>
            <a:solidFill>
              <a:srgbClr val="DBA0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7"/>
            <p:cNvSpPr/>
            <p:nvPr/>
          </p:nvSpPr>
          <p:spPr>
            <a:xfrm>
              <a:off x="6070088" y="4311975"/>
              <a:ext cx="299150" cy="149825"/>
            </a:xfrm>
            <a:custGeom>
              <a:avLst/>
              <a:gdLst/>
              <a:ahLst/>
              <a:cxnLst/>
              <a:rect l="l" t="t" r="r" b="b"/>
              <a:pathLst>
                <a:path w="11966" h="5993" extrusionOk="0">
                  <a:moveTo>
                    <a:pt x="5992" y="0"/>
                  </a:moveTo>
                  <a:lnTo>
                    <a:pt x="1" y="2996"/>
                  </a:lnTo>
                  <a:lnTo>
                    <a:pt x="5992" y="5992"/>
                  </a:lnTo>
                  <a:lnTo>
                    <a:pt x="11965" y="2977"/>
                  </a:lnTo>
                  <a:lnTo>
                    <a:pt x="59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7"/>
            <p:cNvSpPr/>
            <p:nvPr/>
          </p:nvSpPr>
          <p:spPr>
            <a:xfrm>
              <a:off x="5912713" y="4660875"/>
              <a:ext cx="613900" cy="100025"/>
            </a:xfrm>
            <a:custGeom>
              <a:avLst/>
              <a:gdLst/>
              <a:ahLst/>
              <a:cxnLst/>
              <a:rect l="l" t="t" r="r" b="b"/>
              <a:pathLst>
                <a:path w="24556" h="4001" extrusionOk="0">
                  <a:moveTo>
                    <a:pt x="0" y="0"/>
                  </a:moveTo>
                  <a:lnTo>
                    <a:pt x="0" y="1005"/>
                  </a:lnTo>
                  <a:cubicBezTo>
                    <a:pt x="0" y="2655"/>
                    <a:pt x="1347" y="4001"/>
                    <a:pt x="2996" y="4001"/>
                  </a:cubicBezTo>
                  <a:lnTo>
                    <a:pt x="21560" y="4001"/>
                  </a:lnTo>
                  <a:cubicBezTo>
                    <a:pt x="23209" y="4001"/>
                    <a:pt x="24556" y="2655"/>
                    <a:pt x="24556" y="1005"/>
                  </a:cubicBezTo>
                  <a:lnTo>
                    <a:pt x="245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7"/>
            <p:cNvSpPr/>
            <p:nvPr/>
          </p:nvSpPr>
          <p:spPr>
            <a:xfrm>
              <a:off x="6157313" y="4698300"/>
              <a:ext cx="29425" cy="25150"/>
            </a:xfrm>
            <a:custGeom>
              <a:avLst/>
              <a:gdLst/>
              <a:ahLst/>
              <a:cxnLst/>
              <a:rect l="l" t="t" r="r" b="b"/>
              <a:pathLst>
                <a:path w="1177" h="1006" extrusionOk="0">
                  <a:moveTo>
                    <a:pt x="498" y="1"/>
                  </a:moveTo>
                  <a:cubicBezTo>
                    <a:pt x="242" y="1"/>
                    <a:pt x="1" y="200"/>
                    <a:pt x="1" y="494"/>
                  </a:cubicBezTo>
                  <a:cubicBezTo>
                    <a:pt x="1" y="778"/>
                    <a:pt x="228" y="1006"/>
                    <a:pt x="494" y="1006"/>
                  </a:cubicBezTo>
                  <a:cubicBezTo>
                    <a:pt x="949" y="1006"/>
                    <a:pt x="1176" y="456"/>
                    <a:pt x="854" y="153"/>
                  </a:cubicBezTo>
                  <a:cubicBezTo>
                    <a:pt x="749" y="48"/>
                    <a:pt x="621" y="1"/>
                    <a:pt x="4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7"/>
            <p:cNvSpPr/>
            <p:nvPr/>
          </p:nvSpPr>
          <p:spPr>
            <a:xfrm>
              <a:off x="5899913" y="4248925"/>
              <a:ext cx="639025" cy="524300"/>
            </a:xfrm>
            <a:custGeom>
              <a:avLst/>
              <a:gdLst/>
              <a:ahLst/>
              <a:cxnLst/>
              <a:rect l="l" t="t" r="r" b="b"/>
              <a:pathLst>
                <a:path w="25561" h="20972" extrusionOk="0">
                  <a:moveTo>
                    <a:pt x="23077" y="1006"/>
                  </a:moveTo>
                  <a:cubicBezTo>
                    <a:pt x="23342" y="1006"/>
                    <a:pt x="23570" y="1233"/>
                    <a:pt x="23570" y="1498"/>
                  </a:cubicBezTo>
                  <a:lnTo>
                    <a:pt x="23570" y="15985"/>
                  </a:lnTo>
                  <a:lnTo>
                    <a:pt x="2010" y="15985"/>
                  </a:lnTo>
                  <a:lnTo>
                    <a:pt x="2010" y="1498"/>
                  </a:lnTo>
                  <a:cubicBezTo>
                    <a:pt x="2010" y="1233"/>
                    <a:pt x="2238" y="1006"/>
                    <a:pt x="2503" y="1006"/>
                  </a:cubicBezTo>
                  <a:close/>
                  <a:moveTo>
                    <a:pt x="24575" y="16971"/>
                  </a:moveTo>
                  <a:lnTo>
                    <a:pt x="24575" y="17483"/>
                  </a:lnTo>
                  <a:cubicBezTo>
                    <a:pt x="24575" y="18848"/>
                    <a:pt x="23456" y="19967"/>
                    <a:pt x="22072" y="19967"/>
                  </a:cubicBezTo>
                  <a:lnTo>
                    <a:pt x="3508" y="19967"/>
                  </a:lnTo>
                  <a:cubicBezTo>
                    <a:pt x="2124" y="19967"/>
                    <a:pt x="1005" y="18848"/>
                    <a:pt x="1005" y="17483"/>
                  </a:cubicBezTo>
                  <a:lnTo>
                    <a:pt x="1005" y="16971"/>
                  </a:lnTo>
                  <a:close/>
                  <a:moveTo>
                    <a:pt x="2503" y="1"/>
                  </a:moveTo>
                  <a:cubicBezTo>
                    <a:pt x="1688" y="1"/>
                    <a:pt x="1005" y="683"/>
                    <a:pt x="1005" y="1498"/>
                  </a:cubicBezTo>
                  <a:lnTo>
                    <a:pt x="1005" y="15985"/>
                  </a:lnTo>
                  <a:lnTo>
                    <a:pt x="512" y="15985"/>
                  </a:lnTo>
                  <a:cubicBezTo>
                    <a:pt x="228" y="15985"/>
                    <a:pt x="0" y="16194"/>
                    <a:pt x="0" y="16478"/>
                  </a:cubicBezTo>
                  <a:lnTo>
                    <a:pt x="0" y="17483"/>
                  </a:lnTo>
                  <a:cubicBezTo>
                    <a:pt x="19" y="19398"/>
                    <a:pt x="1574" y="20972"/>
                    <a:pt x="3508" y="20972"/>
                  </a:cubicBezTo>
                  <a:lnTo>
                    <a:pt x="22072" y="20972"/>
                  </a:lnTo>
                  <a:cubicBezTo>
                    <a:pt x="24006" y="20972"/>
                    <a:pt x="25561" y="19417"/>
                    <a:pt x="25561" y="17483"/>
                  </a:cubicBezTo>
                  <a:lnTo>
                    <a:pt x="25561" y="16478"/>
                  </a:lnTo>
                  <a:cubicBezTo>
                    <a:pt x="25561" y="16194"/>
                    <a:pt x="25352" y="15985"/>
                    <a:pt x="25068" y="15985"/>
                  </a:cubicBezTo>
                  <a:lnTo>
                    <a:pt x="24575" y="15985"/>
                  </a:lnTo>
                  <a:lnTo>
                    <a:pt x="24575" y="1498"/>
                  </a:lnTo>
                  <a:cubicBezTo>
                    <a:pt x="24575" y="683"/>
                    <a:pt x="23892" y="1"/>
                    <a:pt x="230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7"/>
            <p:cNvSpPr/>
            <p:nvPr/>
          </p:nvSpPr>
          <p:spPr>
            <a:xfrm>
              <a:off x="6202813" y="4698325"/>
              <a:ext cx="83475" cy="25125"/>
            </a:xfrm>
            <a:custGeom>
              <a:avLst/>
              <a:gdLst/>
              <a:ahLst/>
              <a:cxnLst/>
              <a:rect l="l" t="t" r="r" b="b"/>
              <a:pathLst>
                <a:path w="3339" h="1005" extrusionOk="0">
                  <a:moveTo>
                    <a:pt x="683" y="0"/>
                  </a:moveTo>
                  <a:cubicBezTo>
                    <a:pt x="1" y="0"/>
                    <a:pt x="1" y="1005"/>
                    <a:pt x="683" y="1005"/>
                  </a:cubicBezTo>
                  <a:lnTo>
                    <a:pt x="2674" y="1005"/>
                  </a:lnTo>
                  <a:cubicBezTo>
                    <a:pt x="3338" y="1005"/>
                    <a:pt x="3338" y="0"/>
                    <a:pt x="26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7"/>
            <p:cNvSpPr/>
            <p:nvPr/>
          </p:nvSpPr>
          <p:spPr>
            <a:xfrm>
              <a:off x="6054913" y="4299050"/>
              <a:ext cx="329500" cy="324400"/>
            </a:xfrm>
            <a:custGeom>
              <a:avLst/>
              <a:gdLst/>
              <a:ahLst/>
              <a:cxnLst/>
              <a:rect l="l" t="t" r="r" b="b"/>
              <a:pathLst>
                <a:path w="13180" h="12976" extrusionOk="0">
                  <a:moveTo>
                    <a:pt x="6599" y="1048"/>
                  </a:moveTo>
                  <a:lnTo>
                    <a:pt x="11454" y="3494"/>
                  </a:lnTo>
                  <a:lnTo>
                    <a:pt x="6599" y="5921"/>
                  </a:lnTo>
                  <a:lnTo>
                    <a:pt x="1707" y="3494"/>
                  </a:lnTo>
                  <a:lnTo>
                    <a:pt x="6599" y="1048"/>
                  </a:lnTo>
                  <a:close/>
                  <a:moveTo>
                    <a:pt x="9595" y="5561"/>
                  </a:moveTo>
                  <a:lnTo>
                    <a:pt x="11454" y="6490"/>
                  </a:lnTo>
                  <a:lnTo>
                    <a:pt x="6599" y="8917"/>
                  </a:lnTo>
                  <a:lnTo>
                    <a:pt x="1707" y="6509"/>
                  </a:lnTo>
                  <a:lnTo>
                    <a:pt x="3604" y="5561"/>
                  </a:lnTo>
                  <a:lnTo>
                    <a:pt x="6372" y="6945"/>
                  </a:lnTo>
                  <a:cubicBezTo>
                    <a:pt x="6429" y="6964"/>
                    <a:pt x="6505" y="6983"/>
                    <a:pt x="6599" y="6983"/>
                  </a:cubicBezTo>
                  <a:cubicBezTo>
                    <a:pt x="6675" y="6983"/>
                    <a:pt x="6751" y="6964"/>
                    <a:pt x="6808" y="6945"/>
                  </a:cubicBezTo>
                  <a:lnTo>
                    <a:pt x="9595" y="5561"/>
                  </a:lnTo>
                  <a:close/>
                  <a:moveTo>
                    <a:pt x="9595" y="8538"/>
                  </a:moveTo>
                  <a:lnTo>
                    <a:pt x="11454" y="9486"/>
                  </a:lnTo>
                  <a:lnTo>
                    <a:pt x="6599" y="11913"/>
                  </a:lnTo>
                  <a:lnTo>
                    <a:pt x="1707" y="9486"/>
                  </a:lnTo>
                  <a:lnTo>
                    <a:pt x="3585" y="8538"/>
                  </a:lnTo>
                  <a:lnTo>
                    <a:pt x="6372" y="9922"/>
                  </a:lnTo>
                  <a:cubicBezTo>
                    <a:pt x="6429" y="9960"/>
                    <a:pt x="6505" y="9979"/>
                    <a:pt x="6599" y="9979"/>
                  </a:cubicBezTo>
                  <a:cubicBezTo>
                    <a:pt x="6675" y="9979"/>
                    <a:pt x="6751" y="9960"/>
                    <a:pt x="6808" y="9922"/>
                  </a:cubicBezTo>
                  <a:lnTo>
                    <a:pt x="9595" y="8538"/>
                  </a:lnTo>
                  <a:close/>
                  <a:moveTo>
                    <a:pt x="6590" y="1"/>
                  </a:moveTo>
                  <a:cubicBezTo>
                    <a:pt x="6514" y="1"/>
                    <a:pt x="6438" y="15"/>
                    <a:pt x="6372" y="43"/>
                  </a:cubicBezTo>
                  <a:lnTo>
                    <a:pt x="380" y="3039"/>
                  </a:lnTo>
                  <a:cubicBezTo>
                    <a:pt x="209" y="3134"/>
                    <a:pt x="96" y="3305"/>
                    <a:pt x="96" y="3494"/>
                  </a:cubicBezTo>
                  <a:cubicBezTo>
                    <a:pt x="96" y="3684"/>
                    <a:pt x="209" y="3855"/>
                    <a:pt x="380" y="3930"/>
                  </a:cubicBezTo>
                  <a:lnTo>
                    <a:pt x="2485" y="4992"/>
                  </a:lnTo>
                  <a:lnTo>
                    <a:pt x="380" y="6035"/>
                  </a:lnTo>
                  <a:cubicBezTo>
                    <a:pt x="1" y="6225"/>
                    <a:pt x="1" y="6756"/>
                    <a:pt x="380" y="6926"/>
                  </a:cubicBezTo>
                  <a:lnTo>
                    <a:pt x="2485" y="7988"/>
                  </a:lnTo>
                  <a:lnTo>
                    <a:pt x="380" y="9031"/>
                  </a:lnTo>
                  <a:cubicBezTo>
                    <a:pt x="1" y="9221"/>
                    <a:pt x="1" y="9752"/>
                    <a:pt x="380" y="9922"/>
                  </a:cubicBezTo>
                  <a:lnTo>
                    <a:pt x="6372" y="12918"/>
                  </a:lnTo>
                  <a:cubicBezTo>
                    <a:pt x="6448" y="12956"/>
                    <a:pt x="6524" y="12975"/>
                    <a:pt x="6599" y="12975"/>
                  </a:cubicBezTo>
                  <a:cubicBezTo>
                    <a:pt x="6675" y="12975"/>
                    <a:pt x="6751" y="12956"/>
                    <a:pt x="6827" y="12918"/>
                  </a:cubicBezTo>
                  <a:lnTo>
                    <a:pt x="12800" y="9922"/>
                  </a:lnTo>
                  <a:cubicBezTo>
                    <a:pt x="13179" y="9752"/>
                    <a:pt x="13179" y="9221"/>
                    <a:pt x="12800" y="9031"/>
                  </a:cubicBezTo>
                  <a:lnTo>
                    <a:pt x="10714" y="7988"/>
                  </a:lnTo>
                  <a:lnTo>
                    <a:pt x="12800" y="6926"/>
                  </a:lnTo>
                  <a:cubicBezTo>
                    <a:pt x="13179" y="6756"/>
                    <a:pt x="13179" y="6225"/>
                    <a:pt x="12800" y="6035"/>
                  </a:cubicBezTo>
                  <a:lnTo>
                    <a:pt x="10714" y="4992"/>
                  </a:lnTo>
                  <a:lnTo>
                    <a:pt x="12800" y="3930"/>
                  </a:lnTo>
                  <a:cubicBezTo>
                    <a:pt x="12971" y="3855"/>
                    <a:pt x="13084" y="3684"/>
                    <a:pt x="13084" y="3494"/>
                  </a:cubicBezTo>
                  <a:cubicBezTo>
                    <a:pt x="13084" y="3305"/>
                    <a:pt x="12971" y="3134"/>
                    <a:pt x="12800" y="3039"/>
                  </a:cubicBezTo>
                  <a:lnTo>
                    <a:pt x="6808" y="43"/>
                  </a:lnTo>
                  <a:cubicBezTo>
                    <a:pt x="6742" y="15"/>
                    <a:pt x="6666" y="1"/>
                    <a:pt x="65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3" name="Google Shape;673;p37"/>
          <p:cNvGrpSpPr/>
          <p:nvPr/>
        </p:nvGrpSpPr>
        <p:grpSpPr>
          <a:xfrm>
            <a:off x="2731004" y="3571824"/>
            <a:ext cx="365767" cy="365751"/>
            <a:chOff x="4596788" y="1356600"/>
            <a:chExt cx="315725" cy="315575"/>
          </a:xfrm>
        </p:grpSpPr>
        <p:sp>
          <p:nvSpPr>
            <p:cNvPr id="674" name="Google Shape;674;p37"/>
            <p:cNvSpPr/>
            <p:nvPr/>
          </p:nvSpPr>
          <p:spPr>
            <a:xfrm>
              <a:off x="4602463" y="1362800"/>
              <a:ext cx="303425" cy="185100"/>
            </a:xfrm>
            <a:custGeom>
              <a:avLst/>
              <a:gdLst/>
              <a:ahLst/>
              <a:cxnLst/>
              <a:rect l="l" t="t" r="r" b="b"/>
              <a:pathLst>
                <a:path w="12137" h="7404" extrusionOk="0">
                  <a:moveTo>
                    <a:pt x="6576" y="1"/>
                  </a:moveTo>
                  <a:cubicBezTo>
                    <a:pt x="5120" y="1"/>
                    <a:pt x="3665" y="854"/>
                    <a:pt x="3167" y="2549"/>
                  </a:cubicBezTo>
                  <a:cubicBezTo>
                    <a:pt x="2959" y="2492"/>
                    <a:pt x="2750" y="2473"/>
                    <a:pt x="2542" y="2473"/>
                  </a:cubicBezTo>
                  <a:cubicBezTo>
                    <a:pt x="2530" y="2473"/>
                    <a:pt x="2518" y="2473"/>
                    <a:pt x="2507" y="2473"/>
                  </a:cubicBezTo>
                  <a:cubicBezTo>
                    <a:pt x="1157" y="2473"/>
                    <a:pt x="38" y="3566"/>
                    <a:pt x="1" y="4938"/>
                  </a:cubicBezTo>
                  <a:cubicBezTo>
                    <a:pt x="39" y="6303"/>
                    <a:pt x="1157" y="7403"/>
                    <a:pt x="2542" y="7403"/>
                  </a:cubicBezTo>
                  <a:lnTo>
                    <a:pt x="9595" y="7403"/>
                  </a:lnTo>
                  <a:cubicBezTo>
                    <a:pt x="10980" y="7403"/>
                    <a:pt x="12098" y="6303"/>
                    <a:pt x="12136" y="4938"/>
                  </a:cubicBezTo>
                  <a:cubicBezTo>
                    <a:pt x="12117" y="3687"/>
                    <a:pt x="11188" y="2663"/>
                    <a:pt x="9956" y="2492"/>
                  </a:cubicBezTo>
                  <a:lnTo>
                    <a:pt x="9956" y="2473"/>
                  </a:lnTo>
                  <a:cubicBezTo>
                    <a:pt x="9430" y="821"/>
                    <a:pt x="8003" y="1"/>
                    <a:pt x="65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7"/>
            <p:cNvSpPr/>
            <p:nvPr/>
          </p:nvSpPr>
          <p:spPr>
            <a:xfrm>
              <a:off x="4705338" y="1498575"/>
              <a:ext cx="98625" cy="167825"/>
            </a:xfrm>
            <a:custGeom>
              <a:avLst/>
              <a:gdLst/>
              <a:ahLst/>
              <a:cxnLst/>
              <a:rect l="l" t="t" r="r" b="b"/>
              <a:pathLst>
                <a:path w="3945" h="6713" extrusionOk="0">
                  <a:moveTo>
                    <a:pt x="1233" y="0"/>
                  </a:moveTo>
                  <a:lnTo>
                    <a:pt x="1233" y="3736"/>
                  </a:lnTo>
                  <a:lnTo>
                    <a:pt x="0" y="3736"/>
                  </a:lnTo>
                  <a:lnTo>
                    <a:pt x="1972" y="6713"/>
                  </a:lnTo>
                  <a:lnTo>
                    <a:pt x="3944" y="3736"/>
                  </a:lnTo>
                  <a:lnTo>
                    <a:pt x="2712" y="3736"/>
                  </a:lnTo>
                  <a:lnTo>
                    <a:pt x="27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7"/>
            <p:cNvSpPr/>
            <p:nvPr/>
          </p:nvSpPr>
          <p:spPr>
            <a:xfrm>
              <a:off x="4775013" y="1455575"/>
              <a:ext cx="13775" cy="12200"/>
            </a:xfrm>
            <a:custGeom>
              <a:avLst/>
              <a:gdLst/>
              <a:ahLst/>
              <a:cxnLst/>
              <a:rect l="l" t="t" r="r" b="b"/>
              <a:pathLst>
                <a:path w="551" h="488" extrusionOk="0">
                  <a:moveTo>
                    <a:pt x="236" y="1"/>
                  </a:moveTo>
                  <a:cubicBezTo>
                    <a:pt x="115" y="1"/>
                    <a:pt x="1" y="99"/>
                    <a:pt x="1" y="241"/>
                  </a:cubicBezTo>
                  <a:cubicBezTo>
                    <a:pt x="1" y="374"/>
                    <a:pt x="115" y="488"/>
                    <a:pt x="247" y="488"/>
                  </a:cubicBezTo>
                  <a:cubicBezTo>
                    <a:pt x="456" y="488"/>
                    <a:pt x="551" y="222"/>
                    <a:pt x="399" y="71"/>
                  </a:cubicBezTo>
                  <a:cubicBezTo>
                    <a:pt x="351" y="22"/>
                    <a:pt x="293" y="1"/>
                    <a:pt x="2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7"/>
            <p:cNvSpPr/>
            <p:nvPr/>
          </p:nvSpPr>
          <p:spPr>
            <a:xfrm>
              <a:off x="4596788" y="1356600"/>
              <a:ext cx="315725" cy="315575"/>
            </a:xfrm>
            <a:custGeom>
              <a:avLst/>
              <a:gdLst/>
              <a:ahLst/>
              <a:cxnLst/>
              <a:rect l="l" t="t" r="r" b="b"/>
              <a:pathLst>
                <a:path w="12629" h="12623" extrusionOk="0">
                  <a:moveTo>
                    <a:pt x="6804" y="501"/>
                  </a:moveTo>
                  <a:cubicBezTo>
                    <a:pt x="8025" y="501"/>
                    <a:pt x="9249" y="1152"/>
                    <a:pt x="9841" y="2475"/>
                  </a:cubicBezTo>
                  <a:cubicBezTo>
                    <a:pt x="9121" y="2475"/>
                    <a:pt x="8419" y="2759"/>
                    <a:pt x="7907" y="3271"/>
                  </a:cubicBezTo>
                  <a:cubicBezTo>
                    <a:pt x="7812" y="3366"/>
                    <a:pt x="7812" y="3518"/>
                    <a:pt x="7907" y="3612"/>
                  </a:cubicBezTo>
                  <a:cubicBezTo>
                    <a:pt x="7955" y="3660"/>
                    <a:pt x="8021" y="3683"/>
                    <a:pt x="8087" y="3683"/>
                  </a:cubicBezTo>
                  <a:cubicBezTo>
                    <a:pt x="8154" y="3683"/>
                    <a:pt x="8220" y="3660"/>
                    <a:pt x="8267" y="3612"/>
                  </a:cubicBezTo>
                  <a:cubicBezTo>
                    <a:pt x="8681" y="3199"/>
                    <a:pt x="9240" y="2959"/>
                    <a:pt x="9823" y="2959"/>
                  </a:cubicBezTo>
                  <a:cubicBezTo>
                    <a:pt x="9936" y="2959"/>
                    <a:pt x="10050" y="2968"/>
                    <a:pt x="10164" y="2987"/>
                  </a:cubicBezTo>
                  <a:cubicBezTo>
                    <a:pt x="11263" y="3119"/>
                    <a:pt x="12117" y="4048"/>
                    <a:pt x="12136" y="5186"/>
                  </a:cubicBezTo>
                  <a:cubicBezTo>
                    <a:pt x="12098" y="6419"/>
                    <a:pt x="11093" y="7405"/>
                    <a:pt x="9841" y="7405"/>
                  </a:cubicBezTo>
                  <a:lnTo>
                    <a:pt x="7281" y="7405"/>
                  </a:lnTo>
                  <a:lnTo>
                    <a:pt x="7281" y="5679"/>
                  </a:lnTo>
                  <a:cubicBezTo>
                    <a:pt x="7281" y="5546"/>
                    <a:pt x="7187" y="5433"/>
                    <a:pt x="7054" y="5433"/>
                  </a:cubicBezTo>
                  <a:lnTo>
                    <a:pt x="5575" y="5433"/>
                  </a:lnTo>
                  <a:cubicBezTo>
                    <a:pt x="5442" y="5433"/>
                    <a:pt x="5328" y="5546"/>
                    <a:pt x="5328" y="5679"/>
                  </a:cubicBezTo>
                  <a:lnTo>
                    <a:pt x="5328" y="7405"/>
                  </a:lnTo>
                  <a:lnTo>
                    <a:pt x="2788" y="7405"/>
                  </a:lnTo>
                  <a:cubicBezTo>
                    <a:pt x="1536" y="7405"/>
                    <a:pt x="512" y="6419"/>
                    <a:pt x="493" y="5186"/>
                  </a:cubicBezTo>
                  <a:cubicBezTo>
                    <a:pt x="512" y="3947"/>
                    <a:pt x="1517" y="2967"/>
                    <a:pt x="2752" y="2967"/>
                  </a:cubicBezTo>
                  <a:cubicBezTo>
                    <a:pt x="2764" y="2967"/>
                    <a:pt x="2776" y="2967"/>
                    <a:pt x="2788" y="2968"/>
                  </a:cubicBezTo>
                  <a:cubicBezTo>
                    <a:pt x="3375" y="2968"/>
                    <a:pt x="3925" y="3195"/>
                    <a:pt x="4342" y="3612"/>
                  </a:cubicBezTo>
                  <a:cubicBezTo>
                    <a:pt x="4395" y="3665"/>
                    <a:pt x="4455" y="3687"/>
                    <a:pt x="4514" y="3687"/>
                  </a:cubicBezTo>
                  <a:cubicBezTo>
                    <a:pt x="4706" y="3687"/>
                    <a:pt x="4877" y="3446"/>
                    <a:pt x="4703" y="3271"/>
                  </a:cubicBezTo>
                  <a:cubicBezTo>
                    <a:pt x="4418" y="2987"/>
                    <a:pt x="4077" y="2759"/>
                    <a:pt x="3698" y="2626"/>
                  </a:cubicBezTo>
                  <a:cubicBezTo>
                    <a:pt x="4242" y="1218"/>
                    <a:pt x="5521" y="501"/>
                    <a:pt x="6804" y="501"/>
                  </a:cubicBezTo>
                  <a:close/>
                  <a:moveTo>
                    <a:pt x="6788" y="5926"/>
                  </a:moveTo>
                  <a:lnTo>
                    <a:pt x="6788" y="9415"/>
                  </a:lnTo>
                  <a:cubicBezTo>
                    <a:pt x="6788" y="9547"/>
                    <a:pt x="6883" y="9661"/>
                    <a:pt x="7016" y="9661"/>
                  </a:cubicBezTo>
                  <a:lnTo>
                    <a:pt x="7812" y="9680"/>
                  </a:lnTo>
                  <a:lnTo>
                    <a:pt x="6295" y="11936"/>
                  </a:lnTo>
                  <a:lnTo>
                    <a:pt x="4798" y="9680"/>
                  </a:lnTo>
                  <a:lnTo>
                    <a:pt x="5556" y="9680"/>
                  </a:lnTo>
                  <a:cubicBezTo>
                    <a:pt x="5689" y="9680"/>
                    <a:pt x="5802" y="9566"/>
                    <a:pt x="5802" y="9434"/>
                  </a:cubicBezTo>
                  <a:lnTo>
                    <a:pt x="5802" y="5926"/>
                  </a:lnTo>
                  <a:close/>
                  <a:moveTo>
                    <a:pt x="6792" y="0"/>
                  </a:moveTo>
                  <a:cubicBezTo>
                    <a:pt x="5311" y="0"/>
                    <a:pt x="3829" y="830"/>
                    <a:pt x="3224" y="2494"/>
                  </a:cubicBezTo>
                  <a:cubicBezTo>
                    <a:pt x="3075" y="2470"/>
                    <a:pt x="2927" y="2458"/>
                    <a:pt x="2781" y="2458"/>
                  </a:cubicBezTo>
                  <a:cubicBezTo>
                    <a:pt x="1296" y="2458"/>
                    <a:pt x="35" y="3649"/>
                    <a:pt x="0" y="5186"/>
                  </a:cubicBezTo>
                  <a:cubicBezTo>
                    <a:pt x="19" y="6684"/>
                    <a:pt x="1271" y="7898"/>
                    <a:pt x="2788" y="7898"/>
                  </a:cubicBezTo>
                  <a:lnTo>
                    <a:pt x="5328" y="7898"/>
                  </a:lnTo>
                  <a:lnTo>
                    <a:pt x="5328" y="9168"/>
                  </a:lnTo>
                  <a:lnTo>
                    <a:pt x="4342" y="9168"/>
                  </a:lnTo>
                  <a:cubicBezTo>
                    <a:pt x="4335" y="9167"/>
                    <a:pt x="4327" y="9167"/>
                    <a:pt x="4320" y="9167"/>
                  </a:cubicBezTo>
                  <a:cubicBezTo>
                    <a:pt x="4125" y="9167"/>
                    <a:pt x="4006" y="9402"/>
                    <a:pt x="4134" y="9566"/>
                  </a:cubicBezTo>
                  <a:lnTo>
                    <a:pt x="6106" y="12524"/>
                  </a:lnTo>
                  <a:cubicBezTo>
                    <a:pt x="6139" y="12574"/>
                    <a:pt x="6200" y="12623"/>
                    <a:pt x="6277" y="12623"/>
                  </a:cubicBezTo>
                  <a:cubicBezTo>
                    <a:pt x="6289" y="12623"/>
                    <a:pt x="6302" y="12622"/>
                    <a:pt x="6314" y="12619"/>
                  </a:cubicBezTo>
                  <a:cubicBezTo>
                    <a:pt x="6325" y="12622"/>
                    <a:pt x="6335" y="12623"/>
                    <a:pt x="6345" y="12623"/>
                  </a:cubicBezTo>
                  <a:cubicBezTo>
                    <a:pt x="6410" y="12623"/>
                    <a:pt x="6471" y="12574"/>
                    <a:pt x="6504" y="12524"/>
                  </a:cubicBezTo>
                  <a:lnTo>
                    <a:pt x="8476" y="9566"/>
                  </a:lnTo>
                  <a:cubicBezTo>
                    <a:pt x="8533" y="9490"/>
                    <a:pt x="8533" y="9377"/>
                    <a:pt x="8495" y="9301"/>
                  </a:cubicBezTo>
                  <a:cubicBezTo>
                    <a:pt x="8457" y="9225"/>
                    <a:pt x="8362" y="9168"/>
                    <a:pt x="8286" y="9168"/>
                  </a:cubicBezTo>
                  <a:lnTo>
                    <a:pt x="7281" y="9168"/>
                  </a:lnTo>
                  <a:lnTo>
                    <a:pt x="7281" y="7898"/>
                  </a:lnTo>
                  <a:lnTo>
                    <a:pt x="9841" y="7898"/>
                  </a:lnTo>
                  <a:cubicBezTo>
                    <a:pt x="11339" y="7898"/>
                    <a:pt x="12591" y="6684"/>
                    <a:pt x="12629" y="5186"/>
                  </a:cubicBezTo>
                  <a:cubicBezTo>
                    <a:pt x="12591" y="3878"/>
                    <a:pt x="11662" y="2778"/>
                    <a:pt x="10372" y="2513"/>
                  </a:cubicBezTo>
                  <a:cubicBezTo>
                    <a:pt x="9773" y="839"/>
                    <a:pt x="8283" y="0"/>
                    <a:pt x="67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8" name="Google Shape;678;p37"/>
          <p:cNvGrpSpPr/>
          <p:nvPr/>
        </p:nvGrpSpPr>
        <p:grpSpPr>
          <a:xfrm>
            <a:off x="1771675" y="1545125"/>
            <a:ext cx="578325" cy="487500"/>
            <a:chOff x="4764875" y="1706700"/>
            <a:chExt cx="578325" cy="487500"/>
          </a:xfrm>
        </p:grpSpPr>
        <p:sp>
          <p:nvSpPr>
            <p:cNvPr id="679" name="Google Shape;679;p37"/>
            <p:cNvSpPr/>
            <p:nvPr/>
          </p:nvSpPr>
          <p:spPr>
            <a:xfrm flipH="1">
              <a:off x="5274500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7"/>
            <p:cNvSpPr/>
            <p:nvPr/>
          </p:nvSpPr>
          <p:spPr>
            <a:xfrm>
              <a:off x="4764875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1" name="Google Shape;681;p37"/>
          <p:cNvGrpSpPr/>
          <p:nvPr/>
        </p:nvGrpSpPr>
        <p:grpSpPr>
          <a:xfrm>
            <a:off x="2198188" y="2528038"/>
            <a:ext cx="578325" cy="487500"/>
            <a:chOff x="4764875" y="1706700"/>
            <a:chExt cx="578325" cy="487500"/>
          </a:xfrm>
        </p:grpSpPr>
        <p:sp>
          <p:nvSpPr>
            <p:cNvPr id="682" name="Google Shape;682;p37"/>
            <p:cNvSpPr/>
            <p:nvPr/>
          </p:nvSpPr>
          <p:spPr>
            <a:xfrm flipH="1">
              <a:off x="5274500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7"/>
            <p:cNvSpPr/>
            <p:nvPr/>
          </p:nvSpPr>
          <p:spPr>
            <a:xfrm>
              <a:off x="4764875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4" name="Google Shape;684;p37"/>
          <p:cNvGrpSpPr/>
          <p:nvPr/>
        </p:nvGrpSpPr>
        <p:grpSpPr>
          <a:xfrm>
            <a:off x="2624725" y="3510950"/>
            <a:ext cx="578325" cy="487500"/>
            <a:chOff x="4764875" y="1706700"/>
            <a:chExt cx="578325" cy="487500"/>
          </a:xfrm>
        </p:grpSpPr>
        <p:sp>
          <p:nvSpPr>
            <p:cNvPr id="685" name="Google Shape;685;p37"/>
            <p:cNvSpPr/>
            <p:nvPr/>
          </p:nvSpPr>
          <p:spPr>
            <a:xfrm flipH="1">
              <a:off x="5274500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7"/>
            <p:cNvSpPr/>
            <p:nvPr/>
          </p:nvSpPr>
          <p:spPr>
            <a:xfrm>
              <a:off x="4764875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7" name="Google Shape;687;p37"/>
          <p:cNvSpPr txBox="1">
            <a:spLocks noGrp="1"/>
          </p:cNvSpPr>
          <p:nvPr>
            <p:ph type="subTitle" idx="4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688" name="Google Shape;688;p37"/>
          <p:cNvSpPr txBox="1">
            <a:spLocks noGrp="1"/>
          </p:cNvSpPr>
          <p:nvPr>
            <p:ph type="subTitle" idx="4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400" dirty="0" err="1">
                <a:solidFill>
                  <a:schemeClr val="accent3"/>
                </a:solidFill>
              </a:rPr>
              <a:t>MongoDB.ts</a:t>
            </a:r>
            <a:endParaRPr lang="en-SG" sz="1400" dirty="0">
              <a:solidFill>
                <a:schemeClr val="accent3"/>
              </a:solidFill>
            </a:endParaRPr>
          </a:p>
        </p:txBody>
      </p:sp>
      <p:sp>
        <p:nvSpPr>
          <p:cNvPr id="689" name="Google Shape;689;p37"/>
          <p:cNvSpPr txBox="1">
            <a:spLocks noGrp="1"/>
          </p:cNvSpPr>
          <p:nvPr>
            <p:ph type="subTitle" idx="4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GraphQL.ts</a:t>
            </a:r>
            <a:endParaRPr sz="1400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38"/>
          <p:cNvSpPr txBox="1">
            <a:spLocks noGrp="1"/>
          </p:cNvSpPr>
          <p:nvPr>
            <p:ph type="subTitle" idx="2"/>
          </p:nvPr>
        </p:nvSpPr>
        <p:spPr>
          <a:xfrm>
            <a:off x="2494725" y="1767558"/>
            <a:ext cx="2330700" cy="6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 Runs on localhost:4000 by default &gt;</a:t>
            </a:r>
            <a:endParaRPr dirty="0"/>
          </a:p>
        </p:txBody>
      </p:sp>
      <p:sp>
        <p:nvSpPr>
          <p:cNvPr id="695" name="Google Shape;695;p38"/>
          <p:cNvSpPr txBox="1">
            <a:spLocks noGrp="1"/>
          </p:cNvSpPr>
          <p:nvPr>
            <p:ph type="subTitle" idx="1"/>
          </p:nvPr>
        </p:nvSpPr>
        <p:spPr>
          <a:xfrm>
            <a:off x="5596231" y="1767554"/>
            <a:ext cx="2330700" cy="6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 typeDefs, resolvers, dataset &gt;</a:t>
            </a:r>
            <a:endParaRPr dirty="0"/>
          </a:p>
        </p:txBody>
      </p:sp>
      <p:sp>
        <p:nvSpPr>
          <p:cNvPr id="696" name="Google Shape;696;p38"/>
          <p:cNvSpPr txBox="1">
            <a:spLocks noGrp="1"/>
          </p:cNvSpPr>
          <p:nvPr>
            <p:ph type="subTitle" idx="3"/>
          </p:nvPr>
        </p:nvSpPr>
        <p:spPr>
          <a:xfrm>
            <a:off x="2458880" y="1320502"/>
            <a:ext cx="23307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Where it runs</a:t>
            </a:r>
            <a:endParaRPr dirty="0"/>
          </a:p>
        </p:txBody>
      </p:sp>
      <p:sp>
        <p:nvSpPr>
          <p:cNvPr id="697" name="Google Shape;697;p38"/>
          <p:cNvSpPr txBox="1">
            <a:spLocks noGrp="1"/>
          </p:cNvSpPr>
          <p:nvPr>
            <p:ph type="subTitle" idx="4"/>
          </p:nvPr>
        </p:nvSpPr>
        <p:spPr>
          <a:xfrm>
            <a:off x="5596225" y="1389663"/>
            <a:ext cx="3362580" cy="21976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it consists</a:t>
            </a:r>
            <a:endParaRPr dirty="0"/>
          </a:p>
        </p:txBody>
      </p:sp>
      <p:sp>
        <p:nvSpPr>
          <p:cNvPr id="698" name="Google Shape;698;p38"/>
          <p:cNvSpPr txBox="1">
            <a:spLocks noGrp="1"/>
          </p:cNvSpPr>
          <p:nvPr>
            <p:ph type="subTitle" idx="5"/>
          </p:nvPr>
        </p:nvSpPr>
        <p:spPr>
          <a:xfrm>
            <a:off x="6030031" y="3371329"/>
            <a:ext cx="2330700" cy="6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 RESTDataSource, MongoDBSource, SQLDBSource &gt;</a:t>
            </a:r>
            <a:endParaRPr dirty="0"/>
          </a:p>
        </p:txBody>
      </p:sp>
      <p:sp>
        <p:nvSpPr>
          <p:cNvPr id="699" name="Google Shape;699;p38"/>
          <p:cNvSpPr txBox="1">
            <a:spLocks noGrp="1"/>
          </p:cNvSpPr>
          <p:nvPr>
            <p:ph type="subTitle" idx="6"/>
          </p:nvPr>
        </p:nvSpPr>
        <p:spPr>
          <a:xfrm>
            <a:off x="2814427" y="3371329"/>
            <a:ext cx="2429245" cy="106878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 Scalars, Object (Query, Mutation, Subscription), Input, Enum, Union, Interface &gt;</a:t>
            </a:r>
            <a:endParaRPr dirty="0"/>
          </a:p>
        </p:txBody>
      </p:sp>
      <p:sp>
        <p:nvSpPr>
          <p:cNvPr id="700" name="Google Shape;700;p38"/>
          <p:cNvSpPr txBox="1">
            <a:spLocks noGrp="1"/>
          </p:cNvSpPr>
          <p:nvPr>
            <p:ph type="subTitle" idx="7"/>
          </p:nvPr>
        </p:nvSpPr>
        <p:spPr>
          <a:xfrm>
            <a:off x="2778199" y="2929492"/>
            <a:ext cx="2954788" cy="28662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Supported typeDef</a:t>
            </a:r>
            <a:endParaRPr dirty="0"/>
          </a:p>
        </p:txBody>
      </p:sp>
      <p:sp>
        <p:nvSpPr>
          <p:cNvPr id="701" name="Google Shape;701;p38"/>
          <p:cNvSpPr txBox="1">
            <a:spLocks noGrp="1"/>
          </p:cNvSpPr>
          <p:nvPr>
            <p:ph type="subTitle" idx="8"/>
          </p:nvPr>
        </p:nvSpPr>
        <p:spPr>
          <a:xfrm>
            <a:off x="6030031" y="2920475"/>
            <a:ext cx="23307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Fetching Data</a:t>
            </a:r>
            <a:endParaRPr dirty="0"/>
          </a:p>
        </p:txBody>
      </p:sp>
      <p:sp>
        <p:nvSpPr>
          <p:cNvPr id="702" name="Google Shape;702;p38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Tutorial on </a:t>
            </a:r>
            <a:r>
              <a:rPr lang="en" dirty="0">
                <a:solidFill>
                  <a:schemeClr val="accent2"/>
                </a:solidFill>
              </a:rPr>
              <a:t>‘Apollo Server’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703" name="Google Shape;703;p38"/>
          <p:cNvGrpSpPr/>
          <p:nvPr/>
        </p:nvGrpSpPr>
        <p:grpSpPr>
          <a:xfrm>
            <a:off x="1084825" y="1152525"/>
            <a:ext cx="506100" cy="3417500"/>
            <a:chOff x="1084825" y="1152525"/>
            <a:chExt cx="506100" cy="3417500"/>
          </a:xfrm>
        </p:grpSpPr>
        <p:sp>
          <p:nvSpPr>
            <p:cNvPr id="704" name="Google Shape;704;p38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705" name="Google Shape;705;p38"/>
            <p:cNvCxnSpPr/>
            <p:nvPr/>
          </p:nvCxnSpPr>
          <p:spPr>
            <a:xfrm>
              <a:off x="1337875" y="1152525"/>
              <a:ext cx="0" cy="2781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06" name="Google Shape;706;p38"/>
          <p:cNvGrpSpPr/>
          <p:nvPr/>
        </p:nvGrpSpPr>
        <p:grpSpPr>
          <a:xfrm>
            <a:off x="1877955" y="1732523"/>
            <a:ext cx="365741" cy="365755"/>
            <a:chOff x="5165638" y="1291400"/>
            <a:chExt cx="431400" cy="431875"/>
          </a:xfrm>
        </p:grpSpPr>
        <p:sp>
          <p:nvSpPr>
            <p:cNvPr id="707" name="Google Shape;707;p38"/>
            <p:cNvSpPr/>
            <p:nvPr/>
          </p:nvSpPr>
          <p:spPr>
            <a:xfrm>
              <a:off x="5173688" y="1299925"/>
              <a:ext cx="414800" cy="252700"/>
            </a:xfrm>
            <a:custGeom>
              <a:avLst/>
              <a:gdLst/>
              <a:ahLst/>
              <a:cxnLst/>
              <a:rect l="l" t="t" r="r" b="b"/>
              <a:pathLst>
                <a:path w="16592" h="10108" extrusionOk="0">
                  <a:moveTo>
                    <a:pt x="8998" y="1"/>
                  </a:moveTo>
                  <a:cubicBezTo>
                    <a:pt x="8970" y="1"/>
                    <a:pt x="8941" y="1"/>
                    <a:pt x="8912" y="1"/>
                  </a:cubicBezTo>
                  <a:cubicBezTo>
                    <a:pt x="6789" y="20"/>
                    <a:pt x="4911" y="1423"/>
                    <a:pt x="4324" y="3471"/>
                  </a:cubicBezTo>
                  <a:cubicBezTo>
                    <a:pt x="4039" y="3395"/>
                    <a:pt x="3755" y="3376"/>
                    <a:pt x="3470" y="3376"/>
                  </a:cubicBezTo>
                  <a:cubicBezTo>
                    <a:pt x="1612" y="3376"/>
                    <a:pt x="0" y="4874"/>
                    <a:pt x="0" y="6752"/>
                  </a:cubicBezTo>
                  <a:cubicBezTo>
                    <a:pt x="0" y="8610"/>
                    <a:pt x="1612" y="10108"/>
                    <a:pt x="3470" y="10108"/>
                  </a:cubicBezTo>
                  <a:lnTo>
                    <a:pt x="13122" y="10108"/>
                  </a:lnTo>
                  <a:cubicBezTo>
                    <a:pt x="14980" y="10108"/>
                    <a:pt x="16592" y="8610"/>
                    <a:pt x="16592" y="6752"/>
                  </a:cubicBezTo>
                  <a:cubicBezTo>
                    <a:pt x="16592" y="5045"/>
                    <a:pt x="15245" y="3642"/>
                    <a:pt x="13596" y="3395"/>
                  </a:cubicBezTo>
                  <a:lnTo>
                    <a:pt x="13596" y="3376"/>
                  </a:lnTo>
                  <a:cubicBezTo>
                    <a:pt x="12960" y="1375"/>
                    <a:pt x="11105" y="1"/>
                    <a:pt x="89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8"/>
            <p:cNvSpPr/>
            <p:nvPr/>
          </p:nvSpPr>
          <p:spPr>
            <a:xfrm>
              <a:off x="5313538" y="1485300"/>
              <a:ext cx="135125" cy="229450"/>
            </a:xfrm>
            <a:custGeom>
              <a:avLst/>
              <a:gdLst/>
              <a:ahLst/>
              <a:cxnLst/>
              <a:rect l="l" t="t" r="r" b="b"/>
              <a:pathLst>
                <a:path w="5405" h="9178" extrusionOk="0">
                  <a:moveTo>
                    <a:pt x="2693" y="0"/>
                  </a:moveTo>
                  <a:lnTo>
                    <a:pt x="0" y="4039"/>
                  </a:lnTo>
                  <a:lnTo>
                    <a:pt x="1688" y="4039"/>
                  </a:lnTo>
                  <a:lnTo>
                    <a:pt x="1688" y="9178"/>
                  </a:lnTo>
                  <a:lnTo>
                    <a:pt x="3717" y="9178"/>
                  </a:lnTo>
                  <a:lnTo>
                    <a:pt x="3717" y="4039"/>
                  </a:lnTo>
                  <a:lnTo>
                    <a:pt x="5404" y="4039"/>
                  </a:lnTo>
                  <a:lnTo>
                    <a:pt x="26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8"/>
            <p:cNvSpPr/>
            <p:nvPr/>
          </p:nvSpPr>
          <p:spPr>
            <a:xfrm>
              <a:off x="5406438" y="1426525"/>
              <a:ext cx="19925" cy="16650"/>
            </a:xfrm>
            <a:custGeom>
              <a:avLst/>
              <a:gdLst/>
              <a:ahLst/>
              <a:cxnLst/>
              <a:rect l="l" t="t" r="r" b="b"/>
              <a:pathLst>
                <a:path w="797" h="666" extrusionOk="0">
                  <a:moveTo>
                    <a:pt x="437" y="0"/>
                  </a:moveTo>
                  <a:cubicBezTo>
                    <a:pt x="133" y="0"/>
                    <a:pt x="1" y="360"/>
                    <a:pt x="209" y="569"/>
                  </a:cubicBezTo>
                  <a:cubicBezTo>
                    <a:pt x="282" y="635"/>
                    <a:pt x="368" y="665"/>
                    <a:pt x="451" y="665"/>
                  </a:cubicBezTo>
                  <a:cubicBezTo>
                    <a:pt x="630" y="665"/>
                    <a:pt x="797" y="529"/>
                    <a:pt x="797" y="322"/>
                  </a:cubicBezTo>
                  <a:cubicBezTo>
                    <a:pt x="778" y="133"/>
                    <a:pt x="645" y="0"/>
                    <a:pt x="45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8"/>
            <p:cNvSpPr/>
            <p:nvPr/>
          </p:nvSpPr>
          <p:spPr>
            <a:xfrm>
              <a:off x="5165638" y="1291400"/>
              <a:ext cx="431400" cy="431875"/>
            </a:xfrm>
            <a:custGeom>
              <a:avLst/>
              <a:gdLst/>
              <a:ahLst/>
              <a:cxnLst/>
              <a:rect l="l" t="t" r="r" b="b"/>
              <a:pathLst>
                <a:path w="17256" h="17275" extrusionOk="0">
                  <a:moveTo>
                    <a:pt x="9287" y="680"/>
                  </a:moveTo>
                  <a:cubicBezTo>
                    <a:pt x="10957" y="680"/>
                    <a:pt x="12629" y="1572"/>
                    <a:pt x="13425" y="3376"/>
                  </a:cubicBezTo>
                  <a:cubicBezTo>
                    <a:pt x="12439" y="3376"/>
                    <a:pt x="11491" y="3774"/>
                    <a:pt x="10808" y="4457"/>
                  </a:cubicBezTo>
                  <a:cubicBezTo>
                    <a:pt x="10522" y="4700"/>
                    <a:pt x="10754" y="5062"/>
                    <a:pt x="11024" y="5062"/>
                  </a:cubicBezTo>
                  <a:cubicBezTo>
                    <a:pt x="11111" y="5062"/>
                    <a:pt x="11203" y="5024"/>
                    <a:pt x="11282" y="4931"/>
                  </a:cubicBezTo>
                  <a:cubicBezTo>
                    <a:pt x="11851" y="4362"/>
                    <a:pt x="12609" y="4040"/>
                    <a:pt x="13406" y="4040"/>
                  </a:cubicBezTo>
                  <a:cubicBezTo>
                    <a:pt x="13558" y="4040"/>
                    <a:pt x="13709" y="4059"/>
                    <a:pt x="13842" y="4078"/>
                  </a:cubicBezTo>
                  <a:cubicBezTo>
                    <a:pt x="15378" y="4248"/>
                    <a:pt x="16553" y="5538"/>
                    <a:pt x="16591" y="7093"/>
                  </a:cubicBezTo>
                  <a:cubicBezTo>
                    <a:pt x="16591" y="8723"/>
                    <a:pt x="15169" y="10126"/>
                    <a:pt x="13444" y="10126"/>
                  </a:cubicBezTo>
                  <a:lnTo>
                    <a:pt x="10600" y="10126"/>
                  </a:lnTo>
                  <a:lnTo>
                    <a:pt x="8912" y="7567"/>
                  </a:lnTo>
                  <a:cubicBezTo>
                    <a:pt x="8836" y="7472"/>
                    <a:pt x="8727" y="7424"/>
                    <a:pt x="8620" y="7424"/>
                  </a:cubicBezTo>
                  <a:cubicBezTo>
                    <a:pt x="8514" y="7424"/>
                    <a:pt x="8409" y="7472"/>
                    <a:pt x="8343" y="7567"/>
                  </a:cubicBezTo>
                  <a:lnTo>
                    <a:pt x="6637" y="10126"/>
                  </a:lnTo>
                  <a:lnTo>
                    <a:pt x="3792" y="10126"/>
                  </a:lnTo>
                  <a:cubicBezTo>
                    <a:pt x="2105" y="10126"/>
                    <a:pt x="664" y="8723"/>
                    <a:pt x="664" y="7093"/>
                  </a:cubicBezTo>
                  <a:cubicBezTo>
                    <a:pt x="664" y="5443"/>
                    <a:pt x="2086" y="4040"/>
                    <a:pt x="3792" y="4040"/>
                  </a:cubicBezTo>
                  <a:cubicBezTo>
                    <a:pt x="4608" y="4059"/>
                    <a:pt x="5366" y="4362"/>
                    <a:pt x="5935" y="4931"/>
                  </a:cubicBezTo>
                  <a:cubicBezTo>
                    <a:pt x="6009" y="5024"/>
                    <a:pt x="6099" y="5062"/>
                    <a:pt x="6185" y="5062"/>
                  </a:cubicBezTo>
                  <a:cubicBezTo>
                    <a:pt x="6452" y="5062"/>
                    <a:pt x="6695" y="4700"/>
                    <a:pt x="6409" y="4457"/>
                  </a:cubicBezTo>
                  <a:cubicBezTo>
                    <a:pt x="6030" y="4078"/>
                    <a:pt x="5556" y="3793"/>
                    <a:pt x="5044" y="3604"/>
                  </a:cubicBezTo>
                  <a:cubicBezTo>
                    <a:pt x="5782" y="1662"/>
                    <a:pt x="7534" y="680"/>
                    <a:pt x="9287" y="680"/>
                  </a:cubicBezTo>
                  <a:close/>
                  <a:moveTo>
                    <a:pt x="8628" y="8363"/>
                  </a:moveTo>
                  <a:lnTo>
                    <a:pt x="10694" y="11473"/>
                  </a:lnTo>
                  <a:lnTo>
                    <a:pt x="9633" y="11473"/>
                  </a:lnTo>
                  <a:cubicBezTo>
                    <a:pt x="9443" y="11473"/>
                    <a:pt x="9291" y="11624"/>
                    <a:pt x="9291" y="11795"/>
                  </a:cubicBezTo>
                  <a:lnTo>
                    <a:pt x="9291" y="16592"/>
                  </a:lnTo>
                  <a:lnTo>
                    <a:pt x="7945" y="16592"/>
                  </a:lnTo>
                  <a:lnTo>
                    <a:pt x="7945" y="11795"/>
                  </a:lnTo>
                  <a:cubicBezTo>
                    <a:pt x="7945" y="11624"/>
                    <a:pt x="7793" y="11473"/>
                    <a:pt x="7604" y="11473"/>
                  </a:cubicBezTo>
                  <a:lnTo>
                    <a:pt x="6561" y="11473"/>
                  </a:lnTo>
                  <a:lnTo>
                    <a:pt x="8628" y="8363"/>
                  </a:lnTo>
                  <a:close/>
                  <a:moveTo>
                    <a:pt x="9298" y="1"/>
                  </a:moveTo>
                  <a:cubicBezTo>
                    <a:pt x="7268" y="1"/>
                    <a:pt x="5241" y="1143"/>
                    <a:pt x="4418" y="3433"/>
                  </a:cubicBezTo>
                  <a:cubicBezTo>
                    <a:pt x="4210" y="3395"/>
                    <a:pt x="4001" y="3376"/>
                    <a:pt x="3811" y="3376"/>
                  </a:cubicBezTo>
                  <a:cubicBezTo>
                    <a:pt x="1801" y="3376"/>
                    <a:pt x="0" y="5007"/>
                    <a:pt x="0" y="7093"/>
                  </a:cubicBezTo>
                  <a:cubicBezTo>
                    <a:pt x="0" y="9159"/>
                    <a:pt x="1801" y="10790"/>
                    <a:pt x="3811" y="10790"/>
                  </a:cubicBezTo>
                  <a:lnTo>
                    <a:pt x="6200" y="10790"/>
                  </a:lnTo>
                  <a:lnTo>
                    <a:pt x="5651" y="11624"/>
                  </a:lnTo>
                  <a:cubicBezTo>
                    <a:pt x="5499" y="11833"/>
                    <a:pt x="5651" y="12136"/>
                    <a:pt x="5916" y="12136"/>
                  </a:cubicBezTo>
                  <a:lnTo>
                    <a:pt x="7262" y="12136"/>
                  </a:lnTo>
                  <a:lnTo>
                    <a:pt x="7262" y="16934"/>
                  </a:lnTo>
                  <a:cubicBezTo>
                    <a:pt x="7262" y="17123"/>
                    <a:pt x="7414" y="17256"/>
                    <a:pt x="7604" y="17275"/>
                  </a:cubicBezTo>
                  <a:lnTo>
                    <a:pt x="9633" y="17275"/>
                  </a:lnTo>
                  <a:cubicBezTo>
                    <a:pt x="9803" y="17256"/>
                    <a:pt x="9955" y="17123"/>
                    <a:pt x="9955" y="16934"/>
                  </a:cubicBezTo>
                  <a:lnTo>
                    <a:pt x="9955" y="12136"/>
                  </a:lnTo>
                  <a:lnTo>
                    <a:pt x="11320" y="12136"/>
                  </a:lnTo>
                  <a:cubicBezTo>
                    <a:pt x="11328" y="12137"/>
                    <a:pt x="11336" y="12137"/>
                    <a:pt x="11344" y="12137"/>
                  </a:cubicBezTo>
                  <a:cubicBezTo>
                    <a:pt x="11595" y="12137"/>
                    <a:pt x="11752" y="11845"/>
                    <a:pt x="11605" y="11624"/>
                  </a:cubicBezTo>
                  <a:lnTo>
                    <a:pt x="11055" y="10790"/>
                  </a:lnTo>
                  <a:lnTo>
                    <a:pt x="13444" y="10790"/>
                  </a:lnTo>
                  <a:cubicBezTo>
                    <a:pt x="15454" y="10790"/>
                    <a:pt x="17255" y="9159"/>
                    <a:pt x="17255" y="7093"/>
                  </a:cubicBezTo>
                  <a:cubicBezTo>
                    <a:pt x="17217" y="5310"/>
                    <a:pt x="15947" y="3793"/>
                    <a:pt x="14202" y="3452"/>
                  </a:cubicBezTo>
                  <a:cubicBezTo>
                    <a:pt x="13376" y="1153"/>
                    <a:pt x="11335" y="1"/>
                    <a:pt x="92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1" name="Google Shape;711;p38"/>
          <p:cNvGrpSpPr/>
          <p:nvPr/>
        </p:nvGrpSpPr>
        <p:grpSpPr>
          <a:xfrm>
            <a:off x="5411269" y="3319749"/>
            <a:ext cx="365747" cy="365752"/>
            <a:chOff x="2036988" y="4249875"/>
            <a:chExt cx="525725" cy="524300"/>
          </a:xfrm>
        </p:grpSpPr>
        <p:sp>
          <p:nvSpPr>
            <p:cNvPr id="712" name="Google Shape;712;p38"/>
            <p:cNvSpPr/>
            <p:nvPr/>
          </p:nvSpPr>
          <p:spPr>
            <a:xfrm>
              <a:off x="2046938" y="4393975"/>
              <a:ext cx="505350" cy="369775"/>
            </a:xfrm>
            <a:custGeom>
              <a:avLst/>
              <a:gdLst/>
              <a:ahLst/>
              <a:cxnLst/>
              <a:rect l="l" t="t" r="r" b="b"/>
              <a:pathLst>
                <a:path w="20214" h="14791" extrusionOk="0">
                  <a:moveTo>
                    <a:pt x="1650" y="1"/>
                  </a:moveTo>
                  <a:cubicBezTo>
                    <a:pt x="740" y="1"/>
                    <a:pt x="0" y="740"/>
                    <a:pt x="0" y="1650"/>
                  </a:cubicBezTo>
                  <a:lnTo>
                    <a:pt x="0" y="13141"/>
                  </a:lnTo>
                  <a:cubicBezTo>
                    <a:pt x="0" y="14051"/>
                    <a:pt x="740" y="14791"/>
                    <a:pt x="1650" y="14791"/>
                  </a:cubicBezTo>
                  <a:lnTo>
                    <a:pt x="18564" y="14791"/>
                  </a:lnTo>
                  <a:cubicBezTo>
                    <a:pt x="19474" y="14791"/>
                    <a:pt x="20213" y="14051"/>
                    <a:pt x="20213" y="13141"/>
                  </a:cubicBezTo>
                  <a:lnTo>
                    <a:pt x="20213" y="1650"/>
                  </a:lnTo>
                  <a:cubicBezTo>
                    <a:pt x="20213" y="740"/>
                    <a:pt x="19474" y="1"/>
                    <a:pt x="1856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8"/>
            <p:cNvSpPr/>
            <p:nvPr/>
          </p:nvSpPr>
          <p:spPr>
            <a:xfrm>
              <a:off x="2129413" y="4435225"/>
              <a:ext cx="382100" cy="287300"/>
            </a:xfrm>
            <a:custGeom>
              <a:avLst/>
              <a:gdLst/>
              <a:ahLst/>
              <a:cxnLst/>
              <a:rect l="l" t="t" r="r" b="b"/>
              <a:pathLst>
                <a:path w="15284" h="11492" extrusionOk="0">
                  <a:moveTo>
                    <a:pt x="1" y="0"/>
                  </a:moveTo>
                  <a:lnTo>
                    <a:pt x="1" y="11491"/>
                  </a:lnTo>
                  <a:lnTo>
                    <a:pt x="15284" y="11491"/>
                  </a:lnTo>
                  <a:lnTo>
                    <a:pt x="1528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8"/>
            <p:cNvSpPr/>
            <p:nvPr/>
          </p:nvSpPr>
          <p:spPr>
            <a:xfrm>
              <a:off x="2310013" y="4548050"/>
              <a:ext cx="61650" cy="72075"/>
            </a:xfrm>
            <a:custGeom>
              <a:avLst/>
              <a:gdLst/>
              <a:ahLst/>
              <a:cxnLst/>
              <a:rect l="l" t="t" r="r" b="b"/>
              <a:pathLst>
                <a:path w="2466" h="2883" extrusionOk="0">
                  <a:moveTo>
                    <a:pt x="1" y="0"/>
                  </a:moveTo>
                  <a:lnTo>
                    <a:pt x="1" y="133"/>
                  </a:lnTo>
                  <a:cubicBezTo>
                    <a:pt x="1" y="323"/>
                    <a:pt x="39" y="493"/>
                    <a:pt x="134" y="683"/>
                  </a:cubicBezTo>
                  <a:lnTo>
                    <a:pt x="1233" y="2882"/>
                  </a:lnTo>
                  <a:lnTo>
                    <a:pt x="2333" y="683"/>
                  </a:lnTo>
                  <a:cubicBezTo>
                    <a:pt x="2409" y="512"/>
                    <a:pt x="2466" y="323"/>
                    <a:pt x="2466" y="133"/>
                  </a:cubicBezTo>
                  <a:lnTo>
                    <a:pt x="246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8"/>
            <p:cNvSpPr/>
            <p:nvPr/>
          </p:nvSpPr>
          <p:spPr>
            <a:xfrm>
              <a:off x="2310013" y="4310075"/>
              <a:ext cx="61650" cy="238000"/>
            </a:xfrm>
            <a:custGeom>
              <a:avLst/>
              <a:gdLst/>
              <a:ahLst/>
              <a:cxnLst/>
              <a:rect l="l" t="t" r="r" b="b"/>
              <a:pathLst>
                <a:path w="2466" h="9520" extrusionOk="0">
                  <a:moveTo>
                    <a:pt x="1" y="1"/>
                  </a:moveTo>
                  <a:lnTo>
                    <a:pt x="1" y="9519"/>
                  </a:lnTo>
                  <a:lnTo>
                    <a:pt x="2466" y="9519"/>
                  </a:lnTo>
                  <a:lnTo>
                    <a:pt x="246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8"/>
            <p:cNvSpPr/>
            <p:nvPr/>
          </p:nvSpPr>
          <p:spPr>
            <a:xfrm>
              <a:off x="2310013" y="4258300"/>
              <a:ext cx="61650" cy="51800"/>
            </a:xfrm>
            <a:custGeom>
              <a:avLst/>
              <a:gdLst/>
              <a:ahLst/>
              <a:cxnLst/>
              <a:rect l="l" t="t" r="r" b="b"/>
              <a:pathLst>
                <a:path w="2466" h="2072" extrusionOk="0">
                  <a:moveTo>
                    <a:pt x="1233" y="0"/>
                  </a:moveTo>
                  <a:cubicBezTo>
                    <a:pt x="617" y="0"/>
                    <a:pt x="1" y="412"/>
                    <a:pt x="1" y="1237"/>
                  </a:cubicBezTo>
                  <a:lnTo>
                    <a:pt x="1" y="2072"/>
                  </a:lnTo>
                  <a:lnTo>
                    <a:pt x="2466" y="2072"/>
                  </a:lnTo>
                  <a:lnTo>
                    <a:pt x="2466" y="1237"/>
                  </a:lnTo>
                  <a:cubicBezTo>
                    <a:pt x="2466" y="412"/>
                    <a:pt x="1850" y="0"/>
                    <a:pt x="1233" y="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8"/>
            <p:cNvSpPr/>
            <p:nvPr/>
          </p:nvSpPr>
          <p:spPr>
            <a:xfrm>
              <a:off x="2197688" y="4609675"/>
              <a:ext cx="24200" cy="20675"/>
            </a:xfrm>
            <a:custGeom>
              <a:avLst/>
              <a:gdLst/>
              <a:ahLst/>
              <a:cxnLst/>
              <a:rect l="l" t="t" r="r" b="b"/>
              <a:pathLst>
                <a:path w="968" h="827" extrusionOk="0">
                  <a:moveTo>
                    <a:pt x="550" y="0"/>
                  </a:moveTo>
                  <a:cubicBezTo>
                    <a:pt x="171" y="0"/>
                    <a:pt x="0" y="436"/>
                    <a:pt x="247" y="702"/>
                  </a:cubicBezTo>
                  <a:cubicBezTo>
                    <a:pt x="333" y="788"/>
                    <a:pt x="439" y="826"/>
                    <a:pt x="543" y="826"/>
                  </a:cubicBezTo>
                  <a:cubicBezTo>
                    <a:pt x="759" y="826"/>
                    <a:pt x="967" y="661"/>
                    <a:pt x="967" y="417"/>
                  </a:cubicBezTo>
                  <a:cubicBezTo>
                    <a:pt x="948" y="190"/>
                    <a:pt x="777" y="0"/>
                    <a:pt x="5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8"/>
            <p:cNvSpPr/>
            <p:nvPr/>
          </p:nvSpPr>
          <p:spPr>
            <a:xfrm>
              <a:off x="2074438" y="4568900"/>
              <a:ext cx="23725" cy="20200"/>
            </a:xfrm>
            <a:custGeom>
              <a:avLst/>
              <a:gdLst/>
              <a:ahLst/>
              <a:cxnLst/>
              <a:rect l="l" t="t" r="r" b="b"/>
              <a:pathLst>
                <a:path w="949" h="808" extrusionOk="0">
                  <a:moveTo>
                    <a:pt x="550" y="1"/>
                  </a:moveTo>
                  <a:cubicBezTo>
                    <a:pt x="190" y="1"/>
                    <a:pt x="0" y="437"/>
                    <a:pt x="265" y="683"/>
                  </a:cubicBezTo>
                  <a:cubicBezTo>
                    <a:pt x="346" y="769"/>
                    <a:pt x="445" y="808"/>
                    <a:pt x="544" y="808"/>
                  </a:cubicBezTo>
                  <a:cubicBezTo>
                    <a:pt x="749" y="808"/>
                    <a:pt x="948" y="642"/>
                    <a:pt x="948" y="399"/>
                  </a:cubicBezTo>
                  <a:cubicBezTo>
                    <a:pt x="948" y="171"/>
                    <a:pt x="777" y="1"/>
                    <a:pt x="5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8"/>
            <p:cNvSpPr/>
            <p:nvPr/>
          </p:nvSpPr>
          <p:spPr>
            <a:xfrm>
              <a:off x="2036988" y="4249875"/>
              <a:ext cx="525725" cy="524300"/>
            </a:xfrm>
            <a:custGeom>
              <a:avLst/>
              <a:gdLst/>
              <a:ahLst/>
              <a:cxnLst/>
              <a:rect l="l" t="t" r="r" b="b"/>
              <a:pathLst>
                <a:path w="21029" h="20972" extrusionOk="0">
                  <a:moveTo>
                    <a:pt x="12147" y="792"/>
                  </a:moveTo>
                  <a:cubicBezTo>
                    <a:pt x="12543" y="792"/>
                    <a:pt x="12941" y="1053"/>
                    <a:pt x="12970" y="1574"/>
                  </a:cubicBezTo>
                  <a:lnTo>
                    <a:pt x="12970" y="1991"/>
                  </a:lnTo>
                  <a:lnTo>
                    <a:pt x="11339" y="1991"/>
                  </a:lnTo>
                  <a:lnTo>
                    <a:pt x="11339" y="1574"/>
                  </a:lnTo>
                  <a:cubicBezTo>
                    <a:pt x="11358" y="1053"/>
                    <a:pt x="11751" y="792"/>
                    <a:pt x="12147" y="792"/>
                  </a:cubicBezTo>
                  <a:close/>
                  <a:moveTo>
                    <a:pt x="10505" y="6182"/>
                  </a:moveTo>
                  <a:lnTo>
                    <a:pt x="10505" y="6997"/>
                  </a:lnTo>
                  <a:lnTo>
                    <a:pt x="4096" y="6997"/>
                  </a:lnTo>
                  <a:lnTo>
                    <a:pt x="4096" y="6182"/>
                  </a:lnTo>
                  <a:close/>
                  <a:moveTo>
                    <a:pt x="12970" y="2807"/>
                  </a:moveTo>
                  <a:lnTo>
                    <a:pt x="12970" y="11529"/>
                  </a:lnTo>
                  <a:lnTo>
                    <a:pt x="11339" y="11529"/>
                  </a:lnTo>
                  <a:lnTo>
                    <a:pt x="11339" y="2807"/>
                  </a:lnTo>
                  <a:close/>
                  <a:moveTo>
                    <a:pt x="12913" y="12344"/>
                  </a:moveTo>
                  <a:cubicBezTo>
                    <a:pt x="12913" y="12363"/>
                    <a:pt x="12894" y="12401"/>
                    <a:pt x="12894" y="12420"/>
                  </a:cubicBezTo>
                  <a:lnTo>
                    <a:pt x="12154" y="13880"/>
                  </a:lnTo>
                  <a:lnTo>
                    <a:pt x="11415" y="12420"/>
                  </a:lnTo>
                  <a:cubicBezTo>
                    <a:pt x="11396" y="12382"/>
                    <a:pt x="11396" y="12363"/>
                    <a:pt x="11377" y="12344"/>
                  </a:cubicBezTo>
                  <a:close/>
                  <a:moveTo>
                    <a:pt x="18563" y="7832"/>
                  </a:moveTo>
                  <a:lnTo>
                    <a:pt x="18563" y="18507"/>
                  </a:lnTo>
                  <a:lnTo>
                    <a:pt x="4096" y="18507"/>
                  </a:lnTo>
                  <a:lnTo>
                    <a:pt x="4096" y="7832"/>
                  </a:lnTo>
                  <a:lnTo>
                    <a:pt x="10505" y="7832"/>
                  </a:lnTo>
                  <a:lnTo>
                    <a:pt x="10505" y="12060"/>
                  </a:lnTo>
                  <a:cubicBezTo>
                    <a:pt x="10505" y="12306"/>
                    <a:pt x="10562" y="12553"/>
                    <a:pt x="10675" y="12780"/>
                  </a:cubicBezTo>
                  <a:lnTo>
                    <a:pt x="11472" y="14392"/>
                  </a:lnTo>
                  <a:lnTo>
                    <a:pt x="8628" y="14392"/>
                  </a:lnTo>
                  <a:cubicBezTo>
                    <a:pt x="8615" y="14391"/>
                    <a:pt x="8603" y="14391"/>
                    <a:pt x="8591" y="14391"/>
                  </a:cubicBezTo>
                  <a:cubicBezTo>
                    <a:pt x="8033" y="14391"/>
                    <a:pt x="8033" y="15228"/>
                    <a:pt x="8591" y="15228"/>
                  </a:cubicBezTo>
                  <a:cubicBezTo>
                    <a:pt x="8603" y="15228"/>
                    <a:pt x="8615" y="15227"/>
                    <a:pt x="8628" y="15227"/>
                  </a:cubicBezTo>
                  <a:lnTo>
                    <a:pt x="15435" y="15227"/>
                  </a:lnTo>
                  <a:cubicBezTo>
                    <a:pt x="15947" y="15170"/>
                    <a:pt x="15947" y="14430"/>
                    <a:pt x="15435" y="14392"/>
                  </a:cubicBezTo>
                  <a:lnTo>
                    <a:pt x="12818" y="14392"/>
                  </a:lnTo>
                  <a:lnTo>
                    <a:pt x="13614" y="12780"/>
                  </a:lnTo>
                  <a:cubicBezTo>
                    <a:pt x="13728" y="12553"/>
                    <a:pt x="13785" y="12306"/>
                    <a:pt x="13804" y="12060"/>
                  </a:cubicBezTo>
                  <a:lnTo>
                    <a:pt x="13804" y="7832"/>
                  </a:lnTo>
                  <a:close/>
                  <a:moveTo>
                    <a:pt x="3280" y="6182"/>
                  </a:moveTo>
                  <a:lnTo>
                    <a:pt x="3280" y="20156"/>
                  </a:lnTo>
                  <a:lnTo>
                    <a:pt x="2048" y="20156"/>
                  </a:lnTo>
                  <a:cubicBezTo>
                    <a:pt x="1365" y="20156"/>
                    <a:pt x="815" y="19588"/>
                    <a:pt x="815" y="18924"/>
                  </a:cubicBezTo>
                  <a:lnTo>
                    <a:pt x="815" y="7414"/>
                  </a:lnTo>
                  <a:cubicBezTo>
                    <a:pt x="815" y="6732"/>
                    <a:pt x="1365" y="6182"/>
                    <a:pt x="2048" y="6182"/>
                  </a:cubicBezTo>
                  <a:close/>
                  <a:moveTo>
                    <a:pt x="18962" y="6182"/>
                  </a:moveTo>
                  <a:cubicBezTo>
                    <a:pt x="19644" y="6182"/>
                    <a:pt x="20194" y="6732"/>
                    <a:pt x="20194" y="7414"/>
                  </a:cubicBezTo>
                  <a:lnTo>
                    <a:pt x="20194" y="18924"/>
                  </a:lnTo>
                  <a:cubicBezTo>
                    <a:pt x="20194" y="19588"/>
                    <a:pt x="19644" y="20156"/>
                    <a:pt x="18962" y="20156"/>
                  </a:cubicBezTo>
                  <a:lnTo>
                    <a:pt x="4096" y="20156"/>
                  </a:lnTo>
                  <a:lnTo>
                    <a:pt x="4096" y="19322"/>
                  </a:lnTo>
                  <a:lnTo>
                    <a:pt x="18962" y="19322"/>
                  </a:lnTo>
                  <a:cubicBezTo>
                    <a:pt x="19189" y="19322"/>
                    <a:pt x="19379" y="19152"/>
                    <a:pt x="19379" y="18924"/>
                  </a:cubicBezTo>
                  <a:lnTo>
                    <a:pt x="19379" y="7414"/>
                  </a:lnTo>
                  <a:cubicBezTo>
                    <a:pt x="19379" y="7187"/>
                    <a:pt x="19189" y="6997"/>
                    <a:pt x="18962" y="6997"/>
                  </a:cubicBezTo>
                  <a:lnTo>
                    <a:pt x="13804" y="6997"/>
                  </a:lnTo>
                  <a:lnTo>
                    <a:pt x="13804" y="6182"/>
                  </a:lnTo>
                  <a:close/>
                  <a:moveTo>
                    <a:pt x="12154" y="0"/>
                  </a:moveTo>
                  <a:cubicBezTo>
                    <a:pt x="11263" y="0"/>
                    <a:pt x="10543" y="702"/>
                    <a:pt x="10505" y="1574"/>
                  </a:cubicBezTo>
                  <a:lnTo>
                    <a:pt x="10505" y="5367"/>
                  </a:lnTo>
                  <a:lnTo>
                    <a:pt x="2048" y="5367"/>
                  </a:lnTo>
                  <a:cubicBezTo>
                    <a:pt x="910" y="5367"/>
                    <a:pt x="0" y="6277"/>
                    <a:pt x="0" y="7414"/>
                  </a:cubicBezTo>
                  <a:lnTo>
                    <a:pt x="0" y="18905"/>
                  </a:lnTo>
                  <a:cubicBezTo>
                    <a:pt x="0" y="20043"/>
                    <a:pt x="910" y="20972"/>
                    <a:pt x="2048" y="20972"/>
                  </a:cubicBezTo>
                  <a:lnTo>
                    <a:pt x="18962" y="20972"/>
                  </a:lnTo>
                  <a:cubicBezTo>
                    <a:pt x="20099" y="20972"/>
                    <a:pt x="21028" y="20043"/>
                    <a:pt x="21028" y="18905"/>
                  </a:cubicBezTo>
                  <a:lnTo>
                    <a:pt x="21028" y="7414"/>
                  </a:lnTo>
                  <a:cubicBezTo>
                    <a:pt x="21028" y="6277"/>
                    <a:pt x="20099" y="5367"/>
                    <a:pt x="18962" y="5367"/>
                  </a:cubicBezTo>
                  <a:lnTo>
                    <a:pt x="13804" y="5367"/>
                  </a:lnTo>
                  <a:lnTo>
                    <a:pt x="13804" y="1574"/>
                  </a:lnTo>
                  <a:cubicBezTo>
                    <a:pt x="13766" y="702"/>
                    <a:pt x="13027" y="0"/>
                    <a:pt x="121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8"/>
            <p:cNvSpPr/>
            <p:nvPr/>
          </p:nvSpPr>
          <p:spPr>
            <a:xfrm>
              <a:off x="2077738" y="4487250"/>
              <a:ext cx="20900" cy="60100"/>
            </a:xfrm>
            <a:custGeom>
              <a:avLst/>
              <a:gdLst/>
              <a:ahLst/>
              <a:cxnLst/>
              <a:rect l="l" t="t" r="r" b="b"/>
              <a:pathLst>
                <a:path w="836" h="2404" extrusionOk="0">
                  <a:moveTo>
                    <a:pt x="411" y="0"/>
                  </a:moveTo>
                  <a:cubicBezTo>
                    <a:pt x="214" y="0"/>
                    <a:pt x="20" y="128"/>
                    <a:pt x="1" y="384"/>
                  </a:cubicBezTo>
                  <a:lnTo>
                    <a:pt x="1" y="2034"/>
                  </a:lnTo>
                  <a:cubicBezTo>
                    <a:pt x="20" y="2281"/>
                    <a:pt x="214" y="2404"/>
                    <a:pt x="411" y="2404"/>
                  </a:cubicBezTo>
                  <a:cubicBezTo>
                    <a:pt x="608" y="2404"/>
                    <a:pt x="807" y="2281"/>
                    <a:pt x="835" y="2034"/>
                  </a:cubicBezTo>
                  <a:lnTo>
                    <a:pt x="835" y="384"/>
                  </a:lnTo>
                  <a:cubicBezTo>
                    <a:pt x="807" y="128"/>
                    <a:pt x="608" y="0"/>
                    <a:pt x="41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8"/>
            <p:cNvSpPr/>
            <p:nvPr/>
          </p:nvSpPr>
          <p:spPr>
            <a:xfrm>
              <a:off x="2077738" y="4609675"/>
              <a:ext cx="20425" cy="60825"/>
            </a:xfrm>
            <a:custGeom>
              <a:avLst/>
              <a:gdLst/>
              <a:ahLst/>
              <a:cxnLst/>
              <a:rect l="l" t="t" r="r" b="b"/>
              <a:pathLst>
                <a:path w="817" h="2433" extrusionOk="0">
                  <a:moveTo>
                    <a:pt x="418" y="0"/>
                  </a:moveTo>
                  <a:cubicBezTo>
                    <a:pt x="190" y="0"/>
                    <a:pt x="1" y="190"/>
                    <a:pt x="1" y="417"/>
                  </a:cubicBezTo>
                  <a:lnTo>
                    <a:pt x="1" y="2048"/>
                  </a:lnTo>
                  <a:cubicBezTo>
                    <a:pt x="20" y="2304"/>
                    <a:pt x="214" y="2432"/>
                    <a:pt x="408" y="2432"/>
                  </a:cubicBezTo>
                  <a:cubicBezTo>
                    <a:pt x="603" y="2432"/>
                    <a:pt x="797" y="2304"/>
                    <a:pt x="816" y="2048"/>
                  </a:cubicBezTo>
                  <a:lnTo>
                    <a:pt x="816" y="417"/>
                  </a:lnTo>
                  <a:cubicBezTo>
                    <a:pt x="816" y="190"/>
                    <a:pt x="645" y="0"/>
                    <a:pt x="4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2" name="Google Shape;722;p38"/>
          <p:cNvGrpSpPr/>
          <p:nvPr/>
        </p:nvGrpSpPr>
        <p:grpSpPr>
          <a:xfrm>
            <a:off x="5024762" y="1732509"/>
            <a:ext cx="271150" cy="365781"/>
            <a:chOff x="4786863" y="4248100"/>
            <a:chExt cx="390650" cy="525850"/>
          </a:xfrm>
        </p:grpSpPr>
        <p:sp>
          <p:nvSpPr>
            <p:cNvPr id="723" name="Google Shape;723;p38"/>
            <p:cNvSpPr/>
            <p:nvPr/>
          </p:nvSpPr>
          <p:spPr>
            <a:xfrm>
              <a:off x="4797288" y="4258400"/>
              <a:ext cx="369775" cy="505225"/>
            </a:xfrm>
            <a:custGeom>
              <a:avLst/>
              <a:gdLst/>
              <a:ahLst/>
              <a:cxnLst/>
              <a:rect l="l" t="t" r="r" b="b"/>
              <a:pathLst>
                <a:path w="14791" h="20209" extrusionOk="0">
                  <a:moveTo>
                    <a:pt x="7396" y="1"/>
                  </a:moveTo>
                  <a:lnTo>
                    <a:pt x="1" y="1650"/>
                  </a:lnTo>
                  <a:lnTo>
                    <a:pt x="1" y="11491"/>
                  </a:lnTo>
                  <a:cubicBezTo>
                    <a:pt x="1" y="13956"/>
                    <a:pt x="1233" y="16270"/>
                    <a:pt x="3300" y="17654"/>
                  </a:cubicBezTo>
                  <a:lnTo>
                    <a:pt x="6941" y="20081"/>
                  </a:lnTo>
                  <a:cubicBezTo>
                    <a:pt x="7074" y="20166"/>
                    <a:pt x="7230" y="20209"/>
                    <a:pt x="7389" y="20209"/>
                  </a:cubicBezTo>
                  <a:cubicBezTo>
                    <a:pt x="7548" y="20209"/>
                    <a:pt x="7709" y="20166"/>
                    <a:pt x="7851" y="20081"/>
                  </a:cubicBezTo>
                  <a:lnTo>
                    <a:pt x="11492" y="17654"/>
                  </a:lnTo>
                  <a:cubicBezTo>
                    <a:pt x="13558" y="16289"/>
                    <a:pt x="14791" y="13975"/>
                    <a:pt x="14791" y="11491"/>
                  </a:cubicBezTo>
                  <a:lnTo>
                    <a:pt x="14791" y="1650"/>
                  </a:lnTo>
                  <a:lnTo>
                    <a:pt x="739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8"/>
            <p:cNvSpPr/>
            <p:nvPr/>
          </p:nvSpPr>
          <p:spPr>
            <a:xfrm>
              <a:off x="4838063" y="4300600"/>
              <a:ext cx="287775" cy="418125"/>
            </a:xfrm>
            <a:custGeom>
              <a:avLst/>
              <a:gdLst/>
              <a:ahLst/>
              <a:cxnLst/>
              <a:rect l="l" t="t" r="r" b="b"/>
              <a:pathLst>
                <a:path w="11511" h="16725" extrusionOk="0">
                  <a:moveTo>
                    <a:pt x="5765" y="0"/>
                  </a:moveTo>
                  <a:lnTo>
                    <a:pt x="1" y="1271"/>
                  </a:lnTo>
                  <a:lnTo>
                    <a:pt x="1" y="9803"/>
                  </a:lnTo>
                  <a:cubicBezTo>
                    <a:pt x="1" y="11737"/>
                    <a:pt x="968" y="13539"/>
                    <a:pt x="2560" y="14601"/>
                  </a:cubicBezTo>
                  <a:lnTo>
                    <a:pt x="5765" y="16724"/>
                  </a:lnTo>
                  <a:lnTo>
                    <a:pt x="8950" y="14601"/>
                  </a:lnTo>
                  <a:cubicBezTo>
                    <a:pt x="10543" y="13539"/>
                    <a:pt x="11510" y="11737"/>
                    <a:pt x="11510" y="9803"/>
                  </a:cubicBezTo>
                  <a:lnTo>
                    <a:pt x="11510" y="1271"/>
                  </a:lnTo>
                  <a:lnTo>
                    <a:pt x="57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8"/>
            <p:cNvSpPr/>
            <p:nvPr/>
          </p:nvSpPr>
          <p:spPr>
            <a:xfrm>
              <a:off x="4920538" y="4470300"/>
              <a:ext cx="123275" cy="123275"/>
            </a:xfrm>
            <a:custGeom>
              <a:avLst/>
              <a:gdLst/>
              <a:ahLst/>
              <a:cxnLst/>
              <a:rect l="l" t="t" r="r" b="b"/>
              <a:pathLst>
                <a:path w="4931" h="4931" extrusionOk="0">
                  <a:moveTo>
                    <a:pt x="1" y="1"/>
                  </a:moveTo>
                  <a:lnTo>
                    <a:pt x="1" y="4931"/>
                  </a:lnTo>
                  <a:lnTo>
                    <a:pt x="4931" y="4931"/>
                  </a:lnTo>
                  <a:lnTo>
                    <a:pt x="493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8"/>
            <p:cNvSpPr/>
            <p:nvPr/>
          </p:nvSpPr>
          <p:spPr>
            <a:xfrm>
              <a:off x="4971738" y="4330200"/>
              <a:ext cx="24200" cy="20675"/>
            </a:xfrm>
            <a:custGeom>
              <a:avLst/>
              <a:gdLst/>
              <a:ahLst/>
              <a:cxnLst/>
              <a:rect l="l" t="t" r="r" b="b"/>
              <a:pathLst>
                <a:path w="968" h="827" extrusionOk="0">
                  <a:moveTo>
                    <a:pt x="413" y="1"/>
                  </a:moveTo>
                  <a:cubicBezTo>
                    <a:pt x="201" y="1"/>
                    <a:pt x="1" y="171"/>
                    <a:pt x="1" y="428"/>
                  </a:cubicBezTo>
                  <a:cubicBezTo>
                    <a:pt x="1" y="637"/>
                    <a:pt x="190" y="826"/>
                    <a:pt x="418" y="826"/>
                  </a:cubicBezTo>
                  <a:cubicBezTo>
                    <a:pt x="778" y="826"/>
                    <a:pt x="968" y="390"/>
                    <a:pt x="702" y="125"/>
                  </a:cubicBezTo>
                  <a:cubicBezTo>
                    <a:pt x="617" y="39"/>
                    <a:pt x="514" y="1"/>
                    <a:pt x="4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8"/>
            <p:cNvSpPr/>
            <p:nvPr/>
          </p:nvSpPr>
          <p:spPr>
            <a:xfrm>
              <a:off x="4786863" y="4248100"/>
              <a:ext cx="390650" cy="525850"/>
            </a:xfrm>
            <a:custGeom>
              <a:avLst/>
              <a:gdLst/>
              <a:ahLst/>
              <a:cxnLst/>
              <a:rect l="l" t="t" r="r" b="b"/>
              <a:pathLst>
                <a:path w="15626" h="21034" extrusionOk="0">
                  <a:moveTo>
                    <a:pt x="7813" y="830"/>
                  </a:moveTo>
                  <a:lnTo>
                    <a:pt x="14791" y="2385"/>
                  </a:lnTo>
                  <a:lnTo>
                    <a:pt x="14791" y="11903"/>
                  </a:lnTo>
                  <a:cubicBezTo>
                    <a:pt x="14791" y="14236"/>
                    <a:pt x="13615" y="16416"/>
                    <a:pt x="11681" y="17725"/>
                  </a:cubicBezTo>
                  <a:lnTo>
                    <a:pt x="8040" y="20152"/>
                  </a:lnTo>
                  <a:cubicBezTo>
                    <a:pt x="7965" y="20199"/>
                    <a:pt x="7884" y="20223"/>
                    <a:pt x="7806" y="20223"/>
                  </a:cubicBezTo>
                  <a:cubicBezTo>
                    <a:pt x="7728" y="20223"/>
                    <a:pt x="7652" y="20199"/>
                    <a:pt x="7585" y="20152"/>
                  </a:cubicBezTo>
                  <a:lnTo>
                    <a:pt x="3926" y="17725"/>
                  </a:lnTo>
                  <a:cubicBezTo>
                    <a:pt x="1992" y="16416"/>
                    <a:pt x="816" y="14236"/>
                    <a:pt x="816" y="11903"/>
                  </a:cubicBezTo>
                  <a:lnTo>
                    <a:pt x="816" y="2385"/>
                  </a:lnTo>
                  <a:lnTo>
                    <a:pt x="7813" y="830"/>
                  </a:lnTo>
                  <a:close/>
                  <a:moveTo>
                    <a:pt x="7803" y="0"/>
                  </a:moveTo>
                  <a:cubicBezTo>
                    <a:pt x="7775" y="0"/>
                    <a:pt x="7747" y="5"/>
                    <a:pt x="7718" y="15"/>
                  </a:cubicBezTo>
                  <a:lnTo>
                    <a:pt x="323" y="1664"/>
                  </a:lnTo>
                  <a:cubicBezTo>
                    <a:pt x="134" y="1702"/>
                    <a:pt x="1" y="1873"/>
                    <a:pt x="1" y="2062"/>
                  </a:cubicBezTo>
                  <a:lnTo>
                    <a:pt x="1" y="11922"/>
                  </a:lnTo>
                  <a:cubicBezTo>
                    <a:pt x="1" y="14520"/>
                    <a:pt x="1309" y="16966"/>
                    <a:pt x="3471" y="18407"/>
                  </a:cubicBezTo>
                  <a:lnTo>
                    <a:pt x="7130" y="20834"/>
                  </a:lnTo>
                  <a:cubicBezTo>
                    <a:pt x="7329" y="20967"/>
                    <a:pt x="7566" y="21033"/>
                    <a:pt x="7806" y="21033"/>
                  </a:cubicBezTo>
                  <a:cubicBezTo>
                    <a:pt x="8045" y="21033"/>
                    <a:pt x="8287" y="20967"/>
                    <a:pt x="8496" y="20834"/>
                  </a:cubicBezTo>
                  <a:lnTo>
                    <a:pt x="12136" y="18407"/>
                  </a:lnTo>
                  <a:cubicBezTo>
                    <a:pt x="14317" y="16947"/>
                    <a:pt x="15625" y="14520"/>
                    <a:pt x="15625" y="11903"/>
                  </a:cubicBezTo>
                  <a:lnTo>
                    <a:pt x="15625" y="2062"/>
                  </a:lnTo>
                  <a:cubicBezTo>
                    <a:pt x="15625" y="1873"/>
                    <a:pt x="15473" y="1702"/>
                    <a:pt x="15303" y="1664"/>
                  </a:cubicBezTo>
                  <a:lnTo>
                    <a:pt x="7889" y="15"/>
                  </a:lnTo>
                  <a:cubicBezTo>
                    <a:pt x="7860" y="5"/>
                    <a:pt x="7832" y="0"/>
                    <a:pt x="780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8"/>
            <p:cNvSpPr/>
            <p:nvPr/>
          </p:nvSpPr>
          <p:spPr>
            <a:xfrm>
              <a:off x="4827638" y="4290275"/>
              <a:ext cx="308150" cy="438400"/>
            </a:xfrm>
            <a:custGeom>
              <a:avLst/>
              <a:gdLst/>
              <a:ahLst/>
              <a:cxnLst/>
              <a:rect l="l" t="t" r="r" b="b"/>
              <a:pathLst>
                <a:path w="12326" h="17536" extrusionOk="0">
                  <a:moveTo>
                    <a:pt x="6182" y="830"/>
                  </a:moveTo>
                  <a:lnTo>
                    <a:pt x="11510" y="2025"/>
                  </a:lnTo>
                  <a:lnTo>
                    <a:pt x="11510" y="10216"/>
                  </a:lnTo>
                  <a:cubicBezTo>
                    <a:pt x="11510" y="11999"/>
                    <a:pt x="10638" y="13667"/>
                    <a:pt x="9140" y="14672"/>
                  </a:cubicBezTo>
                  <a:lnTo>
                    <a:pt x="6182" y="16644"/>
                  </a:lnTo>
                  <a:lnTo>
                    <a:pt x="3205" y="14672"/>
                  </a:lnTo>
                  <a:cubicBezTo>
                    <a:pt x="1726" y="13686"/>
                    <a:pt x="835" y="12018"/>
                    <a:pt x="835" y="10235"/>
                  </a:cubicBezTo>
                  <a:lnTo>
                    <a:pt x="835" y="10216"/>
                  </a:lnTo>
                  <a:lnTo>
                    <a:pt x="835" y="2025"/>
                  </a:lnTo>
                  <a:lnTo>
                    <a:pt x="6182" y="830"/>
                  </a:lnTo>
                  <a:close/>
                  <a:moveTo>
                    <a:pt x="6163" y="1"/>
                  </a:moveTo>
                  <a:cubicBezTo>
                    <a:pt x="6130" y="1"/>
                    <a:pt x="6097" y="6"/>
                    <a:pt x="6068" y="15"/>
                  </a:cubicBezTo>
                  <a:lnTo>
                    <a:pt x="323" y="1286"/>
                  </a:lnTo>
                  <a:cubicBezTo>
                    <a:pt x="133" y="1323"/>
                    <a:pt x="1" y="1494"/>
                    <a:pt x="1" y="1684"/>
                  </a:cubicBezTo>
                  <a:lnTo>
                    <a:pt x="1" y="10216"/>
                  </a:lnTo>
                  <a:cubicBezTo>
                    <a:pt x="1" y="12283"/>
                    <a:pt x="1024" y="14198"/>
                    <a:pt x="2750" y="15355"/>
                  </a:cubicBezTo>
                  <a:lnTo>
                    <a:pt x="5954" y="17479"/>
                  </a:lnTo>
                  <a:cubicBezTo>
                    <a:pt x="6011" y="17517"/>
                    <a:pt x="6106" y="17536"/>
                    <a:pt x="6182" y="17536"/>
                  </a:cubicBezTo>
                  <a:cubicBezTo>
                    <a:pt x="6258" y="17536"/>
                    <a:pt x="6353" y="17517"/>
                    <a:pt x="6428" y="17479"/>
                  </a:cubicBezTo>
                  <a:lnTo>
                    <a:pt x="9614" y="15336"/>
                  </a:lnTo>
                  <a:cubicBezTo>
                    <a:pt x="11321" y="14198"/>
                    <a:pt x="12325" y="12264"/>
                    <a:pt x="12325" y="10216"/>
                  </a:cubicBezTo>
                  <a:lnTo>
                    <a:pt x="12325" y="1684"/>
                  </a:lnTo>
                  <a:cubicBezTo>
                    <a:pt x="12325" y="1494"/>
                    <a:pt x="12193" y="1323"/>
                    <a:pt x="12003" y="1286"/>
                  </a:cubicBezTo>
                  <a:lnTo>
                    <a:pt x="6258" y="15"/>
                  </a:lnTo>
                  <a:cubicBezTo>
                    <a:pt x="6229" y="6"/>
                    <a:pt x="6196" y="1"/>
                    <a:pt x="61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8"/>
            <p:cNvSpPr/>
            <p:nvPr/>
          </p:nvSpPr>
          <p:spPr>
            <a:xfrm>
              <a:off x="5007413" y="4341225"/>
              <a:ext cx="91400" cy="34775"/>
            </a:xfrm>
            <a:custGeom>
              <a:avLst/>
              <a:gdLst/>
              <a:ahLst/>
              <a:cxnLst/>
              <a:rect l="l" t="t" r="r" b="b"/>
              <a:pathLst>
                <a:path w="3656" h="1391" extrusionOk="0">
                  <a:moveTo>
                    <a:pt x="587" y="1"/>
                  </a:moveTo>
                  <a:cubicBezTo>
                    <a:pt x="133" y="1"/>
                    <a:pt x="1" y="677"/>
                    <a:pt x="470" y="821"/>
                  </a:cubicBezTo>
                  <a:lnTo>
                    <a:pt x="489" y="821"/>
                  </a:lnTo>
                  <a:cubicBezTo>
                    <a:pt x="3125" y="1390"/>
                    <a:pt x="3011" y="1390"/>
                    <a:pt x="3087" y="1390"/>
                  </a:cubicBezTo>
                  <a:cubicBezTo>
                    <a:pt x="3580" y="1390"/>
                    <a:pt x="3655" y="670"/>
                    <a:pt x="3181" y="575"/>
                  </a:cubicBezTo>
                  <a:lnTo>
                    <a:pt x="660" y="6"/>
                  </a:lnTo>
                  <a:cubicBezTo>
                    <a:pt x="635" y="2"/>
                    <a:pt x="611" y="1"/>
                    <a:pt x="58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8"/>
            <p:cNvSpPr/>
            <p:nvPr/>
          </p:nvSpPr>
          <p:spPr>
            <a:xfrm>
              <a:off x="4910113" y="4396350"/>
              <a:ext cx="143675" cy="207650"/>
            </a:xfrm>
            <a:custGeom>
              <a:avLst/>
              <a:gdLst/>
              <a:ahLst/>
              <a:cxnLst/>
              <a:rect l="l" t="t" r="r" b="b"/>
              <a:pathLst>
                <a:path w="5747" h="8306" extrusionOk="0">
                  <a:moveTo>
                    <a:pt x="2883" y="906"/>
                  </a:moveTo>
                  <a:cubicBezTo>
                    <a:pt x="3499" y="906"/>
                    <a:pt x="4115" y="1318"/>
                    <a:pt x="4115" y="2143"/>
                  </a:cubicBezTo>
                  <a:lnTo>
                    <a:pt x="4115" y="2541"/>
                  </a:lnTo>
                  <a:lnTo>
                    <a:pt x="1650" y="2541"/>
                  </a:lnTo>
                  <a:lnTo>
                    <a:pt x="1650" y="2143"/>
                  </a:lnTo>
                  <a:cubicBezTo>
                    <a:pt x="1650" y="1318"/>
                    <a:pt x="2267" y="906"/>
                    <a:pt x="2883" y="906"/>
                  </a:cubicBezTo>
                  <a:close/>
                  <a:moveTo>
                    <a:pt x="4931" y="3376"/>
                  </a:moveTo>
                  <a:lnTo>
                    <a:pt x="4931" y="7471"/>
                  </a:lnTo>
                  <a:lnTo>
                    <a:pt x="816" y="7471"/>
                  </a:lnTo>
                  <a:lnTo>
                    <a:pt x="816" y="3376"/>
                  </a:lnTo>
                  <a:close/>
                  <a:moveTo>
                    <a:pt x="2883" y="1"/>
                  </a:moveTo>
                  <a:cubicBezTo>
                    <a:pt x="1707" y="1"/>
                    <a:pt x="778" y="968"/>
                    <a:pt x="816" y="2143"/>
                  </a:cubicBezTo>
                  <a:lnTo>
                    <a:pt x="816" y="2541"/>
                  </a:lnTo>
                  <a:lnTo>
                    <a:pt x="418" y="2541"/>
                  </a:lnTo>
                  <a:cubicBezTo>
                    <a:pt x="190" y="2541"/>
                    <a:pt x="1" y="2731"/>
                    <a:pt x="1" y="2959"/>
                  </a:cubicBezTo>
                  <a:lnTo>
                    <a:pt x="1" y="7889"/>
                  </a:lnTo>
                  <a:cubicBezTo>
                    <a:pt x="1" y="8116"/>
                    <a:pt x="190" y="8306"/>
                    <a:pt x="418" y="8306"/>
                  </a:cubicBezTo>
                  <a:lnTo>
                    <a:pt x="5348" y="8306"/>
                  </a:lnTo>
                  <a:cubicBezTo>
                    <a:pt x="5575" y="8287"/>
                    <a:pt x="5746" y="8116"/>
                    <a:pt x="5746" y="7889"/>
                  </a:cubicBezTo>
                  <a:lnTo>
                    <a:pt x="5746" y="2959"/>
                  </a:lnTo>
                  <a:cubicBezTo>
                    <a:pt x="5746" y="2731"/>
                    <a:pt x="5575" y="2541"/>
                    <a:pt x="5348" y="2541"/>
                  </a:cubicBezTo>
                  <a:lnTo>
                    <a:pt x="4931" y="2541"/>
                  </a:lnTo>
                  <a:lnTo>
                    <a:pt x="4931" y="2143"/>
                  </a:lnTo>
                  <a:cubicBezTo>
                    <a:pt x="4969" y="968"/>
                    <a:pt x="4040" y="1"/>
                    <a:pt x="28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8"/>
            <p:cNvSpPr/>
            <p:nvPr/>
          </p:nvSpPr>
          <p:spPr>
            <a:xfrm>
              <a:off x="4971738" y="4501075"/>
              <a:ext cx="20425" cy="60850"/>
            </a:xfrm>
            <a:custGeom>
              <a:avLst/>
              <a:gdLst/>
              <a:ahLst/>
              <a:cxnLst/>
              <a:rect l="l" t="t" r="r" b="b"/>
              <a:pathLst>
                <a:path w="817" h="2434" extrusionOk="0">
                  <a:moveTo>
                    <a:pt x="387" y="1"/>
                  </a:moveTo>
                  <a:cubicBezTo>
                    <a:pt x="173" y="1"/>
                    <a:pt x="1" y="183"/>
                    <a:pt x="1" y="400"/>
                  </a:cubicBezTo>
                  <a:lnTo>
                    <a:pt x="1" y="2050"/>
                  </a:lnTo>
                  <a:cubicBezTo>
                    <a:pt x="20" y="2306"/>
                    <a:pt x="214" y="2434"/>
                    <a:pt x="408" y="2434"/>
                  </a:cubicBezTo>
                  <a:cubicBezTo>
                    <a:pt x="603" y="2434"/>
                    <a:pt x="797" y="2306"/>
                    <a:pt x="816" y="2050"/>
                  </a:cubicBezTo>
                  <a:lnTo>
                    <a:pt x="816" y="400"/>
                  </a:lnTo>
                  <a:cubicBezTo>
                    <a:pt x="816" y="173"/>
                    <a:pt x="645" y="2"/>
                    <a:pt x="418" y="2"/>
                  </a:cubicBezTo>
                  <a:cubicBezTo>
                    <a:pt x="407" y="1"/>
                    <a:pt x="397" y="1"/>
                    <a:pt x="38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2" name="Google Shape;732;p38"/>
          <p:cNvGrpSpPr/>
          <p:nvPr/>
        </p:nvGrpSpPr>
        <p:grpSpPr>
          <a:xfrm>
            <a:off x="2311771" y="3351401"/>
            <a:ext cx="365750" cy="302447"/>
            <a:chOff x="4667413" y="5261950"/>
            <a:chExt cx="475000" cy="389200"/>
          </a:xfrm>
        </p:grpSpPr>
        <p:sp>
          <p:nvSpPr>
            <p:cNvPr id="733" name="Google Shape;733;p38"/>
            <p:cNvSpPr/>
            <p:nvPr/>
          </p:nvSpPr>
          <p:spPr>
            <a:xfrm>
              <a:off x="5021513" y="5271425"/>
              <a:ext cx="111425" cy="314775"/>
            </a:xfrm>
            <a:custGeom>
              <a:avLst/>
              <a:gdLst/>
              <a:ahLst/>
              <a:cxnLst/>
              <a:rect l="l" t="t" r="r" b="b"/>
              <a:pathLst>
                <a:path w="4457" h="12591" extrusionOk="0">
                  <a:moveTo>
                    <a:pt x="2238" y="0"/>
                  </a:moveTo>
                  <a:cubicBezTo>
                    <a:pt x="1006" y="0"/>
                    <a:pt x="1" y="986"/>
                    <a:pt x="1" y="2219"/>
                  </a:cubicBezTo>
                  <a:lnTo>
                    <a:pt x="1" y="12591"/>
                  </a:lnTo>
                  <a:lnTo>
                    <a:pt x="4457" y="12591"/>
                  </a:lnTo>
                  <a:lnTo>
                    <a:pt x="4457" y="2219"/>
                  </a:lnTo>
                  <a:cubicBezTo>
                    <a:pt x="4457" y="986"/>
                    <a:pt x="3452" y="0"/>
                    <a:pt x="22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8"/>
            <p:cNvSpPr/>
            <p:nvPr/>
          </p:nvSpPr>
          <p:spPr>
            <a:xfrm>
              <a:off x="4677363" y="5326875"/>
              <a:ext cx="454150" cy="315275"/>
            </a:xfrm>
            <a:custGeom>
              <a:avLst/>
              <a:gdLst/>
              <a:ahLst/>
              <a:cxnLst/>
              <a:rect l="l" t="t" r="r" b="b"/>
              <a:pathLst>
                <a:path w="18166" h="12611" extrusionOk="0">
                  <a:moveTo>
                    <a:pt x="740" y="1"/>
                  </a:moveTo>
                  <a:cubicBezTo>
                    <a:pt x="323" y="1"/>
                    <a:pt x="1" y="342"/>
                    <a:pt x="1" y="740"/>
                  </a:cubicBezTo>
                  <a:lnTo>
                    <a:pt x="1" y="11871"/>
                  </a:lnTo>
                  <a:cubicBezTo>
                    <a:pt x="1" y="12269"/>
                    <a:pt x="323" y="12610"/>
                    <a:pt x="740" y="12610"/>
                  </a:cubicBezTo>
                  <a:lnTo>
                    <a:pt x="16004" y="12610"/>
                  </a:lnTo>
                  <a:cubicBezTo>
                    <a:pt x="17199" y="12572"/>
                    <a:pt x="18166" y="11586"/>
                    <a:pt x="18166" y="10373"/>
                  </a:cubicBezTo>
                  <a:cubicBezTo>
                    <a:pt x="18166" y="9178"/>
                    <a:pt x="17199" y="8192"/>
                    <a:pt x="16004" y="8154"/>
                  </a:cubicBezTo>
                  <a:cubicBezTo>
                    <a:pt x="14772" y="8154"/>
                    <a:pt x="13767" y="9159"/>
                    <a:pt x="13767" y="10392"/>
                  </a:cubicBezTo>
                  <a:lnTo>
                    <a:pt x="1376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8"/>
            <p:cNvSpPr/>
            <p:nvPr/>
          </p:nvSpPr>
          <p:spPr>
            <a:xfrm>
              <a:off x="5058488" y="5567700"/>
              <a:ext cx="43650" cy="37325"/>
            </a:xfrm>
            <a:custGeom>
              <a:avLst/>
              <a:gdLst/>
              <a:ahLst/>
              <a:cxnLst/>
              <a:rect l="l" t="t" r="r" b="b"/>
              <a:pathLst>
                <a:path w="1746" h="1493" extrusionOk="0">
                  <a:moveTo>
                    <a:pt x="759" y="0"/>
                  </a:moveTo>
                  <a:cubicBezTo>
                    <a:pt x="342" y="0"/>
                    <a:pt x="1" y="342"/>
                    <a:pt x="1" y="759"/>
                  </a:cubicBezTo>
                  <a:cubicBezTo>
                    <a:pt x="1" y="1195"/>
                    <a:pt x="374" y="1492"/>
                    <a:pt x="756" y="1492"/>
                  </a:cubicBezTo>
                  <a:cubicBezTo>
                    <a:pt x="939" y="1492"/>
                    <a:pt x="1124" y="1424"/>
                    <a:pt x="1271" y="1271"/>
                  </a:cubicBezTo>
                  <a:cubicBezTo>
                    <a:pt x="1745" y="816"/>
                    <a:pt x="1404" y="0"/>
                    <a:pt x="7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8"/>
            <p:cNvSpPr/>
            <p:nvPr/>
          </p:nvSpPr>
          <p:spPr>
            <a:xfrm>
              <a:off x="4728563" y="5382350"/>
              <a:ext cx="64975" cy="55675"/>
            </a:xfrm>
            <a:custGeom>
              <a:avLst/>
              <a:gdLst/>
              <a:ahLst/>
              <a:cxnLst/>
              <a:rect l="l" t="t" r="r" b="b"/>
              <a:pathLst>
                <a:path w="2599" h="2227" extrusionOk="0">
                  <a:moveTo>
                    <a:pt x="1499" y="0"/>
                  </a:moveTo>
                  <a:cubicBezTo>
                    <a:pt x="513" y="0"/>
                    <a:pt x="1" y="1195"/>
                    <a:pt x="702" y="1897"/>
                  </a:cubicBezTo>
                  <a:cubicBezTo>
                    <a:pt x="930" y="2124"/>
                    <a:pt x="1210" y="2226"/>
                    <a:pt x="1483" y="2226"/>
                  </a:cubicBezTo>
                  <a:cubicBezTo>
                    <a:pt x="2053" y="2226"/>
                    <a:pt x="2598" y="1785"/>
                    <a:pt x="2598" y="1119"/>
                  </a:cubicBezTo>
                  <a:cubicBezTo>
                    <a:pt x="2598" y="512"/>
                    <a:pt x="2105" y="0"/>
                    <a:pt x="14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8"/>
            <p:cNvSpPr/>
            <p:nvPr/>
          </p:nvSpPr>
          <p:spPr>
            <a:xfrm>
              <a:off x="5083138" y="5465775"/>
              <a:ext cx="21825" cy="18750"/>
            </a:xfrm>
            <a:custGeom>
              <a:avLst/>
              <a:gdLst/>
              <a:ahLst/>
              <a:cxnLst/>
              <a:rect l="l" t="t" r="r" b="b"/>
              <a:pathLst>
                <a:path w="873" h="750" extrusionOk="0">
                  <a:moveTo>
                    <a:pt x="513" y="1"/>
                  </a:moveTo>
                  <a:cubicBezTo>
                    <a:pt x="171" y="1"/>
                    <a:pt x="1" y="399"/>
                    <a:pt x="247" y="645"/>
                  </a:cubicBezTo>
                  <a:cubicBezTo>
                    <a:pt x="319" y="717"/>
                    <a:pt x="409" y="749"/>
                    <a:pt x="497" y="749"/>
                  </a:cubicBezTo>
                  <a:cubicBezTo>
                    <a:pt x="687" y="749"/>
                    <a:pt x="873" y="600"/>
                    <a:pt x="873" y="380"/>
                  </a:cubicBezTo>
                  <a:cubicBezTo>
                    <a:pt x="873" y="171"/>
                    <a:pt x="702" y="1"/>
                    <a:pt x="5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8"/>
            <p:cNvSpPr/>
            <p:nvPr/>
          </p:nvSpPr>
          <p:spPr>
            <a:xfrm>
              <a:off x="5040013" y="5558700"/>
              <a:ext cx="64950" cy="55650"/>
            </a:xfrm>
            <a:custGeom>
              <a:avLst/>
              <a:gdLst/>
              <a:ahLst/>
              <a:cxnLst/>
              <a:rect l="l" t="t" r="r" b="b"/>
              <a:pathLst>
                <a:path w="2598" h="2226" extrusionOk="0">
                  <a:moveTo>
                    <a:pt x="1474" y="731"/>
                  </a:moveTo>
                  <a:cubicBezTo>
                    <a:pt x="1671" y="731"/>
                    <a:pt x="1858" y="885"/>
                    <a:pt x="1858" y="1119"/>
                  </a:cubicBezTo>
                  <a:cubicBezTo>
                    <a:pt x="1858" y="1308"/>
                    <a:pt x="1688" y="1479"/>
                    <a:pt x="1498" y="1479"/>
                  </a:cubicBezTo>
                  <a:cubicBezTo>
                    <a:pt x="1157" y="1479"/>
                    <a:pt x="986" y="1081"/>
                    <a:pt x="1214" y="834"/>
                  </a:cubicBezTo>
                  <a:cubicBezTo>
                    <a:pt x="1291" y="763"/>
                    <a:pt x="1383" y="731"/>
                    <a:pt x="1474" y="731"/>
                  </a:cubicBezTo>
                  <a:close/>
                  <a:moveTo>
                    <a:pt x="1498" y="0"/>
                  </a:moveTo>
                  <a:cubicBezTo>
                    <a:pt x="493" y="0"/>
                    <a:pt x="0" y="1195"/>
                    <a:pt x="702" y="1896"/>
                  </a:cubicBezTo>
                  <a:cubicBezTo>
                    <a:pt x="930" y="2124"/>
                    <a:pt x="1209" y="2226"/>
                    <a:pt x="1483" y="2226"/>
                  </a:cubicBezTo>
                  <a:cubicBezTo>
                    <a:pt x="2053" y="2226"/>
                    <a:pt x="2598" y="1785"/>
                    <a:pt x="2598" y="1119"/>
                  </a:cubicBezTo>
                  <a:cubicBezTo>
                    <a:pt x="2598" y="493"/>
                    <a:pt x="2105" y="0"/>
                    <a:pt x="149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8"/>
            <p:cNvSpPr/>
            <p:nvPr/>
          </p:nvSpPr>
          <p:spPr>
            <a:xfrm>
              <a:off x="4667413" y="5261950"/>
              <a:ext cx="475000" cy="389200"/>
            </a:xfrm>
            <a:custGeom>
              <a:avLst/>
              <a:gdLst/>
              <a:ahLst/>
              <a:cxnLst/>
              <a:rect l="l" t="t" r="r" b="b"/>
              <a:pathLst>
                <a:path w="19000" h="15568" extrusionOk="0">
                  <a:moveTo>
                    <a:pt x="16402" y="740"/>
                  </a:moveTo>
                  <a:cubicBezTo>
                    <a:pt x="17407" y="740"/>
                    <a:pt x="18241" y="1574"/>
                    <a:pt x="18241" y="2598"/>
                  </a:cubicBezTo>
                  <a:lnTo>
                    <a:pt x="18241" y="11168"/>
                  </a:lnTo>
                  <a:cubicBezTo>
                    <a:pt x="17739" y="10647"/>
                    <a:pt x="17066" y="10386"/>
                    <a:pt x="16393" y="10386"/>
                  </a:cubicBezTo>
                  <a:cubicBezTo>
                    <a:pt x="15720" y="10386"/>
                    <a:pt x="15046" y="10647"/>
                    <a:pt x="14544" y="11168"/>
                  </a:cubicBezTo>
                  <a:lnTo>
                    <a:pt x="14544" y="2598"/>
                  </a:lnTo>
                  <a:cubicBezTo>
                    <a:pt x="14544" y="1574"/>
                    <a:pt x="15378" y="740"/>
                    <a:pt x="16402" y="740"/>
                  </a:cubicBezTo>
                  <a:close/>
                  <a:moveTo>
                    <a:pt x="13804" y="2977"/>
                  </a:moveTo>
                  <a:lnTo>
                    <a:pt x="13804" y="12970"/>
                  </a:lnTo>
                  <a:cubicBezTo>
                    <a:pt x="13804" y="13671"/>
                    <a:pt x="14089" y="14354"/>
                    <a:pt x="14582" y="14828"/>
                  </a:cubicBezTo>
                  <a:lnTo>
                    <a:pt x="1119" y="14828"/>
                  </a:lnTo>
                  <a:cubicBezTo>
                    <a:pt x="911" y="14828"/>
                    <a:pt x="759" y="14657"/>
                    <a:pt x="759" y="14468"/>
                  </a:cubicBezTo>
                  <a:lnTo>
                    <a:pt x="759" y="3337"/>
                  </a:lnTo>
                  <a:cubicBezTo>
                    <a:pt x="759" y="3129"/>
                    <a:pt x="911" y="2977"/>
                    <a:pt x="1119" y="2977"/>
                  </a:cubicBezTo>
                  <a:close/>
                  <a:moveTo>
                    <a:pt x="16374" y="11120"/>
                  </a:moveTo>
                  <a:cubicBezTo>
                    <a:pt x="17329" y="11120"/>
                    <a:pt x="18241" y="11859"/>
                    <a:pt x="18241" y="12989"/>
                  </a:cubicBezTo>
                  <a:cubicBezTo>
                    <a:pt x="18241" y="13994"/>
                    <a:pt x="17407" y="14828"/>
                    <a:pt x="16402" y="14828"/>
                  </a:cubicBezTo>
                  <a:cubicBezTo>
                    <a:pt x="14734" y="14828"/>
                    <a:pt x="13918" y="12837"/>
                    <a:pt x="15075" y="11661"/>
                  </a:cubicBezTo>
                  <a:cubicBezTo>
                    <a:pt x="15454" y="11288"/>
                    <a:pt x="15919" y="11120"/>
                    <a:pt x="16374" y="11120"/>
                  </a:cubicBezTo>
                  <a:close/>
                  <a:moveTo>
                    <a:pt x="16402" y="0"/>
                  </a:moveTo>
                  <a:cubicBezTo>
                    <a:pt x="15113" y="19"/>
                    <a:pt x="14013" y="948"/>
                    <a:pt x="13823" y="2238"/>
                  </a:cubicBezTo>
                  <a:lnTo>
                    <a:pt x="1119" y="2238"/>
                  </a:lnTo>
                  <a:cubicBezTo>
                    <a:pt x="512" y="2238"/>
                    <a:pt x="1" y="2731"/>
                    <a:pt x="1" y="3337"/>
                  </a:cubicBezTo>
                  <a:lnTo>
                    <a:pt x="1" y="14468"/>
                  </a:lnTo>
                  <a:cubicBezTo>
                    <a:pt x="1" y="15075"/>
                    <a:pt x="512" y="15568"/>
                    <a:pt x="1119" y="15568"/>
                  </a:cubicBezTo>
                  <a:lnTo>
                    <a:pt x="16383" y="15568"/>
                  </a:lnTo>
                  <a:cubicBezTo>
                    <a:pt x="17824" y="15568"/>
                    <a:pt x="19000" y="14411"/>
                    <a:pt x="19000" y="12989"/>
                  </a:cubicBezTo>
                  <a:lnTo>
                    <a:pt x="19000" y="2598"/>
                  </a:lnTo>
                  <a:cubicBezTo>
                    <a:pt x="19000" y="1157"/>
                    <a:pt x="17824" y="0"/>
                    <a:pt x="164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8"/>
            <p:cNvSpPr/>
            <p:nvPr/>
          </p:nvSpPr>
          <p:spPr>
            <a:xfrm>
              <a:off x="4714513" y="5372850"/>
              <a:ext cx="143950" cy="219400"/>
            </a:xfrm>
            <a:custGeom>
              <a:avLst/>
              <a:gdLst/>
              <a:ahLst/>
              <a:cxnLst/>
              <a:rect l="l" t="t" r="r" b="b"/>
              <a:pathLst>
                <a:path w="5758" h="8776" extrusionOk="0">
                  <a:moveTo>
                    <a:pt x="2037" y="756"/>
                  </a:moveTo>
                  <a:cubicBezTo>
                    <a:pt x="2415" y="756"/>
                    <a:pt x="2781" y="1049"/>
                    <a:pt x="2781" y="1499"/>
                  </a:cubicBezTo>
                  <a:cubicBezTo>
                    <a:pt x="2781" y="1916"/>
                    <a:pt x="2459" y="2239"/>
                    <a:pt x="2042" y="2239"/>
                  </a:cubicBezTo>
                  <a:cubicBezTo>
                    <a:pt x="1378" y="2239"/>
                    <a:pt x="1056" y="1442"/>
                    <a:pt x="1530" y="968"/>
                  </a:cubicBezTo>
                  <a:cubicBezTo>
                    <a:pt x="1676" y="822"/>
                    <a:pt x="1858" y="756"/>
                    <a:pt x="2037" y="756"/>
                  </a:cubicBezTo>
                  <a:close/>
                  <a:moveTo>
                    <a:pt x="2038" y="1"/>
                  </a:moveTo>
                  <a:cubicBezTo>
                    <a:pt x="1681" y="1"/>
                    <a:pt x="1313" y="137"/>
                    <a:pt x="999" y="456"/>
                  </a:cubicBezTo>
                  <a:cubicBezTo>
                    <a:pt x="1" y="1485"/>
                    <a:pt x="875" y="3002"/>
                    <a:pt x="2040" y="3002"/>
                  </a:cubicBezTo>
                  <a:cubicBezTo>
                    <a:pt x="2291" y="3002"/>
                    <a:pt x="2556" y="2931"/>
                    <a:pt x="2819" y="2770"/>
                  </a:cubicBezTo>
                  <a:lnTo>
                    <a:pt x="3179" y="4192"/>
                  </a:lnTo>
                  <a:cubicBezTo>
                    <a:pt x="3201" y="4352"/>
                    <a:pt x="3335" y="4420"/>
                    <a:pt x="3484" y="4420"/>
                  </a:cubicBezTo>
                  <a:cubicBezTo>
                    <a:pt x="3721" y="4420"/>
                    <a:pt x="3993" y="4247"/>
                    <a:pt x="3900" y="4002"/>
                  </a:cubicBezTo>
                  <a:lnTo>
                    <a:pt x="3767" y="3509"/>
                  </a:lnTo>
                  <a:lnTo>
                    <a:pt x="3767" y="3509"/>
                  </a:lnTo>
                  <a:cubicBezTo>
                    <a:pt x="5019" y="4647"/>
                    <a:pt x="5019" y="6050"/>
                    <a:pt x="5019" y="8174"/>
                  </a:cubicBezTo>
                  <a:lnTo>
                    <a:pt x="5019" y="8420"/>
                  </a:lnTo>
                  <a:cubicBezTo>
                    <a:pt x="5019" y="8657"/>
                    <a:pt x="5203" y="8776"/>
                    <a:pt x="5388" y="8776"/>
                  </a:cubicBezTo>
                  <a:cubicBezTo>
                    <a:pt x="5573" y="8776"/>
                    <a:pt x="5758" y="8657"/>
                    <a:pt x="5758" y="8420"/>
                  </a:cubicBezTo>
                  <a:lnTo>
                    <a:pt x="5758" y="8174"/>
                  </a:lnTo>
                  <a:cubicBezTo>
                    <a:pt x="5758" y="5993"/>
                    <a:pt x="5758" y="4324"/>
                    <a:pt x="4298" y="2997"/>
                  </a:cubicBezTo>
                  <a:lnTo>
                    <a:pt x="4298" y="2978"/>
                  </a:lnTo>
                  <a:lnTo>
                    <a:pt x="4639" y="2978"/>
                  </a:lnTo>
                  <a:cubicBezTo>
                    <a:pt x="4657" y="2980"/>
                    <a:pt x="4674" y="2981"/>
                    <a:pt x="4690" y="2981"/>
                  </a:cubicBezTo>
                  <a:cubicBezTo>
                    <a:pt x="5159" y="2981"/>
                    <a:pt x="5153" y="2237"/>
                    <a:pt x="4674" y="2237"/>
                  </a:cubicBezTo>
                  <a:cubicBezTo>
                    <a:pt x="4663" y="2237"/>
                    <a:pt x="4651" y="2238"/>
                    <a:pt x="4639" y="2239"/>
                  </a:cubicBezTo>
                  <a:lnTo>
                    <a:pt x="3350" y="2239"/>
                  </a:lnTo>
                  <a:cubicBezTo>
                    <a:pt x="3996" y="1115"/>
                    <a:pt x="3060" y="1"/>
                    <a:pt x="20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8"/>
            <p:cNvSpPr/>
            <p:nvPr/>
          </p:nvSpPr>
          <p:spPr>
            <a:xfrm>
              <a:off x="4891663" y="5373175"/>
              <a:ext cx="81950" cy="74525"/>
            </a:xfrm>
            <a:custGeom>
              <a:avLst/>
              <a:gdLst/>
              <a:ahLst/>
              <a:cxnLst/>
              <a:rect l="l" t="t" r="r" b="b"/>
              <a:pathLst>
                <a:path w="3278" h="2981" extrusionOk="0">
                  <a:moveTo>
                    <a:pt x="529" y="1"/>
                  </a:moveTo>
                  <a:cubicBezTo>
                    <a:pt x="241" y="1"/>
                    <a:pt x="4" y="372"/>
                    <a:pt x="265" y="633"/>
                  </a:cubicBezTo>
                  <a:lnTo>
                    <a:pt x="1118" y="1486"/>
                  </a:lnTo>
                  <a:lnTo>
                    <a:pt x="265" y="2339"/>
                  </a:lnTo>
                  <a:cubicBezTo>
                    <a:pt x="1" y="2603"/>
                    <a:pt x="247" y="2980"/>
                    <a:pt x="539" y="2980"/>
                  </a:cubicBezTo>
                  <a:cubicBezTo>
                    <a:pt x="624" y="2980"/>
                    <a:pt x="714" y="2948"/>
                    <a:pt x="796" y="2870"/>
                  </a:cubicBezTo>
                  <a:lnTo>
                    <a:pt x="1649" y="2017"/>
                  </a:lnTo>
                  <a:lnTo>
                    <a:pt x="2483" y="2870"/>
                  </a:lnTo>
                  <a:cubicBezTo>
                    <a:pt x="2565" y="2948"/>
                    <a:pt x="2655" y="2980"/>
                    <a:pt x="2740" y="2980"/>
                  </a:cubicBezTo>
                  <a:cubicBezTo>
                    <a:pt x="3032" y="2980"/>
                    <a:pt x="3278" y="2603"/>
                    <a:pt x="3014" y="2339"/>
                  </a:cubicBezTo>
                  <a:lnTo>
                    <a:pt x="2161" y="1486"/>
                  </a:lnTo>
                  <a:lnTo>
                    <a:pt x="3014" y="633"/>
                  </a:lnTo>
                  <a:cubicBezTo>
                    <a:pt x="3166" y="500"/>
                    <a:pt x="3166" y="254"/>
                    <a:pt x="3014" y="121"/>
                  </a:cubicBezTo>
                  <a:cubicBezTo>
                    <a:pt x="2938" y="45"/>
                    <a:pt x="2844" y="7"/>
                    <a:pt x="2749" y="7"/>
                  </a:cubicBezTo>
                  <a:cubicBezTo>
                    <a:pt x="2654" y="7"/>
                    <a:pt x="2559" y="45"/>
                    <a:pt x="2483" y="121"/>
                  </a:cubicBezTo>
                  <a:lnTo>
                    <a:pt x="1649" y="955"/>
                  </a:lnTo>
                  <a:lnTo>
                    <a:pt x="796" y="121"/>
                  </a:lnTo>
                  <a:cubicBezTo>
                    <a:pt x="711" y="36"/>
                    <a:pt x="617" y="1"/>
                    <a:pt x="5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8"/>
            <p:cNvSpPr/>
            <p:nvPr/>
          </p:nvSpPr>
          <p:spPr>
            <a:xfrm>
              <a:off x="4891663" y="5521325"/>
              <a:ext cx="81875" cy="74525"/>
            </a:xfrm>
            <a:custGeom>
              <a:avLst/>
              <a:gdLst/>
              <a:ahLst/>
              <a:cxnLst/>
              <a:rect l="l" t="t" r="r" b="b"/>
              <a:pathLst>
                <a:path w="3275" h="2981" extrusionOk="0">
                  <a:moveTo>
                    <a:pt x="539" y="1"/>
                  </a:moveTo>
                  <a:cubicBezTo>
                    <a:pt x="247" y="1"/>
                    <a:pt x="1" y="378"/>
                    <a:pt x="265" y="642"/>
                  </a:cubicBezTo>
                  <a:lnTo>
                    <a:pt x="1118" y="1495"/>
                  </a:lnTo>
                  <a:lnTo>
                    <a:pt x="265" y="2348"/>
                  </a:lnTo>
                  <a:cubicBezTo>
                    <a:pt x="4" y="2609"/>
                    <a:pt x="241" y="2981"/>
                    <a:pt x="529" y="2981"/>
                  </a:cubicBezTo>
                  <a:cubicBezTo>
                    <a:pt x="617" y="2981"/>
                    <a:pt x="711" y="2945"/>
                    <a:pt x="796" y="2860"/>
                  </a:cubicBezTo>
                  <a:lnTo>
                    <a:pt x="1649" y="2026"/>
                  </a:lnTo>
                  <a:lnTo>
                    <a:pt x="2483" y="2860"/>
                  </a:lnTo>
                  <a:cubicBezTo>
                    <a:pt x="2568" y="2945"/>
                    <a:pt x="2662" y="2981"/>
                    <a:pt x="2750" y="2981"/>
                  </a:cubicBezTo>
                  <a:cubicBezTo>
                    <a:pt x="3038" y="2981"/>
                    <a:pt x="3275" y="2609"/>
                    <a:pt x="3014" y="2348"/>
                  </a:cubicBezTo>
                  <a:lnTo>
                    <a:pt x="2161" y="1495"/>
                  </a:lnTo>
                  <a:lnTo>
                    <a:pt x="3014" y="642"/>
                  </a:lnTo>
                  <a:cubicBezTo>
                    <a:pt x="3166" y="490"/>
                    <a:pt x="3166" y="263"/>
                    <a:pt x="3014" y="111"/>
                  </a:cubicBezTo>
                  <a:cubicBezTo>
                    <a:pt x="2938" y="44"/>
                    <a:pt x="2844" y="11"/>
                    <a:pt x="2749" y="11"/>
                  </a:cubicBezTo>
                  <a:cubicBezTo>
                    <a:pt x="2654" y="11"/>
                    <a:pt x="2559" y="44"/>
                    <a:pt x="2483" y="111"/>
                  </a:cubicBezTo>
                  <a:lnTo>
                    <a:pt x="1649" y="964"/>
                  </a:lnTo>
                  <a:lnTo>
                    <a:pt x="796" y="111"/>
                  </a:lnTo>
                  <a:cubicBezTo>
                    <a:pt x="714" y="33"/>
                    <a:pt x="624" y="1"/>
                    <a:pt x="53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8"/>
            <p:cNvSpPr/>
            <p:nvPr/>
          </p:nvSpPr>
          <p:spPr>
            <a:xfrm>
              <a:off x="4724813" y="5521325"/>
              <a:ext cx="82250" cy="74525"/>
            </a:xfrm>
            <a:custGeom>
              <a:avLst/>
              <a:gdLst/>
              <a:ahLst/>
              <a:cxnLst/>
              <a:rect l="l" t="t" r="r" b="b"/>
              <a:pathLst>
                <a:path w="3290" h="2981" extrusionOk="0">
                  <a:moveTo>
                    <a:pt x="546" y="1"/>
                  </a:moveTo>
                  <a:cubicBezTo>
                    <a:pt x="258" y="1"/>
                    <a:pt x="0" y="378"/>
                    <a:pt x="264" y="642"/>
                  </a:cubicBezTo>
                  <a:lnTo>
                    <a:pt x="1118" y="1495"/>
                  </a:lnTo>
                  <a:lnTo>
                    <a:pt x="264" y="2348"/>
                  </a:lnTo>
                  <a:cubicBezTo>
                    <a:pt x="4" y="2609"/>
                    <a:pt x="252" y="2981"/>
                    <a:pt x="536" y="2981"/>
                  </a:cubicBezTo>
                  <a:cubicBezTo>
                    <a:pt x="624" y="2981"/>
                    <a:pt x="715" y="2945"/>
                    <a:pt x="795" y="2860"/>
                  </a:cubicBezTo>
                  <a:lnTo>
                    <a:pt x="1649" y="2026"/>
                  </a:lnTo>
                  <a:lnTo>
                    <a:pt x="2502" y="2860"/>
                  </a:lnTo>
                  <a:cubicBezTo>
                    <a:pt x="2582" y="2945"/>
                    <a:pt x="2673" y="2981"/>
                    <a:pt x="2761" y="2981"/>
                  </a:cubicBezTo>
                  <a:cubicBezTo>
                    <a:pt x="3044" y="2981"/>
                    <a:pt x="3289" y="2609"/>
                    <a:pt x="3014" y="2348"/>
                  </a:cubicBezTo>
                  <a:lnTo>
                    <a:pt x="2179" y="1495"/>
                  </a:lnTo>
                  <a:lnTo>
                    <a:pt x="3014" y="642"/>
                  </a:lnTo>
                  <a:cubicBezTo>
                    <a:pt x="3165" y="490"/>
                    <a:pt x="3165" y="263"/>
                    <a:pt x="3014" y="111"/>
                  </a:cubicBezTo>
                  <a:cubicBezTo>
                    <a:pt x="2947" y="44"/>
                    <a:pt x="2853" y="11"/>
                    <a:pt x="2758" y="11"/>
                  </a:cubicBezTo>
                  <a:cubicBezTo>
                    <a:pt x="2663" y="11"/>
                    <a:pt x="2568" y="44"/>
                    <a:pt x="2502" y="111"/>
                  </a:cubicBezTo>
                  <a:lnTo>
                    <a:pt x="1649" y="964"/>
                  </a:lnTo>
                  <a:lnTo>
                    <a:pt x="795" y="111"/>
                  </a:lnTo>
                  <a:cubicBezTo>
                    <a:pt x="718" y="33"/>
                    <a:pt x="630" y="1"/>
                    <a:pt x="5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8"/>
            <p:cNvSpPr/>
            <p:nvPr/>
          </p:nvSpPr>
          <p:spPr>
            <a:xfrm>
              <a:off x="5086463" y="5336375"/>
              <a:ext cx="18500" cy="110475"/>
            </a:xfrm>
            <a:custGeom>
              <a:avLst/>
              <a:gdLst/>
              <a:ahLst/>
              <a:cxnLst/>
              <a:rect l="l" t="t" r="r" b="b"/>
              <a:pathLst>
                <a:path w="740" h="4419" extrusionOk="0">
                  <a:moveTo>
                    <a:pt x="380" y="0"/>
                  </a:moveTo>
                  <a:cubicBezTo>
                    <a:pt x="171" y="0"/>
                    <a:pt x="0" y="152"/>
                    <a:pt x="0" y="360"/>
                  </a:cubicBezTo>
                  <a:lnTo>
                    <a:pt x="0" y="4077"/>
                  </a:lnTo>
                  <a:cubicBezTo>
                    <a:pt x="19" y="4304"/>
                    <a:pt x="195" y="4418"/>
                    <a:pt x="370" y="4418"/>
                  </a:cubicBezTo>
                  <a:cubicBezTo>
                    <a:pt x="546" y="4418"/>
                    <a:pt x="721" y="4304"/>
                    <a:pt x="740" y="4077"/>
                  </a:cubicBezTo>
                  <a:lnTo>
                    <a:pt x="740" y="360"/>
                  </a:lnTo>
                  <a:cubicBezTo>
                    <a:pt x="740" y="152"/>
                    <a:pt x="569" y="0"/>
                    <a:pt x="38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5" name="Google Shape;745;p38"/>
          <p:cNvGrpSpPr/>
          <p:nvPr/>
        </p:nvGrpSpPr>
        <p:grpSpPr>
          <a:xfrm>
            <a:off x="1771663" y="1671650"/>
            <a:ext cx="578325" cy="487500"/>
            <a:chOff x="1665363" y="1706700"/>
            <a:chExt cx="578325" cy="487500"/>
          </a:xfrm>
        </p:grpSpPr>
        <p:sp>
          <p:nvSpPr>
            <p:cNvPr id="746" name="Google Shape;746;p38"/>
            <p:cNvSpPr/>
            <p:nvPr/>
          </p:nvSpPr>
          <p:spPr>
            <a:xfrm flipH="1">
              <a:off x="2174988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8"/>
            <p:cNvSpPr/>
            <p:nvPr/>
          </p:nvSpPr>
          <p:spPr>
            <a:xfrm>
              <a:off x="1665363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8" name="Google Shape;748;p38"/>
          <p:cNvGrpSpPr/>
          <p:nvPr/>
        </p:nvGrpSpPr>
        <p:grpSpPr>
          <a:xfrm>
            <a:off x="4871175" y="1671650"/>
            <a:ext cx="578325" cy="487500"/>
            <a:chOff x="4764875" y="1706700"/>
            <a:chExt cx="578325" cy="487500"/>
          </a:xfrm>
        </p:grpSpPr>
        <p:sp>
          <p:nvSpPr>
            <p:cNvPr id="749" name="Google Shape;749;p38"/>
            <p:cNvSpPr/>
            <p:nvPr/>
          </p:nvSpPr>
          <p:spPr>
            <a:xfrm flipH="1">
              <a:off x="5274500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8"/>
            <p:cNvSpPr/>
            <p:nvPr/>
          </p:nvSpPr>
          <p:spPr>
            <a:xfrm>
              <a:off x="4764875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1" name="Google Shape;751;p38"/>
          <p:cNvGrpSpPr/>
          <p:nvPr/>
        </p:nvGrpSpPr>
        <p:grpSpPr>
          <a:xfrm>
            <a:off x="5304988" y="3258875"/>
            <a:ext cx="578325" cy="487500"/>
            <a:chOff x="5198688" y="3289450"/>
            <a:chExt cx="578325" cy="487500"/>
          </a:xfrm>
        </p:grpSpPr>
        <p:sp>
          <p:nvSpPr>
            <p:cNvPr id="752" name="Google Shape;752;p38"/>
            <p:cNvSpPr/>
            <p:nvPr/>
          </p:nvSpPr>
          <p:spPr>
            <a:xfrm flipH="1">
              <a:off x="5708313" y="328945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8"/>
            <p:cNvSpPr/>
            <p:nvPr/>
          </p:nvSpPr>
          <p:spPr>
            <a:xfrm>
              <a:off x="5198688" y="328945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4" name="Google Shape;754;p38"/>
          <p:cNvGrpSpPr/>
          <p:nvPr/>
        </p:nvGrpSpPr>
        <p:grpSpPr>
          <a:xfrm>
            <a:off x="2205475" y="3258875"/>
            <a:ext cx="578325" cy="487500"/>
            <a:chOff x="2099175" y="3289450"/>
            <a:chExt cx="578325" cy="487500"/>
          </a:xfrm>
        </p:grpSpPr>
        <p:sp>
          <p:nvSpPr>
            <p:cNvPr id="755" name="Google Shape;755;p38"/>
            <p:cNvSpPr/>
            <p:nvPr/>
          </p:nvSpPr>
          <p:spPr>
            <a:xfrm flipH="1">
              <a:off x="2608800" y="328945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8"/>
            <p:cNvSpPr/>
            <p:nvPr/>
          </p:nvSpPr>
          <p:spPr>
            <a:xfrm>
              <a:off x="2099175" y="328945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7" name="Google Shape;757;p38"/>
          <p:cNvSpPr txBox="1">
            <a:spLocks noGrp="1"/>
          </p:cNvSpPr>
          <p:nvPr>
            <p:ph type="subTitle" idx="2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758" name="Google Shape;758;p38"/>
          <p:cNvSpPr txBox="1">
            <a:spLocks noGrp="1"/>
          </p:cNvSpPr>
          <p:nvPr>
            <p:ph type="subTitle" idx="2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MongoDB.ts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759" name="Google Shape;759;p38"/>
          <p:cNvSpPr txBox="1">
            <a:spLocks noGrp="1"/>
          </p:cNvSpPr>
          <p:nvPr>
            <p:ph type="subTitle" idx="2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>
                <a:solidFill>
                  <a:schemeClr val="accent3"/>
                </a:solidFill>
              </a:rPr>
              <a:t>GraphQL.ts</a:t>
            </a:r>
            <a:endParaRPr sz="1400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36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Setup Guide </a:t>
            </a:r>
            <a:r>
              <a:rPr lang="en" dirty="0">
                <a:solidFill>
                  <a:schemeClr val="accent2"/>
                </a:solidFill>
              </a:rPr>
              <a:t>‘Apollo Server’ 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617" name="Google Shape;617;p36"/>
          <p:cNvSpPr txBox="1"/>
          <p:nvPr/>
        </p:nvSpPr>
        <p:spPr>
          <a:xfrm>
            <a:off x="1084825" y="3954425"/>
            <a:ext cx="506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28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18" name="Google Shape;618;p36"/>
          <p:cNvSpPr txBox="1"/>
          <p:nvPr/>
        </p:nvSpPr>
        <p:spPr>
          <a:xfrm>
            <a:off x="1630375" y="1261475"/>
            <a:ext cx="12945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rPr>
              <a:t>Step 01</a:t>
            </a:r>
            <a:endParaRPr sz="2000">
              <a:solidFill>
                <a:schemeClr val="accent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19" name="Google Shape;619;p36"/>
          <p:cNvSpPr txBox="1"/>
          <p:nvPr/>
        </p:nvSpPr>
        <p:spPr>
          <a:xfrm>
            <a:off x="2888875" y="1261450"/>
            <a:ext cx="39813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Create a new project, initialize a new node.js project with npm/yarn</a:t>
            </a:r>
            <a:endParaRPr dirty="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20" name="Google Shape;620;p36"/>
          <p:cNvSpPr txBox="1"/>
          <p:nvPr/>
        </p:nvSpPr>
        <p:spPr>
          <a:xfrm>
            <a:off x="2068425" y="1984000"/>
            <a:ext cx="12945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2"/>
                </a:solidFill>
                <a:latin typeface="Fira Code"/>
                <a:ea typeface="Fira Code"/>
                <a:cs typeface="Fira Code"/>
                <a:sym typeface="Fira Code"/>
              </a:rPr>
              <a:t>Step 02</a:t>
            </a:r>
            <a:endParaRPr sz="2000">
              <a:solidFill>
                <a:schemeClr val="lt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21" name="Google Shape;621;p36"/>
          <p:cNvSpPr txBox="1"/>
          <p:nvPr/>
        </p:nvSpPr>
        <p:spPr>
          <a:xfrm>
            <a:off x="3326924" y="1984008"/>
            <a:ext cx="5516133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Install Dependencies. Create src directory, install typescript &amp; @types/node packages, create a tsconfig.json file, replace scripts entry in package.json</a:t>
            </a:r>
            <a:endParaRPr dirty="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22" name="Google Shape;622;p36"/>
          <p:cNvSpPr txBox="1"/>
          <p:nvPr/>
        </p:nvSpPr>
        <p:spPr>
          <a:xfrm>
            <a:off x="2505725" y="2706550"/>
            <a:ext cx="12945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Step 03</a:t>
            </a:r>
            <a:endParaRPr sz="2000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23" name="Google Shape;623;p36"/>
          <p:cNvSpPr txBox="1"/>
          <p:nvPr/>
        </p:nvSpPr>
        <p:spPr>
          <a:xfrm>
            <a:off x="3764225" y="2706567"/>
            <a:ext cx="39813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Define your schema, dataset, resolver</a:t>
            </a:r>
            <a:endParaRPr dirty="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24" name="Google Shape;624;p36"/>
          <p:cNvSpPr txBox="1"/>
          <p:nvPr/>
        </p:nvSpPr>
        <p:spPr>
          <a:xfrm>
            <a:off x="2924775" y="3429125"/>
            <a:ext cx="12945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Step 04</a:t>
            </a:r>
            <a:endParaRPr sz="2000">
              <a:solidFill>
                <a:schemeClr val="accent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25" name="Google Shape;625;p36"/>
          <p:cNvSpPr txBox="1"/>
          <p:nvPr/>
        </p:nvSpPr>
        <p:spPr>
          <a:xfrm>
            <a:off x="4183275" y="3429125"/>
            <a:ext cx="39813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Create an instance of Apollo Server, start the server and execute first query</a:t>
            </a:r>
            <a:endParaRPr dirty="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26" name="Google Shape;626;p36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627" name="Google Shape;627;p36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 err="1">
                <a:solidFill>
                  <a:srgbClr val="E7E7E7"/>
                </a:solidFill>
              </a:rPr>
              <a:t>MongoDB.ts</a:t>
            </a:r>
            <a:endParaRPr lang="en-SG" sz="1400" dirty="0">
              <a:solidFill>
                <a:schemeClr val="accent3"/>
              </a:solidFill>
            </a:endParaRPr>
          </a:p>
        </p:txBody>
      </p:sp>
      <p:sp>
        <p:nvSpPr>
          <p:cNvPr id="628" name="Google Shape;628;p36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 err="1">
                <a:solidFill>
                  <a:srgbClr val="E7E7E7"/>
                </a:solidFill>
              </a:rPr>
              <a:t>GraphQL.ts</a:t>
            </a:r>
            <a:endParaRPr lang="en-SG" sz="1400" dirty="0">
              <a:solidFill>
                <a:schemeClr val="accent3"/>
              </a:solidFill>
            </a:endParaRPr>
          </a:p>
        </p:txBody>
      </p:sp>
      <p:cxnSp>
        <p:nvCxnSpPr>
          <p:cNvPr id="629" name="Google Shape;629;p36"/>
          <p:cNvCxnSpPr/>
          <p:nvPr/>
        </p:nvCxnSpPr>
        <p:spPr>
          <a:xfrm>
            <a:off x="1337875" y="1154900"/>
            <a:ext cx="0" cy="27786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30" name="Google Shape;630;p36"/>
          <p:cNvCxnSpPr>
            <a:stCxn id="631" idx="2"/>
            <a:endCxn id="618" idx="1"/>
          </p:cNvCxnSpPr>
          <p:nvPr/>
        </p:nvCxnSpPr>
        <p:spPr>
          <a:xfrm>
            <a:off x="1337875" y="1553675"/>
            <a:ext cx="2925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32" name="Google Shape;632;p36"/>
          <p:cNvCxnSpPr/>
          <p:nvPr/>
        </p:nvCxnSpPr>
        <p:spPr>
          <a:xfrm>
            <a:off x="1337875" y="2276200"/>
            <a:ext cx="6984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33" name="Google Shape;633;p36"/>
          <p:cNvSpPr/>
          <p:nvPr/>
        </p:nvSpPr>
        <p:spPr>
          <a:xfrm>
            <a:off x="1280125" y="2218446"/>
            <a:ext cx="115500" cy="115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34" name="Google Shape;634;p36"/>
          <p:cNvCxnSpPr/>
          <p:nvPr/>
        </p:nvCxnSpPr>
        <p:spPr>
          <a:xfrm>
            <a:off x="1337875" y="2998763"/>
            <a:ext cx="11520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35" name="Google Shape;635;p36"/>
          <p:cNvSpPr/>
          <p:nvPr/>
        </p:nvSpPr>
        <p:spPr>
          <a:xfrm>
            <a:off x="1280125" y="2941004"/>
            <a:ext cx="115500" cy="115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36" name="Google Shape;636;p36"/>
          <p:cNvCxnSpPr/>
          <p:nvPr/>
        </p:nvCxnSpPr>
        <p:spPr>
          <a:xfrm>
            <a:off x="1337875" y="3721325"/>
            <a:ext cx="15870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37" name="Google Shape;637;p36"/>
          <p:cNvSpPr/>
          <p:nvPr/>
        </p:nvSpPr>
        <p:spPr>
          <a:xfrm>
            <a:off x="1280125" y="3663563"/>
            <a:ext cx="115500" cy="115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07501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42"/>
          <p:cNvSpPr txBox="1">
            <a:spLocks noGrp="1"/>
          </p:cNvSpPr>
          <p:nvPr>
            <p:ph type="title"/>
          </p:nvPr>
        </p:nvSpPr>
        <p:spPr>
          <a:xfrm>
            <a:off x="2673349" y="1194150"/>
            <a:ext cx="5093261" cy="162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Practical</a:t>
            </a:r>
            <a:r>
              <a:rPr lang="en" sz="5000" dirty="0"/>
              <a:t> </a:t>
            </a:r>
            <a:r>
              <a:rPr lang="en" sz="5000" dirty="0">
                <a:solidFill>
                  <a:schemeClr val="accent6"/>
                </a:solidFill>
              </a:rPr>
              <a:t>{</a:t>
            </a:r>
            <a:r>
              <a:rPr lang="en" sz="2800" dirty="0">
                <a:solidFill>
                  <a:schemeClr val="accent3"/>
                </a:solidFill>
              </a:rPr>
              <a:t> </a:t>
            </a:r>
            <a:r>
              <a:rPr lang="en" sz="6000" dirty="0">
                <a:solidFill>
                  <a:schemeClr val="accent2"/>
                </a:solidFill>
              </a:rPr>
              <a:t>Examples;</a:t>
            </a:r>
            <a:r>
              <a:rPr lang="en" sz="5000" dirty="0">
                <a:solidFill>
                  <a:schemeClr val="accent2"/>
                </a:solidFill>
              </a:rPr>
              <a:t> </a:t>
            </a:r>
            <a:endParaRPr sz="5000" dirty="0">
              <a:solidFill>
                <a:schemeClr val="accent2"/>
              </a:solidFill>
            </a:endParaRPr>
          </a:p>
        </p:txBody>
      </p:sp>
      <p:sp>
        <p:nvSpPr>
          <p:cNvPr id="804" name="Google Shape;804;p42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805" name="Google Shape;805;p42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MongoDB.ts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806" name="Google Shape;806;p42"/>
          <p:cNvSpPr txBox="1"/>
          <p:nvPr/>
        </p:nvSpPr>
        <p:spPr>
          <a:xfrm>
            <a:off x="2544750" y="3415438"/>
            <a:ext cx="506100" cy="9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807" name="Google Shape;807;p42"/>
          <p:cNvCxnSpPr>
            <a:endCxn id="806" idx="0"/>
          </p:cNvCxnSpPr>
          <p:nvPr/>
        </p:nvCxnSpPr>
        <p:spPr>
          <a:xfrm>
            <a:off x="2797800" y="2876338"/>
            <a:ext cx="0" cy="5391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08" name="Google Shape;808;p42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GraphQL.ts</a:t>
            </a:r>
            <a:endParaRPr sz="1400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p43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D</a:t>
            </a:r>
            <a:r>
              <a:rPr lang="en" dirty="0"/>
              <a:t>ef schema(typeDef):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814" name="Google Shape;814;p43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815" name="Google Shape;815;p43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MongoDB.ts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816" name="Google Shape;816;p43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GraphQL.ts</a:t>
            </a:r>
            <a:endParaRPr sz="1400" dirty="0">
              <a:solidFill>
                <a:schemeClr val="accent3"/>
              </a:solidFill>
            </a:endParaRPr>
          </a:p>
        </p:txBody>
      </p:sp>
      <p:cxnSp>
        <p:nvCxnSpPr>
          <p:cNvPr id="829" name="Google Shape;829;p43"/>
          <p:cNvCxnSpPr/>
          <p:nvPr/>
        </p:nvCxnSpPr>
        <p:spPr>
          <a:xfrm>
            <a:off x="1337875" y="1152525"/>
            <a:ext cx="0" cy="27810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Google Shape;625;p36">
            <a:extLst>
              <a:ext uri="{FF2B5EF4-FFF2-40B4-BE49-F238E27FC236}">
                <a16:creationId xmlns:a16="http://schemas.microsoft.com/office/drawing/2014/main" id="{6F6C2D9E-6B81-82C3-FE90-38A001328F66}"/>
              </a:ext>
            </a:extLst>
          </p:cNvPr>
          <p:cNvSpPr txBox="1"/>
          <p:nvPr/>
        </p:nvSpPr>
        <p:spPr>
          <a:xfrm>
            <a:off x="1303568" y="1271613"/>
            <a:ext cx="7484772" cy="27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bg2">
                    <a:lumMod val="75000"/>
                  </a:schemeClr>
                </a:solidFill>
                <a:latin typeface="Fira Code"/>
                <a:ea typeface="Fira Code"/>
                <a:cs typeface="Fira Code"/>
                <a:sym typeface="Fira Code"/>
              </a:rPr>
              <a:t>const </a:t>
            </a:r>
            <a:r>
              <a:rPr lang="en-US" sz="1100" dirty="0" err="1">
                <a:solidFill>
                  <a:schemeClr val="bg2">
                    <a:lumMod val="75000"/>
                  </a:schemeClr>
                </a:solidFill>
                <a:latin typeface="Fira Code"/>
                <a:ea typeface="Fira Code"/>
                <a:cs typeface="Fira Code"/>
                <a:sym typeface="Fira Code"/>
              </a:rPr>
              <a:t>typeDefs</a:t>
            </a:r>
            <a:r>
              <a:rPr lang="en-US" sz="1100" dirty="0">
                <a:solidFill>
                  <a:schemeClr val="bg2">
                    <a:lumMod val="75000"/>
                  </a:schemeClr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en-US" sz="11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=</a:t>
            </a:r>
            <a:r>
              <a:rPr lang="en-US" sz="1100" dirty="0">
                <a:solidFill>
                  <a:schemeClr val="bg2">
                    <a:lumMod val="75000"/>
                  </a:schemeClr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latin typeface="Fira Code"/>
                <a:ea typeface="Fira Code"/>
                <a:cs typeface="Fira Code"/>
                <a:sym typeface="Fira Code"/>
              </a:rPr>
              <a:t>`</a:t>
            </a:r>
            <a:r>
              <a:rPr lang="en-US" sz="1100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#</a:t>
            </a:r>
            <a:r>
              <a:rPr lang="en-US" sz="1100" dirty="0" err="1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graphql</a:t>
            </a:r>
            <a:endParaRPr lang="en-US" sz="1100" dirty="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 # Comments in </a:t>
            </a:r>
            <a:r>
              <a:rPr lang="en-US" sz="1100" dirty="0" err="1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GraphQL</a:t>
            </a:r>
            <a:r>
              <a:rPr lang="en-US" sz="1100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strings (such as this one) start with the hash (#) symbol.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100" dirty="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 # This "Book" type defines the </a:t>
            </a:r>
            <a:r>
              <a:rPr lang="en-US" sz="1100" dirty="0" err="1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queryable</a:t>
            </a:r>
            <a:r>
              <a:rPr lang="en-US" sz="1100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fields for every book in our data source.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bg2">
                    <a:lumMod val="75000"/>
                  </a:schemeClr>
                </a:solidFill>
                <a:latin typeface="Fira Code"/>
                <a:ea typeface="Fira Code"/>
                <a:cs typeface="Fira Code"/>
                <a:sym typeface="Fira Code"/>
              </a:rPr>
              <a:t>  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latin typeface="Fira Code"/>
                <a:ea typeface="Fira Code"/>
                <a:cs typeface="Fira Code"/>
                <a:sym typeface="Fira Code"/>
              </a:rPr>
              <a:t>type Book 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tx2">
                    <a:lumMod val="75000"/>
                  </a:schemeClr>
                </a:solidFill>
                <a:latin typeface="Fira Code"/>
                <a:ea typeface="Fira Code"/>
                <a:cs typeface="Fira Code"/>
                <a:sym typeface="Fira Code"/>
              </a:rPr>
              <a:t>    title: String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tx2">
                    <a:lumMod val="75000"/>
                  </a:schemeClr>
                </a:solidFill>
                <a:latin typeface="Fira Code"/>
                <a:ea typeface="Fira Code"/>
                <a:cs typeface="Fira Code"/>
                <a:sym typeface="Fira Code"/>
              </a:rPr>
              <a:t>    author: String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tx2">
                    <a:lumMod val="75000"/>
                  </a:schemeClr>
                </a:solidFill>
                <a:latin typeface="Fira Code"/>
                <a:ea typeface="Fira Code"/>
                <a:cs typeface="Fira Code"/>
                <a:sym typeface="Fira Code"/>
              </a:rPr>
              <a:t>  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100" dirty="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 # The "Query" type is special: it lists all of the available queries that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 # clients can execute, along with the return type for each. In this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 # case, the "books" query returns an array of zero or more Books (defined above).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 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latin typeface="Fira Code"/>
                <a:ea typeface="Fira Code"/>
                <a:cs typeface="Fira Code"/>
                <a:sym typeface="Fira Code"/>
              </a:rPr>
              <a:t>type Query 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tx2">
                    <a:lumMod val="75000"/>
                  </a:schemeClr>
                </a:solidFill>
                <a:latin typeface="Fira Code"/>
                <a:ea typeface="Fira Code"/>
                <a:cs typeface="Fira Code"/>
                <a:sym typeface="Fira Code"/>
              </a:rPr>
              <a:t>    books: [Book]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tx2">
                    <a:lumMod val="75000"/>
                  </a:schemeClr>
                </a:solidFill>
                <a:latin typeface="Fira Code"/>
                <a:ea typeface="Fira Code"/>
                <a:cs typeface="Fira Code"/>
                <a:sym typeface="Fira Code"/>
              </a:rPr>
              <a:t>  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tx2">
                    <a:lumMod val="75000"/>
                  </a:schemeClr>
                </a:solidFill>
                <a:latin typeface="Fira Code"/>
                <a:ea typeface="Fira Code"/>
                <a:cs typeface="Fira Code"/>
                <a:sym typeface="Fira Code"/>
              </a:rPr>
              <a:t>`</a:t>
            </a:r>
            <a:r>
              <a:rPr lang="en-US" sz="11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;</a:t>
            </a:r>
            <a:endParaRPr sz="1100" dirty="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  <p:extLst>
      <p:ext uri="{BB962C8B-B14F-4D97-AF65-F5344CB8AC3E}">
        <p14:creationId xmlns:p14="http://schemas.microsoft.com/office/powerpoint/2010/main" val="38047976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p43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D</a:t>
            </a:r>
            <a:r>
              <a:rPr lang="en" dirty="0"/>
              <a:t>ef schema(</a:t>
            </a:r>
            <a:r>
              <a:rPr lang="e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dataset</a:t>
            </a:r>
            <a:r>
              <a:rPr lang="en" dirty="0"/>
              <a:t>,</a:t>
            </a:r>
            <a:r>
              <a:rPr lang="en" dirty="0">
                <a:solidFill>
                  <a:schemeClr val="bg2">
                    <a:lumMod val="60000"/>
                    <a:lumOff val="40000"/>
                  </a:schemeClr>
                </a:solidFill>
              </a:rPr>
              <a:t>resolvers</a:t>
            </a:r>
            <a:r>
              <a:rPr lang="en" dirty="0"/>
              <a:t>):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814" name="Google Shape;814;p43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815" name="Google Shape;815;p43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MongoDB.ts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816" name="Google Shape;816;p43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GraphQL.ts</a:t>
            </a:r>
            <a:endParaRPr sz="1400" dirty="0">
              <a:solidFill>
                <a:schemeClr val="accent3"/>
              </a:solidFill>
            </a:endParaRPr>
          </a:p>
        </p:txBody>
      </p:sp>
      <p:cxnSp>
        <p:nvCxnSpPr>
          <p:cNvPr id="829" name="Google Shape;829;p43"/>
          <p:cNvCxnSpPr/>
          <p:nvPr/>
        </p:nvCxnSpPr>
        <p:spPr>
          <a:xfrm>
            <a:off x="1337875" y="1152525"/>
            <a:ext cx="0" cy="27810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Google Shape;625;p36">
            <a:extLst>
              <a:ext uri="{FF2B5EF4-FFF2-40B4-BE49-F238E27FC236}">
                <a16:creationId xmlns:a16="http://schemas.microsoft.com/office/drawing/2014/main" id="{6F6C2D9E-6B81-82C3-FE90-38A001328F66}"/>
              </a:ext>
            </a:extLst>
          </p:cNvPr>
          <p:cNvSpPr txBox="1"/>
          <p:nvPr/>
        </p:nvSpPr>
        <p:spPr>
          <a:xfrm>
            <a:off x="1303568" y="1271613"/>
            <a:ext cx="2967489" cy="27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accent2">
                    <a:lumMod val="60000"/>
                    <a:lumOff val="40000"/>
                  </a:schemeClr>
                </a:solidFill>
                <a:latin typeface="Fira Code"/>
                <a:ea typeface="Fira Code"/>
                <a:cs typeface="Fira Code"/>
                <a:sym typeface="Fira Code"/>
              </a:rPr>
              <a:t>Dataset: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100" dirty="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const books = [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  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    title: 'The Awakening',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    author: 'Kate Chopin',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  },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  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    title: 'City of Glass',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    author: 'Paul Auster',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  },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];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100" dirty="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" name="Google Shape;625;p36">
            <a:extLst>
              <a:ext uri="{FF2B5EF4-FFF2-40B4-BE49-F238E27FC236}">
                <a16:creationId xmlns:a16="http://schemas.microsoft.com/office/drawing/2014/main" id="{B9B29F8D-C20B-CFFC-8A2F-02B8F7801EEE}"/>
              </a:ext>
            </a:extLst>
          </p:cNvPr>
          <p:cNvSpPr txBox="1"/>
          <p:nvPr/>
        </p:nvSpPr>
        <p:spPr>
          <a:xfrm>
            <a:off x="4838636" y="853300"/>
            <a:ext cx="2967489" cy="27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bg2">
                    <a:lumMod val="60000"/>
                    <a:lumOff val="40000"/>
                  </a:schemeClr>
                </a:solidFill>
                <a:latin typeface="Fira Code"/>
                <a:ea typeface="Fira Code"/>
                <a:cs typeface="Fira Code"/>
                <a:sym typeface="Fira Code"/>
              </a:rPr>
              <a:t>Resolvers: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100" dirty="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const resolvers = 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  Query: 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    books: () =&gt; books,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  },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p43"/>
          <p:cNvSpPr txBox="1">
            <a:spLocks noGrp="1"/>
          </p:cNvSpPr>
          <p:nvPr>
            <p:ph type="title"/>
          </p:nvPr>
        </p:nvSpPr>
        <p:spPr>
          <a:xfrm>
            <a:off x="1143250" y="582699"/>
            <a:ext cx="8000750" cy="627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Creating an instance of </a:t>
            </a:r>
            <a:r>
              <a:rPr lang="en-US" dirty="0" err="1"/>
              <a:t>ApolloServer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814" name="Google Shape;814;p43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815" name="Google Shape;815;p43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MongoDB.ts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816" name="Google Shape;816;p43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GraphQL.ts</a:t>
            </a:r>
            <a:endParaRPr sz="1400" dirty="0">
              <a:solidFill>
                <a:schemeClr val="accent3"/>
              </a:solidFill>
            </a:endParaRPr>
          </a:p>
        </p:txBody>
      </p:sp>
      <p:cxnSp>
        <p:nvCxnSpPr>
          <p:cNvPr id="829" name="Google Shape;829;p43"/>
          <p:cNvCxnSpPr/>
          <p:nvPr/>
        </p:nvCxnSpPr>
        <p:spPr>
          <a:xfrm>
            <a:off x="1337875" y="1152525"/>
            <a:ext cx="0" cy="27810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Google Shape;625;p36">
            <a:extLst>
              <a:ext uri="{FF2B5EF4-FFF2-40B4-BE49-F238E27FC236}">
                <a16:creationId xmlns:a16="http://schemas.microsoft.com/office/drawing/2014/main" id="{6F6C2D9E-6B81-82C3-FE90-38A001328F66}"/>
              </a:ext>
            </a:extLst>
          </p:cNvPr>
          <p:cNvSpPr txBox="1"/>
          <p:nvPr/>
        </p:nvSpPr>
        <p:spPr>
          <a:xfrm>
            <a:off x="1303568" y="1271613"/>
            <a:ext cx="6416746" cy="27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bg2">
                    <a:lumMod val="40000"/>
                    <a:lumOff val="60000"/>
                  </a:schemeClr>
                </a:solidFill>
                <a:latin typeface="Fira Code"/>
                <a:ea typeface="Fira Code"/>
                <a:cs typeface="Fira Code"/>
                <a:sym typeface="Fira Code"/>
              </a:rPr>
              <a:t>const</a:t>
            </a:r>
            <a:r>
              <a:rPr lang="en-US" sz="11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 server =</a:t>
            </a:r>
            <a:r>
              <a:rPr lang="en-US" sz="1100" dirty="0">
                <a:solidFill>
                  <a:schemeClr val="bg2">
                    <a:lumMod val="40000"/>
                    <a:lumOff val="60000"/>
                  </a:schemeClr>
                </a:solidFill>
                <a:latin typeface="Fira Code"/>
                <a:ea typeface="Fira Code"/>
                <a:cs typeface="Fira Code"/>
                <a:sym typeface="Fira Code"/>
              </a:rPr>
              <a:t> new </a:t>
            </a:r>
            <a:r>
              <a:rPr lang="en-US" sz="1100" dirty="0" err="1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ApolloServer</a:t>
            </a:r>
            <a:r>
              <a:rPr lang="en-US" sz="11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({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  </a:t>
            </a:r>
            <a:r>
              <a:rPr lang="en-US" sz="1100" dirty="0" err="1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typeDefs</a:t>
            </a:r>
            <a:r>
              <a:rPr lang="en-US" sz="11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  resolvers,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100" dirty="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Fira Code"/>
                <a:ea typeface="Fira Code"/>
                <a:cs typeface="Fira Code"/>
                <a:sym typeface="Fira Code"/>
              </a:rPr>
              <a:t>// Passing an </a:t>
            </a:r>
            <a:r>
              <a:rPr lang="en-US" sz="1100" dirty="0" err="1">
                <a:solidFill>
                  <a:schemeClr val="accent2">
                    <a:lumMod val="75000"/>
                  </a:schemeClr>
                </a:solidFill>
                <a:latin typeface="Fira Code"/>
                <a:ea typeface="Fira Code"/>
                <a:cs typeface="Fira Code"/>
                <a:sym typeface="Fira Code"/>
              </a:rPr>
              <a:t>ApolloServer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Fira Code"/>
                <a:ea typeface="Fira Code"/>
                <a:cs typeface="Fira Code"/>
                <a:sym typeface="Fira Code"/>
              </a:rPr>
              <a:t> instance to the `</a:t>
            </a:r>
            <a:r>
              <a:rPr lang="en-US" sz="1100" dirty="0" err="1">
                <a:solidFill>
                  <a:schemeClr val="accent2">
                    <a:lumMod val="75000"/>
                  </a:schemeClr>
                </a:solidFill>
                <a:latin typeface="Fira Code"/>
                <a:ea typeface="Fira Code"/>
                <a:cs typeface="Fira Code"/>
                <a:sym typeface="Fira Code"/>
              </a:rPr>
              <a:t>startStandaloneServer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Fira Code"/>
                <a:ea typeface="Fira Code"/>
                <a:cs typeface="Fira Code"/>
                <a:sym typeface="Fira Code"/>
              </a:rPr>
              <a:t>` function: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Fira Code"/>
                <a:ea typeface="Fira Code"/>
                <a:cs typeface="Fira Code"/>
                <a:sym typeface="Fira Code"/>
              </a:rPr>
              <a:t>//  1. creates an Express app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Fira Code"/>
                <a:ea typeface="Fira Code"/>
                <a:cs typeface="Fira Code"/>
                <a:sym typeface="Fira Code"/>
              </a:rPr>
              <a:t>//  2. installs your </a:t>
            </a:r>
            <a:r>
              <a:rPr lang="en-US" sz="1100" dirty="0" err="1">
                <a:solidFill>
                  <a:schemeClr val="accent2">
                    <a:lumMod val="75000"/>
                  </a:schemeClr>
                </a:solidFill>
                <a:latin typeface="Fira Code"/>
                <a:ea typeface="Fira Code"/>
                <a:cs typeface="Fira Code"/>
                <a:sym typeface="Fira Code"/>
              </a:rPr>
              <a:t>ApolloServer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Fira Code"/>
                <a:ea typeface="Fira Code"/>
                <a:cs typeface="Fira Code"/>
                <a:sym typeface="Fira Code"/>
              </a:rPr>
              <a:t> instance as middleware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Fira Code"/>
                <a:ea typeface="Fira Code"/>
                <a:cs typeface="Fira Code"/>
                <a:sym typeface="Fira Code"/>
              </a:rPr>
              <a:t>//  3. prepares your app to handle incoming requests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bg2">
                    <a:lumMod val="40000"/>
                    <a:lumOff val="60000"/>
                  </a:schemeClr>
                </a:solidFill>
                <a:latin typeface="Fira Code"/>
                <a:ea typeface="Fira Code"/>
                <a:cs typeface="Fira Code"/>
                <a:sym typeface="Fira Code"/>
              </a:rPr>
              <a:t>const</a:t>
            </a:r>
            <a:r>
              <a:rPr lang="en-US" sz="11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 { </a:t>
            </a:r>
            <a:r>
              <a:rPr lang="en-US" sz="1100" dirty="0" err="1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url</a:t>
            </a:r>
            <a:r>
              <a:rPr lang="en-US" sz="11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 } = </a:t>
            </a:r>
            <a:r>
              <a:rPr lang="en-US" sz="1100" dirty="0">
                <a:solidFill>
                  <a:schemeClr val="bg2">
                    <a:lumMod val="40000"/>
                    <a:lumOff val="60000"/>
                  </a:schemeClr>
                </a:solidFill>
                <a:latin typeface="Fira Code"/>
                <a:ea typeface="Fira Code"/>
                <a:cs typeface="Fira Code"/>
                <a:sym typeface="Fira Code"/>
              </a:rPr>
              <a:t>await</a:t>
            </a:r>
            <a:r>
              <a:rPr lang="en-US" sz="11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en-US" sz="11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Fira Code"/>
                <a:ea typeface="Fira Code"/>
                <a:cs typeface="Fira Code"/>
                <a:sym typeface="Fira Code"/>
              </a:rPr>
              <a:t>startStandaloneServer</a:t>
            </a:r>
            <a:r>
              <a:rPr lang="en-US" sz="11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(server, 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  listen: { port: </a:t>
            </a:r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Fira Code"/>
                <a:ea typeface="Fira Code"/>
                <a:cs typeface="Fira Code"/>
                <a:sym typeface="Fira Code"/>
              </a:rPr>
              <a:t>4000 </a:t>
            </a:r>
            <a:r>
              <a:rPr lang="en-US" sz="11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100" dirty="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accent2">
                    <a:lumMod val="60000"/>
                    <a:lumOff val="40000"/>
                  </a:schemeClr>
                </a:solidFill>
                <a:latin typeface="Fira Code"/>
                <a:ea typeface="Fira Code"/>
                <a:cs typeface="Fira Code"/>
                <a:sym typeface="Fira Code"/>
              </a:rPr>
              <a:t>console.log</a:t>
            </a:r>
            <a:r>
              <a:rPr lang="en-US" sz="11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(</a:t>
            </a:r>
            <a:r>
              <a:rPr lang="en-US" sz="1100" dirty="0">
                <a:solidFill>
                  <a:schemeClr val="tx2">
                    <a:lumMod val="60000"/>
                    <a:lumOff val="40000"/>
                  </a:schemeClr>
                </a:solidFill>
                <a:latin typeface="Fira Code"/>
                <a:ea typeface="Fira Code"/>
                <a:cs typeface="Fira Code"/>
                <a:sym typeface="Fira Code"/>
              </a:rPr>
              <a:t>`🚀  Server ready at: </a:t>
            </a:r>
            <a:r>
              <a:rPr lang="en-US" sz="11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${</a:t>
            </a:r>
            <a:r>
              <a:rPr lang="en-US" sz="1100" dirty="0" err="1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url</a:t>
            </a:r>
            <a:r>
              <a:rPr lang="en-US" sz="11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r>
              <a:rPr lang="en-US" sz="1100" dirty="0">
                <a:solidFill>
                  <a:schemeClr val="tx2">
                    <a:lumMod val="60000"/>
                    <a:lumOff val="40000"/>
                  </a:schemeClr>
                </a:solidFill>
                <a:latin typeface="Fira Code"/>
                <a:ea typeface="Fira Code"/>
                <a:cs typeface="Fira Code"/>
                <a:sym typeface="Fira Code"/>
              </a:rPr>
              <a:t>`</a:t>
            </a:r>
            <a:r>
              <a:rPr lang="en-US" sz="11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  <p:extLst>
      <p:ext uri="{BB962C8B-B14F-4D97-AF65-F5344CB8AC3E}">
        <p14:creationId xmlns:p14="http://schemas.microsoft.com/office/powerpoint/2010/main" val="9537351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1" name="Google Shape;2481;p49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MongoDB Datasource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2482" name="Google Shape;2482;p49"/>
          <p:cNvSpPr txBox="1">
            <a:spLocks noGrp="1"/>
          </p:cNvSpPr>
          <p:nvPr>
            <p:ph type="subTitle" idx="1"/>
          </p:nvPr>
        </p:nvSpPr>
        <p:spPr>
          <a:xfrm>
            <a:off x="1679425" y="1516451"/>
            <a:ext cx="6676211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Import { MongoDataSource } from ‘apollo-datasource-mongodb’</a:t>
            </a:r>
            <a:endParaRPr dirty="0"/>
          </a:p>
        </p:txBody>
      </p:sp>
      <p:sp>
        <p:nvSpPr>
          <p:cNvPr id="2483" name="Google Shape;2483;p49"/>
          <p:cNvSpPr txBox="1">
            <a:spLocks noGrp="1"/>
          </p:cNvSpPr>
          <p:nvPr>
            <p:ph type="subTitle" idx="2"/>
          </p:nvPr>
        </p:nvSpPr>
        <p:spPr>
          <a:xfrm>
            <a:off x="1679425" y="1269900"/>
            <a:ext cx="25089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Package</a:t>
            </a:r>
            <a:endParaRPr dirty="0"/>
          </a:p>
        </p:txBody>
      </p:sp>
      <p:sp>
        <p:nvSpPr>
          <p:cNvPr id="2484" name="Google Shape;2484;p49"/>
          <p:cNvSpPr txBox="1">
            <a:spLocks noGrp="1"/>
          </p:cNvSpPr>
          <p:nvPr>
            <p:ph type="subTitle" idx="3"/>
          </p:nvPr>
        </p:nvSpPr>
        <p:spPr>
          <a:xfrm>
            <a:off x="1679424" y="2364293"/>
            <a:ext cx="6570483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 data source or connection used to interact with a MongoDB database</a:t>
            </a:r>
            <a:endParaRPr dirty="0"/>
          </a:p>
        </p:txBody>
      </p:sp>
      <p:sp>
        <p:nvSpPr>
          <p:cNvPr id="2489" name="Google Shape;2489;p49"/>
          <p:cNvSpPr txBox="1">
            <a:spLocks noGrp="1"/>
          </p:cNvSpPr>
          <p:nvPr>
            <p:ph type="subTitle" idx="8"/>
          </p:nvPr>
        </p:nvSpPr>
        <p:spPr>
          <a:xfrm>
            <a:off x="1679425" y="2022031"/>
            <a:ext cx="25089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it?</a:t>
            </a:r>
            <a:endParaRPr dirty="0"/>
          </a:p>
        </p:txBody>
      </p:sp>
      <p:sp>
        <p:nvSpPr>
          <p:cNvPr id="2492" name="Google Shape;2492;p49"/>
          <p:cNvSpPr txBox="1">
            <a:spLocks noGrp="1"/>
          </p:cNvSpPr>
          <p:nvPr>
            <p:ph type="subTitle" idx="14"/>
          </p:nvPr>
        </p:nvSpPr>
        <p:spPr>
          <a:xfrm>
            <a:off x="1679424" y="3445413"/>
            <a:ext cx="4865095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t</a:t>
            </a:r>
            <a:r>
              <a:rPr lang="en" dirty="0"/>
              <a:t>his.findOneById(id)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this.findManyByIds</a:t>
            </a:r>
            <a:r>
              <a:rPr lang="en-US" dirty="0"/>
              <a:t>(ids)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this.findByFields</a:t>
            </a:r>
            <a:r>
              <a:rPr lang="en-US" dirty="0"/>
              <a:t>(fields)</a:t>
            </a:r>
            <a:endParaRPr dirty="0"/>
          </a:p>
        </p:txBody>
      </p:sp>
      <p:sp>
        <p:nvSpPr>
          <p:cNvPr id="2493" name="Google Shape;2493;p49"/>
          <p:cNvSpPr txBox="1">
            <a:spLocks noGrp="1"/>
          </p:cNvSpPr>
          <p:nvPr>
            <p:ph type="subTitle" idx="15"/>
          </p:nvPr>
        </p:nvSpPr>
        <p:spPr>
          <a:xfrm>
            <a:off x="1679424" y="2982313"/>
            <a:ext cx="4060973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Multiple differnet API</a:t>
            </a:r>
            <a:endParaRPr dirty="0"/>
          </a:p>
        </p:txBody>
      </p:sp>
      <p:sp>
        <p:nvSpPr>
          <p:cNvPr id="2494" name="Google Shape;2494;p49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2495" name="Google Shape;2495;p49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MongoDB.ts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2496" name="Google Shape;2496;p49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GraphQL.ts</a:t>
            </a:r>
            <a:endParaRPr sz="1400" dirty="0">
              <a:solidFill>
                <a:schemeClr val="accent3"/>
              </a:solidFill>
            </a:endParaRPr>
          </a:p>
        </p:txBody>
      </p:sp>
      <p:grpSp>
        <p:nvGrpSpPr>
          <p:cNvPr id="2497" name="Google Shape;2497;p49"/>
          <p:cNvGrpSpPr/>
          <p:nvPr/>
        </p:nvGrpSpPr>
        <p:grpSpPr>
          <a:xfrm>
            <a:off x="1084825" y="1152525"/>
            <a:ext cx="506100" cy="3417500"/>
            <a:chOff x="1084825" y="1152525"/>
            <a:chExt cx="506100" cy="3417500"/>
          </a:xfrm>
        </p:grpSpPr>
        <p:sp>
          <p:nvSpPr>
            <p:cNvPr id="2498" name="Google Shape;2498;p49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2499" name="Google Shape;2499;p49"/>
            <p:cNvCxnSpPr/>
            <p:nvPr/>
          </p:nvCxnSpPr>
          <p:spPr>
            <a:xfrm>
              <a:off x="1337875" y="1152525"/>
              <a:ext cx="0" cy="2781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1A550C75-75BC-A234-6566-E4D4766445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5225" y="3347966"/>
            <a:ext cx="2374876" cy="74447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0" name="Google Shape;3110;p54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r>
              <a:rPr lang="en">
                <a:solidFill>
                  <a:schemeClr val="accent2"/>
                </a:solidFill>
              </a:rPr>
              <a:t> </a:t>
            </a:r>
            <a:r>
              <a:rPr lang="en">
                <a:solidFill>
                  <a:schemeClr val="accent6"/>
                </a:solidFill>
              </a:rPr>
              <a:t>{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3111" name="Google Shape;3111;p54"/>
          <p:cNvSpPr txBox="1">
            <a:spLocks noGrp="1"/>
          </p:cNvSpPr>
          <p:nvPr>
            <p:ph type="body" idx="1"/>
          </p:nvPr>
        </p:nvSpPr>
        <p:spPr>
          <a:xfrm>
            <a:off x="1337875" y="1169750"/>
            <a:ext cx="5111400" cy="21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MongoDB Atlas:</a:t>
            </a:r>
            <a:endParaRPr dirty="0">
              <a:solidFill>
                <a:schemeClr val="accent2"/>
              </a:solidFill>
            </a:endParaRPr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Char char="∗"/>
            </a:pPr>
            <a:r>
              <a:rPr lang="en-US" sz="1400" dirty="0">
                <a:hlinkClick r:id="rId3"/>
              </a:rPr>
              <a:t>https://www.mongodb.com/docs/atlas/getting-started/</a:t>
            </a:r>
            <a:endParaRPr lang="en-US" sz="14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∗"/>
            </a:pPr>
            <a:r>
              <a:rPr lang="en-US" sz="1400" dirty="0">
                <a:hlinkClick r:id="rId4"/>
              </a:rPr>
              <a:t>https://www.mongodb.com/docs/manual/</a:t>
            </a:r>
            <a:endParaRPr lang="en-US" sz="14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∗"/>
            </a:pPr>
            <a:r>
              <a:rPr lang="en-US" sz="1400" dirty="0">
                <a:hlinkClick r:id="rId5"/>
              </a:rPr>
              <a:t>https://www.mongodb.com/docs/drivers/node/current/fundamentals/typescript/</a:t>
            </a:r>
            <a:endParaRPr lang="en-US" sz="14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accent1"/>
                </a:solidFill>
              </a:rPr>
              <a:t>GraphQL</a:t>
            </a:r>
            <a:r>
              <a:rPr lang="en-US" dirty="0">
                <a:solidFill>
                  <a:schemeClr val="accent1"/>
                </a:solidFill>
              </a:rPr>
              <a:t>:</a:t>
            </a:r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Char char="∗"/>
            </a:pPr>
            <a:r>
              <a:rPr lang="en-SG" sz="1400" dirty="0">
                <a:uFill>
                  <a:noFill/>
                </a:uFill>
                <a:hlinkClick r:id="rId6"/>
              </a:rPr>
              <a:t>https://graphql.org/</a:t>
            </a:r>
            <a:endParaRPr lang="en-SG" sz="1400" dirty="0">
              <a:uFill>
                <a:noFill/>
              </a:uFill>
            </a:endParaRPr>
          </a:p>
          <a:p>
            <a:pPr marL="139700" lvl="0" indent="0" algn="l" rtl="0">
              <a:spcBef>
                <a:spcPts val="120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3113" name="Google Shape;3113;p54"/>
          <p:cNvSpPr txBox="1">
            <a:spLocks noGrp="1"/>
          </p:cNvSpPr>
          <p:nvPr>
            <p:ph type="subTitle" idx="2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3114" name="Google Shape;3114;p54"/>
          <p:cNvSpPr txBox="1">
            <a:spLocks noGrp="1"/>
          </p:cNvSpPr>
          <p:nvPr>
            <p:ph type="subTitle" idx="2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MongoDB.ts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3115" name="Google Shape;3115;p54"/>
          <p:cNvSpPr txBox="1">
            <a:spLocks noGrp="1"/>
          </p:cNvSpPr>
          <p:nvPr>
            <p:ph type="subTitle" idx="2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GraphQL.ts</a:t>
            </a:r>
            <a:endParaRPr sz="1400" dirty="0">
              <a:solidFill>
                <a:schemeClr val="accent3"/>
              </a:solidFill>
            </a:endParaRPr>
          </a:p>
        </p:txBody>
      </p:sp>
      <p:grpSp>
        <p:nvGrpSpPr>
          <p:cNvPr id="3116" name="Google Shape;3116;p54"/>
          <p:cNvGrpSpPr/>
          <p:nvPr/>
        </p:nvGrpSpPr>
        <p:grpSpPr>
          <a:xfrm>
            <a:off x="1084825" y="1152525"/>
            <a:ext cx="506100" cy="3417500"/>
            <a:chOff x="1084825" y="1152525"/>
            <a:chExt cx="506100" cy="3417500"/>
          </a:xfrm>
        </p:grpSpPr>
        <p:sp>
          <p:nvSpPr>
            <p:cNvPr id="3117" name="Google Shape;3117;p54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3118" name="Google Shape;3118;p54"/>
            <p:cNvCxnSpPr/>
            <p:nvPr/>
          </p:nvCxnSpPr>
          <p:spPr>
            <a:xfrm>
              <a:off x="1337875" y="1152525"/>
              <a:ext cx="0" cy="2781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8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69696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 Of </a:t>
            </a:r>
            <a:r>
              <a:rPr lang="en">
                <a:solidFill>
                  <a:schemeClr val="accent2"/>
                </a:solidFill>
              </a:rPr>
              <a:t>‘This Tutorial’;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472" name="Google Shape;472;p28"/>
          <p:cNvSpPr txBox="1">
            <a:spLocks noGrp="1"/>
          </p:cNvSpPr>
          <p:nvPr>
            <p:ph type="body" idx="1"/>
          </p:nvPr>
        </p:nvSpPr>
        <p:spPr>
          <a:xfrm>
            <a:off x="1464250" y="1063175"/>
            <a:ext cx="6969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Here is what you will learn today:</a:t>
            </a:r>
            <a:endParaRPr>
              <a:solidFill>
                <a:schemeClr val="accent3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AutoNum type="arabicPeriod"/>
            </a:pPr>
            <a:r>
              <a:rPr lang="en">
                <a:solidFill>
                  <a:schemeClr val="accent3"/>
                </a:solidFill>
              </a:rPr>
              <a:t>MongoDB - the types, benefits and cons, tools needed</a:t>
            </a:r>
            <a:endParaRPr>
              <a:solidFill>
                <a:schemeClr val="accent3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AutoNum type="alphaLcPeriod"/>
            </a:pPr>
            <a:r>
              <a:rPr lang="en">
                <a:solidFill>
                  <a:schemeClr val="accent3"/>
                </a:solidFill>
              </a:rPr>
              <a:t>Schema, Collection, Database</a:t>
            </a:r>
            <a:endParaRPr>
              <a:solidFill>
                <a:schemeClr val="accent3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AutoNum type="arabicPeriod"/>
            </a:pPr>
            <a:r>
              <a:rPr lang="en">
                <a:solidFill>
                  <a:schemeClr val="accent3"/>
                </a:solidFill>
              </a:rPr>
              <a:t>GraphQL - GraphQL basics, Apollo Server v4</a:t>
            </a:r>
            <a:endParaRPr>
              <a:solidFill>
                <a:schemeClr val="accent3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AutoNum type="arabicPeriod"/>
            </a:pPr>
            <a:r>
              <a:rPr lang="en">
                <a:solidFill>
                  <a:schemeClr val="accent3"/>
                </a:solidFill>
              </a:rPr>
              <a:t>Example codes</a:t>
            </a:r>
            <a:endParaRPr>
              <a:solidFill>
                <a:schemeClr val="accent3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AutoNum type="arabicPeriod"/>
            </a:pPr>
            <a:r>
              <a:rPr lang="en">
                <a:solidFill>
                  <a:schemeClr val="accent3"/>
                </a:solidFill>
              </a:rPr>
              <a:t>Links and resources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473" name="Google Shape;473;p28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474" name="Google Shape;474;p28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7E7E7"/>
                </a:solidFill>
              </a:rPr>
              <a:t>MongoDB.ts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475" name="Google Shape;475;p28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GraphQL.ts</a:t>
            </a:r>
            <a:endParaRPr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7" name="Google Shape;3097;p53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More </a:t>
            </a:r>
            <a:r>
              <a:rPr lang="en" dirty="0">
                <a:solidFill>
                  <a:schemeClr val="accent2"/>
                </a:solidFill>
              </a:rPr>
              <a:t>‘Resources’ 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3098" name="Google Shape;3098;p53"/>
          <p:cNvSpPr txBox="1">
            <a:spLocks noGrp="1"/>
          </p:cNvSpPr>
          <p:nvPr>
            <p:ph type="body" idx="1"/>
          </p:nvPr>
        </p:nvSpPr>
        <p:spPr>
          <a:xfrm>
            <a:off x="1337875" y="1144800"/>
            <a:ext cx="6200059" cy="21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Apollo Server &amp; DataSource:</a:t>
            </a:r>
            <a:endParaRPr dirty="0">
              <a:solidFill>
                <a:schemeClr val="accent1"/>
              </a:solidFill>
            </a:endParaRPr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Char char="∗"/>
            </a:pPr>
            <a:r>
              <a:rPr lang="en-SG" sz="1400" dirty="0">
                <a:hlinkClick r:id="rId3"/>
              </a:rPr>
              <a:t>https://www.apollographql.com/docs/apollo-server/</a:t>
            </a:r>
            <a:endParaRPr sz="14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∗"/>
            </a:pPr>
            <a:r>
              <a:rPr lang="en-SG" sz="1400" dirty="0">
                <a:hlinkClick r:id="rId4"/>
              </a:rPr>
              <a:t>https://github.com/GraphQLGuide/apollo-datasource-mongodb/</a:t>
            </a:r>
            <a:endParaRPr lang="en-SG" sz="14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∗"/>
            </a:pPr>
            <a:r>
              <a:rPr lang="en-SG" sz="1400" dirty="0">
                <a:hlinkClick r:id="rId5"/>
              </a:rPr>
              <a:t>https://www.apollographql.com/docs/apollo-server/data/fetching-data/#using-datasource-subclasses</a:t>
            </a:r>
            <a:endParaRPr lang="en-SG" sz="14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∗"/>
            </a:pPr>
            <a:r>
              <a:rPr lang="en-SG" sz="1400" dirty="0">
                <a:hlinkClick r:id="rId6"/>
              </a:rPr>
              <a:t>https://github.com/ZincZhiHao/graphql-basic-example/tree/main</a:t>
            </a:r>
            <a:endParaRPr lang="en-SG" sz="14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∗"/>
            </a:pPr>
            <a:endParaRPr lang="en-SG" sz="14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∗"/>
            </a:pPr>
            <a:endParaRPr sz="1400" dirty="0"/>
          </a:p>
        </p:txBody>
      </p:sp>
      <p:sp>
        <p:nvSpPr>
          <p:cNvPr id="3100" name="Google Shape;3100;p53"/>
          <p:cNvSpPr txBox="1">
            <a:spLocks noGrp="1"/>
          </p:cNvSpPr>
          <p:nvPr>
            <p:ph type="subTitle" idx="2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3101" name="Google Shape;3101;p53"/>
          <p:cNvSpPr txBox="1">
            <a:spLocks noGrp="1"/>
          </p:cNvSpPr>
          <p:nvPr>
            <p:ph type="subTitle" idx="2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MongoDB.ts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3102" name="Google Shape;3102;p53"/>
          <p:cNvSpPr txBox="1">
            <a:spLocks noGrp="1"/>
          </p:cNvSpPr>
          <p:nvPr>
            <p:ph type="subTitle" idx="2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GraphQL.ts</a:t>
            </a:r>
            <a:endParaRPr sz="1400" dirty="0">
              <a:solidFill>
                <a:schemeClr val="accent3"/>
              </a:solidFill>
            </a:endParaRPr>
          </a:p>
        </p:txBody>
      </p:sp>
      <p:grpSp>
        <p:nvGrpSpPr>
          <p:cNvPr id="3103" name="Google Shape;3103;p53"/>
          <p:cNvGrpSpPr/>
          <p:nvPr/>
        </p:nvGrpSpPr>
        <p:grpSpPr>
          <a:xfrm>
            <a:off x="1084825" y="1152525"/>
            <a:ext cx="506100" cy="3417500"/>
            <a:chOff x="1084825" y="1152525"/>
            <a:chExt cx="506100" cy="3417500"/>
          </a:xfrm>
        </p:grpSpPr>
        <p:sp>
          <p:nvSpPr>
            <p:cNvPr id="3104" name="Google Shape;3104;p53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3105" name="Google Shape;3105;p53"/>
            <p:cNvCxnSpPr/>
            <p:nvPr/>
          </p:nvCxnSpPr>
          <p:spPr>
            <a:xfrm>
              <a:off x="1337875" y="1152525"/>
              <a:ext cx="0" cy="2781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6" name="Google Shape;2526;p51"/>
          <p:cNvSpPr txBox="1">
            <a:spLocks noGrp="1"/>
          </p:cNvSpPr>
          <p:nvPr>
            <p:ph type="ctrTitle"/>
          </p:nvPr>
        </p:nvSpPr>
        <p:spPr>
          <a:xfrm>
            <a:off x="1139125" y="582056"/>
            <a:ext cx="3064500" cy="53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Thanks; </a:t>
            </a:r>
            <a:r>
              <a:rPr lang="en">
                <a:solidFill>
                  <a:schemeClr val="accent6"/>
                </a:solidFill>
              </a:rPr>
              <a:t>{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2527" name="Google Shape;2527;p51"/>
          <p:cNvSpPr txBox="1">
            <a:spLocks noGrp="1"/>
          </p:cNvSpPr>
          <p:nvPr>
            <p:ph type="subTitle" idx="1"/>
          </p:nvPr>
        </p:nvSpPr>
        <p:spPr>
          <a:xfrm>
            <a:off x="1596830" y="2005525"/>
            <a:ext cx="5941255" cy="7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3"/>
                </a:solidFill>
              </a:rPr>
              <a:t>Stu-hozh@artc.a-star.edu.sg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3"/>
                </a:solidFill>
              </a:rPr>
              <a:t>+65 91242720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3"/>
                </a:solidFill>
              </a:rPr>
              <a:t>thezinctz@gmail.com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3"/>
                </a:solidFill>
                <a:hlinkClick r:id="rId3"/>
              </a:rPr>
              <a:t>https://sg.linkedin.com/in/ho-zhi-hao</a:t>
            </a:r>
            <a:endParaRPr lang="en-US" dirty="0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2528" name="Google Shape;2528;p51"/>
          <p:cNvSpPr txBox="1">
            <a:spLocks noGrp="1"/>
          </p:cNvSpPr>
          <p:nvPr>
            <p:ph type="subTitle" idx="2"/>
          </p:nvPr>
        </p:nvSpPr>
        <p:spPr>
          <a:xfrm>
            <a:off x="1570575" y="1261025"/>
            <a:ext cx="4572000" cy="43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‘Do you have any questions?’</a:t>
            </a:r>
            <a:endParaRPr dirty="0"/>
          </a:p>
        </p:txBody>
      </p:sp>
      <p:sp>
        <p:nvSpPr>
          <p:cNvPr id="2552" name="Google Shape;2552;p51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2553" name="Google Shape;2553;p51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MongoDB.ts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2554" name="Google Shape;2554;p51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GraphQL.ts</a:t>
            </a:r>
            <a:endParaRPr sz="1400" dirty="0">
              <a:solidFill>
                <a:schemeClr val="accent3"/>
              </a:solidFill>
            </a:endParaRPr>
          </a:p>
        </p:txBody>
      </p:sp>
      <p:grpSp>
        <p:nvGrpSpPr>
          <p:cNvPr id="2555" name="Google Shape;2555;p51"/>
          <p:cNvGrpSpPr/>
          <p:nvPr/>
        </p:nvGrpSpPr>
        <p:grpSpPr>
          <a:xfrm>
            <a:off x="1084825" y="1152525"/>
            <a:ext cx="506100" cy="3417500"/>
            <a:chOff x="1084825" y="1152525"/>
            <a:chExt cx="506100" cy="3417500"/>
          </a:xfrm>
        </p:grpSpPr>
        <p:sp>
          <p:nvSpPr>
            <p:cNvPr id="2556" name="Google Shape;2556;p51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2557" name="Google Shape;2557;p51"/>
            <p:cNvCxnSpPr/>
            <p:nvPr/>
          </p:nvCxnSpPr>
          <p:spPr>
            <a:xfrm>
              <a:off x="1337875" y="1152525"/>
              <a:ext cx="0" cy="2781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29"/>
          <p:cNvSpPr txBox="1">
            <a:spLocks noGrp="1"/>
          </p:cNvSpPr>
          <p:nvPr>
            <p:ph type="title"/>
          </p:nvPr>
        </p:nvSpPr>
        <p:spPr>
          <a:xfrm flipH="1">
            <a:off x="1460450" y="1436713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81" name="Google Shape;481;p29"/>
          <p:cNvSpPr txBox="1">
            <a:spLocks noGrp="1"/>
          </p:cNvSpPr>
          <p:nvPr>
            <p:ph type="subTitle" idx="2"/>
          </p:nvPr>
        </p:nvSpPr>
        <p:spPr>
          <a:xfrm>
            <a:off x="2332550" y="1436725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MongoDB</a:t>
            </a:r>
            <a:endParaRPr/>
          </a:p>
        </p:txBody>
      </p:sp>
      <p:sp>
        <p:nvSpPr>
          <p:cNvPr id="482" name="Google Shape;482;p29"/>
          <p:cNvSpPr txBox="1">
            <a:spLocks noGrp="1"/>
          </p:cNvSpPr>
          <p:nvPr>
            <p:ph type="title" idx="3"/>
          </p:nvPr>
        </p:nvSpPr>
        <p:spPr>
          <a:xfrm flipH="1">
            <a:off x="2850125" y="241986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83" name="Google Shape;483;p29"/>
          <p:cNvSpPr txBox="1">
            <a:spLocks noGrp="1"/>
          </p:cNvSpPr>
          <p:nvPr>
            <p:ph type="subTitle" idx="5"/>
          </p:nvPr>
        </p:nvSpPr>
        <p:spPr>
          <a:xfrm>
            <a:off x="3722225" y="241985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GraphQL</a:t>
            </a:r>
            <a:endParaRPr/>
          </a:p>
        </p:txBody>
      </p:sp>
      <p:sp>
        <p:nvSpPr>
          <p:cNvPr id="484" name="Google Shape;484;p29"/>
          <p:cNvSpPr txBox="1">
            <a:spLocks noGrp="1"/>
          </p:cNvSpPr>
          <p:nvPr>
            <p:ph type="title" idx="6"/>
          </p:nvPr>
        </p:nvSpPr>
        <p:spPr>
          <a:xfrm flipH="1">
            <a:off x="4242875" y="340021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85" name="Google Shape;485;p29"/>
          <p:cNvSpPr txBox="1">
            <a:spLocks noGrp="1"/>
          </p:cNvSpPr>
          <p:nvPr>
            <p:ph type="subTitle" idx="8"/>
          </p:nvPr>
        </p:nvSpPr>
        <p:spPr>
          <a:xfrm>
            <a:off x="5114975" y="340020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Practical</a:t>
            </a:r>
            <a:endParaRPr/>
          </a:p>
        </p:txBody>
      </p:sp>
      <p:sp>
        <p:nvSpPr>
          <p:cNvPr id="486" name="Google Shape;486;p29"/>
          <p:cNvSpPr txBox="1">
            <a:spLocks noGrp="1"/>
          </p:cNvSpPr>
          <p:nvPr>
            <p:ph type="title" idx="9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</a:t>
            </a:r>
            <a:r>
              <a:rPr lang="en">
                <a:solidFill>
                  <a:schemeClr val="accent2"/>
                </a:solidFill>
              </a:rPr>
              <a:t>‘Contents’</a:t>
            </a:r>
            <a:r>
              <a:rPr lang="en"/>
              <a:t> </a:t>
            </a:r>
            <a:r>
              <a:rPr lang="en">
                <a:solidFill>
                  <a:schemeClr val="accent6"/>
                </a:solidFill>
              </a:rPr>
              <a:t>{</a:t>
            </a:r>
            <a:endParaRPr>
              <a:solidFill>
                <a:schemeClr val="accent6"/>
              </a:solidFill>
            </a:endParaRPr>
          </a:p>
        </p:txBody>
      </p:sp>
      <p:grpSp>
        <p:nvGrpSpPr>
          <p:cNvPr id="487" name="Google Shape;487;p29"/>
          <p:cNvGrpSpPr/>
          <p:nvPr/>
        </p:nvGrpSpPr>
        <p:grpSpPr>
          <a:xfrm>
            <a:off x="1084825" y="1168950"/>
            <a:ext cx="506100" cy="3401075"/>
            <a:chOff x="1084825" y="1168950"/>
            <a:chExt cx="506100" cy="3401075"/>
          </a:xfrm>
        </p:grpSpPr>
        <p:sp>
          <p:nvSpPr>
            <p:cNvPr id="488" name="Google Shape;488;p29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489" name="Google Shape;489;p29"/>
            <p:cNvCxnSpPr/>
            <p:nvPr/>
          </p:nvCxnSpPr>
          <p:spPr>
            <a:xfrm>
              <a:off x="1337875" y="1168950"/>
              <a:ext cx="0" cy="2764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90" name="Google Shape;490;p29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491" name="Google Shape;491;p29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7E7E7"/>
                </a:solidFill>
              </a:rPr>
              <a:t>MongoDB.ts</a:t>
            </a:r>
            <a:endParaRPr/>
          </a:p>
        </p:txBody>
      </p:sp>
      <p:sp>
        <p:nvSpPr>
          <p:cNvPr id="492" name="Google Shape;492;p29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GraphQL.ts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30"/>
          <p:cNvSpPr txBox="1">
            <a:spLocks noGrp="1"/>
          </p:cNvSpPr>
          <p:nvPr>
            <p:ph type="title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01 </a:t>
            </a:r>
            <a:r>
              <a:rPr lang="en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498" name="Google Shape;498;p30"/>
          <p:cNvSpPr txBox="1">
            <a:spLocks noGrp="1"/>
          </p:cNvSpPr>
          <p:nvPr>
            <p:ph type="title" idx="2"/>
          </p:nvPr>
        </p:nvSpPr>
        <p:spPr>
          <a:xfrm>
            <a:off x="2605788" y="1846623"/>
            <a:ext cx="53772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[</a:t>
            </a:r>
            <a:r>
              <a:rPr lang="en">
                <a:solidFill>
                  <a:schemeClr val="accent1"/>
                </a:solidFill>
              </a:rPr>
              <a:t>MongoDB</a:t>
            </a:r>
            <a:r>
              <a:rPr lang="en">
                <a:solidFill>
                  <a:schemeClr val="accent6"/>
                </a:solidFill>
              </a:rPr>
              <a:t>]</a:t>
            </a:r>
            <a:r>
              <a:rPr lang="en">
                <a:solidFill>
                  <a:schemeClr val="accent1"/>
                </a:solidFill>
              </a:rPr>
              <a:t> 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499" name="Google Shape;499;p30"/>
          <p:cNvSpPr txBox="1">
            <a:spLocks noGrp="1"/>
          </p:cNvSpPr>
          <p:nvPr>
            <p:ph type="subTitle" idx="1"/>
          </p:nvPr>
        </p:nvSpPr>
        <p:spPr>
          <a:xfrm>
            <a:off x="3038363" y="2448125"/>
            <a:ext cx="3960900" cy="7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&lt;What is MongoDB?&gt;</a:t>
            </a:r>
            <a:endParaRPr/>
          </a:p>
        </p:txBody>
      </p:sp>
      <p:sp>
        <p:nvSpPr>
          <p:cNvPr id="500" name="Google Shape;500;p30"/>
          <p:cNvSpPr txBox="1"/>
          <p:nvPr/>
        </p:nvSpPr>
        <p:spPr>
          <a:xfrm>
            <a:off x="2127375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01" name="Google Shape;501;p30"/>
          <p:cNvCxnSpPr>
            <a:endCxn id="500" idx="0"/>
          </p:cNvCxnSpPr>
          <p:nvPr/>
        </p:nvCxnSpPr>
        <p:spPr>
          <a:xfrm>
            <a:off x="2380425" y="1478475"/>
            <a:ext cx="0" cy="21081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2" name="Google Shape;502;p30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3" name="Google Shape;503;p30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7E7E7"/>
                </a:solidFill>
              </a:rPr>
              <a:t>MongoDB.ts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504" name="Google Shape;504;p30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GraphQL.ts</a:t>
            </a:r>
            <a:endParaRPr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31"/>
          <p:cNvSpPr txBox="1">
            <a:spLocks noGrp="1"/>
          </p:cNvSpPr>
          <p:nvPr>
            <p:ph type="subTitle" idx="2"/>
          </p:nvPr>
        </p:nvSpPr>
        <p:spPr>
          <a:xfrm>
            <a:off x="2240150" y="994775"/>
            <a:ext cx="6675300" cy="12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Founded in 2007 by Dwight Merriman, Elio HoroWitz &amp; Kevin Ryan. MongoDB is a modern database that supports transactional, search, analytics, and mobile use cases with a flexible document data model and a unified query interface</a:t>
            </a:r>
            <a:endParaRPr/>
          </a:p>
        </p:txBody>
      </p:sp>
      <p:sp>
        <p:nvSpPr>
          <p:cNvPr id="510" name="Google Shape;510;p31"/>
          <p:cNvSpPr txBox="1">
            <a:spLocks noGrp="1"/>
          </p:cNvSpPr>
          <p:nvPr>
            <p:ph type="subTitle" idx="1"/>
          </p:nvPr>
        </p:nvSpPr>
        <p:spPr>
          <a:xfrm>
            <a:off x="2240150" y="3143327"/>
            <a:ext cx="5137500" cy="7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MongoDB Community Server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MongoDB Enterprise Server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MongoDB Atlas</a:t>
            </a:r>
            <a:endParaRPr/>
          </a:p>
        </p:txBody>
      </p:sp>
      <p:sp>
        <p:nvSpPr>
          <p:cNvPr id="511" name="Google Shape;511;p31"/>
          <p:cNvSpPr txBox="1">
            <a:spLocks noGrp="1"/>
          </p:cNvSpPr>
          <p:nvPr>
            <p:ph type="subTitle" idx="3"/>
          </p:nvPr>
        </p:nvSpPr>
        <p:spPr>
          <a:xfrm>
            <a:off x="1143250" y="2612625"/>
            <a:ext cx="4057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Types of MongoDB</a:t>
            </a:r>
            <a:r>
              <a:rPr lang="en">
                <a:solidFill>
                  <a:schemeClr val="lt1"/>
                </a:solidFill>
              </a:rPr>
              <a:t> </a:t>
            </a:r>
            <a:r>
              <a:rPr lang="en">
                <a:solidFill>
                  <a:schemeClr val="accent6"/>
                </a:solidFill>
              </a:rPr>
              <a:t>{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512" name="Google Shape;512;p31"/>
          <p:cNvSpPr txBox="1">
            <a:spLocks noGrp="1"/>
          </p:cNvSpPr>
          <p:nvPr>
            <p:ph type="title"/>
          </p:nvPr>
        </p:nvSpPr>
        <p:spPr>
          <a:xfrm>
            <a:off x="1143250" y="621240"/>
            <a:ext cx="4057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MongoDB </a:t>
            </a:r>
            <a:r>
              <a:rPr lang="en">
                <a:solidFill>
                  <a:schemeClr val="accent6"/>
                </a:solidFill>
              </a:rPr>
              <a:t>{</a:t>
            </a:r>
            <a:r>
              <a:rPr lang="en"/>
              <a:t> </a:t>
            </a:r>
            <a:endParaRPr/>
          </a:p>
        </p:txBody>
      </p:sp>
      <p:grpSp>
        <p:nvGrpSpPr>
          <p:cNvPr id="513" name="Google Shape;513;p31"/>
          <p:cNvGrpSpPr/>
          <p:nvPr/>
        </p:nvGrpSpPr>
        <p:grpSpPr>
          <a:xfrm>
            <a:off x="1707884" y="1417701"/>
            <a:ext cx="320076" cy="320076"/>
            <a:chOff x="1562938" y="4248450"/>
            <a:chExt cx="475950" cy="475950"/>
          </a:xfrm>
        </p:grpSpPr>
        <p:sp>
          <p:nvSpPr>
            <p:cNvPr id="514" name="Google Shape;514;p31"/>
            <p:cNvSpPr/>
            <p:nvPr/>
          </p:nvSpPr>
          <p:spPr>
            <a:xfrm>
              <a:off x="1571938" y="4257450"/>
              <a:ext cx="457475" cy="290150"/>
            </a:xfrm>
            <a:custGeom>
              <a:avLst/>
              <a:gdLst/>
              <a:ahLst/>
              <a:cxnLst/>
              <a:rect l="l" t="t" r="r" b="b"/>
              <a:pathLst>
                <a:path w="18299" h="11606" extrusionOk="0">
                  <a:moveTo>
                    <a:pt x="740" y="1"/>
                  </a:moveTo>
                  <a:cubicBezTo>
                    <a:pt x="342" y="1"/>
                    <a:pt x="1" y="342"/>
                    <a:pt x="1" y="740"/>
                  </a:cubicBezTo>
                  <a:lnTo>
                    <a:pt x="1" y="11605"/>
                  </a:lnTo>
                  <a:lnTo>
                    <a:pt x="18299" y="11605"/>
                  </a:lnTo>
                  <a:lnTo>
                    <a:pt x="18299" y="740"/>
                  </a:lnTo>
                  <a:cubicBezTo>
                    <a:pt x="18299" y="342"/>
                    <a:pt x="17976" y="1"/>
                    <a:pt x="175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1"/>
            <p:cNvSpPr/>
            <p:nvPr/>
          </p:nvSpPr>
          <p:spPr>
            <a:xfrm>
              <a:off x="1611763" y="4294900"/>
              <a:ext cx="377825" cy="252700"/>
            </a:xfrm>
            <a:custGeom>
              <a:avLst/>
              <a:gdLst/>
              <a:ahLst/>
              <a:cxnLst/>
              <a:rect l="l" t="t" r="r" b="b"/>
              <a:pathLst>
                <a:path w="15113" h="10108" extrusionOk="0">
                  <a:moveTo>
                    <a:pt x="1" y="1"/>
                  </a:moveTo>
                  <a:lnTo>
                    <a:pt x="1" y="10107"/>
                  </a:lnTo>
                  <a:lnTo>
                    <a:pt x="15113" y="10107"/>
                  </a:lnTo>
                  <a:lnTo>
                    <a:pt x="151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1"/>
            <p:cNvSpPr/>
            <p:nvPr/>
          </p:nvSpPr>
          <p:spPr>
            <a:xfrm>
              <a:off x="1875338" y="4356050"/>
              <a:ext cx="73975" cy="92950"/>
            </a:xfrm>
            <a:custGeom>
              <a:avLst/>
              <a:gdLst/>
              <a:ahLst/>
              <a:cxnLst/>
              <a:rect l="l" t="t" r="r" b="b"/>
              <a:pathLst>
                <a:path w="2959" h="3718" extrusionOk="0">
                  <a:moveTo>
                    <a:pt x="0" y="1"/>
                  </a:moveTo>
                  <a:lnTo>
                    <a:pt x="0" y="3717"/>
                  </a:lnTo>
                  <a:lnTo>
                    <a:pt x="2958" y="371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1"/>
            <p:cNvSpPr/>
            <p:nvPr/>
          </p:nvSpPr>
          <p:spPr>
            <a:xfrm>
              <a:off x="1571938" y="4547575"/>
              <a:ext cx="457475" cy="167350"/>
            </a:xfrm>
            <a:custGeom>
              <a:avLst/>
              <a:gdLst/>
              <a:ahLst/>
              <a:cxnLst/>
              <a:rect l="l" t="t" r="r" b="b"/>
              <a:pathLst>
                <a:path w="18299" h="6694" extrusionOk="0">
                  <a:moveTo>
                    <a:pt x="1" y="0"/>
                  </a:moveTo>
                  <a:lnTo>
                    <a:pt x="1" y="2238"/>
                  </a:lnTo>
                  <a:cubicBezTo>
                    <a:pt x="1" y="2636"/>
                    <a:pt x="342" y="2977"/>
                    <a:pt x="740" y="2977"/>
                  </a:cubicBezTo>
                  <a:lnTo>
                    <a:pt x="7661" y="2977"/>
                  </a:lnTo>
                  <a:lnTo>
                    <a:pt x="7661" y="3717"/>
                  </a:lnTo>
                  <a:cubicBezTo>
                    <a:pt x="7661" y="4551"/>
                    <a:pt x="6998" y="5215"/>
                    <a:pt x="6182" y="5215"/>
                  </a:cubicBezTo>
                  <a:cubicBezTo>
                    <a:pt x="5348" y="5215"/>
                    <a:pt x="4684" y="5878"/>
                    <a:pt x="4684" y="6694"/>
                  </a:cubicBezTo>
                  <a:lnTo>
                    <a:pt x="13615" y="6694"/>
                  </a:lnTo>
                  <a:cubicBezTo>
                    <a:pt x="13615" y="5878"/>
                    <a:pt x="12952" y="5215"/>
                    <a:pt x="12136" y="5215"/>
                  </a:cubicBezTo>
                  <a:cubicBezTo>
                    <a:pt x="11302" y="5215"/>
                    <a:pt x="10638" y="4551"/>
                    <a:pt x="10638" y="3717"/>
                  </a:cubicBezTo>
                  <a:lnTo>
                    <a:pt x="10638" y="2977"/>
                  </a:lnTo>
                  <a:lnTo>
                    <a:pt x="17559" y="2977"/>
                  </a:lnTo>
                  <a:cubicBezTo>
                    <a:pt x="17976" y="2977"/>
                    <a:pt x="18299" y="2636"/>
                    <a:pt x="18299" y="2238"/>
                  </a:cubicBezTo>
                  <a:lnTo>
                    <a:pt x="182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1"/>
            <p:cNvSpPr/>
            <p:nvPr/>
          </p:nvSpPr>
          <p:spPr>
            <a:xfrm>
              <a:off x="1763463" y="4356050"/>
              <a:ext cx="74450" cy="92950"/>
            </a:xfrm>
            <a:custGeom>
              <a:avLst/>
              <a:gdLst/>
              <a:ahLst/>
              <a:cxnLst/>
              <a:rect l="l" t="t" r="r" b="b"/>
              <a:pathLst>
                <a:path w="2978" h="3718" extrusionOk="0">
                  <a:moveTo>
                    <a:pt x="0" y="1"/>
                  </a:moveTo>
                  <a:lnTo>
                    <a:pt x="0" y="3717"/>
                  </a:lnTo>
                  <a:lnTo>
                    <a:pt x="2977" y="3717"/>
                  </a:lnTo>
                  <a:lnTo>
                    <a:pt x="29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1"/>
            <p:cNvSpPr/>
            <p:nvPr/>
          </p:nvSpPr>
          <p:spPr>
            <a:xfrm>
              <a:off x="1652063" y="4356050"/>
              <a:ext cx="74450" cy="92950"/>
            </a:xfrm>
            <a:custGeom>
              <a:avLst/>
              <a:gdLst/>
              <a:ahLst/>
              <a:cxnLst/>
              <a:rect l="l" t="t" r="r" b="b"/>
              <a:pathLst>
                <a:path w="2978" h="3718" extrusionOk="0">
                  <a:moveTo>
                    <a:pt x="0" y="1"/>
                  </a:moveTo>
                  <a:lnTo>
                    <a:pt x="0" y="3717"/>
                  </a:lnTo>
                  <a:lnTo>
                    <a:pt x="2977" y="3717"/>
                  </a:lnTo>
                  <a:lnTo>
                    <a:pt x="2977" y="1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1"/>
            <p:cNvSpPr/>
            <p:nvPr/>
          </p:nvSpPr>
          <p:spPr>
            <a:xfrm>
              <a:off x="1828413" y="4575450"/>
              <a:ext cx="21825" cy="18600"/>
            </a:xfrm>
            <a:custGeom>
              <a:avLst/>
              <a:gdLst/>
              <a:ahLst/>
              <a:cxnLst/>
              <a:rect l="l" t="t" r="r" b="b"/>
              <a:pathLst>
                <a:path w="873" h="744" extrusionOk="0">
                  <a:moveTo>
                    <a:pt x="384" y="0"/>
                  </a:moveTo>
                  <a:cubicBezTo>
                    <a:pt x="198" y="0"/>
                    <a:pt x="19" y="148"/>
                    <a:pt x="19" y="364"/>
                  </a:cubicBezTo>
                  <a:cubicBezTo>
                    <a:pt x="0" y="573"/>
                    <a:pt x="171" y="743"/>
                    <a:pt x="379" y="743"/>
                  </a:cubicBezTo>
                  <a:cubicBezTo>
                    <a:pt x="721" y="743"/>
                    <a:pt x="872" y="345"/>
                    <a:pt x="645" y="118"/>
                  </a:cubicBezTo>
                  <a:cubicBezTo>
                    <a:pt x="570" y="36"/>
                    <a:pt x="476" y="0"/>
                    <a:pt x="3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1"/>
            <p:cNvSpPr/>
            <p:nvPr/>
          </p:nvSpPr>
          <p:spPr>
            <a:xfrm>
              <a:off x="1562938" y="4248450"/>
              <a:ext cx="475950" cy="475950"/>
            </a:xfrm>
            <a:custGeom>
              <a:avLst/>
              <a:gdLst/>
              <a:ahLst/>
              <a:cxnLst/>
              <a:rect l="l" t="t" r="r" b="b"/>
              <a:pathLst>
                <a:path w="19038" h="19038" extrusionOk="0">
                  <a:moveTo>
                    <a:pt x="16687" y="2219"/>
                  </a:moveTo>
                  <a:lnTo>
                    <a:pt x="16687" y="11605"/>
                  </a:lnTo>
                  <a:lnTo>
                    <a:pt x="2333" y="11605"/>
                  </a:lnTo>
                  <a:lnTo>
                    <a:pt x="2333" y="2219"/>
                  </a:lnTo>
                  <a:close/>
                  <a:moveTo>
                    <a:pt x="17919" y="740"/>
                  </a:moveTo>
                  <a:cubicBezTo>
                    <a:pt x="18128" y="740"/>
                    <a:pt x="18279" y="911"/>
                    <a:pt x="18279" y="1100"/>
                  </a:cubicBezTo>
                  <a:lnTo>
                    <a:pt x="18279" y="11605"/>
                  </a:lnTo>
                  <a:lnTo>
                    <a:pt x="17426" y="11605"/>
                  </a:lnTo>
                  <a:lnTo>
                    <a:pt x="17426" y="1859"/>
                  </a:lnTo>
                  <a:cubicBezTo>
                    <a:pt x="17426" y="1650"/>
                    <a:pt x="17274" y="1480"/>
                    <a:pt x="17066" y="1480"/>
                  </a:cubicBezTo>
                  <a:lnTo>
                    <a:pt x="1954" y="1480"/>
                  </a:lnTo>
                  <a:cubicBezTo>
                    <a:pt x="1764" y="1480"/>
                    <a:pt x="1593" y="1650"/>
                    <a:pt x="1593" y="1859"/>
                  </a:cubicBezTo>
                  <a:lnTo>
                    <a:pt x="1593" y="11605"/>
                  </a:lnTo>
                  <a:lnTo>
                    <a:pt x="740" y="11605"/>
                  </a:lnTo>
                  <a:lnTo>
                    <a:pt x="740" y="1100"/>
                  </a:lnTo>
                  <a:cubicBezTo>
                    <a:pt x="740" y="911"/>
                    <a:pt x="911" y="740"/>
                    <a:pt x="1100" y="740"/>
                  </a:cubicBezTo>
                  <a:close/>
                  <a:moveTo>
                    <a:pt x="18279" y="12344"/>
                  </a:moveTo>
                  <a:lnTo>
                    <a:pt x="18279" y="14184"/>
                  </a:lnTo>
                  <a:cubicBezTo>
                    <a:pt x="18279" y="14392"/>
                    <a:pt x="18128" y="14563"/>
                    <a:pt x="17919" y="14563"/>
                  </a:cubicBezTo>
                  <a:lnTo>
                    <a:pt x="1100" y="14563"/>
                  </a:lnTo>
                  <a:cubicBezTo>
                    <a:pt x="911" y="14563"/>
                    <a:pt x="740" y="14392"/>
                    <a:pt x="740" y="14184"/>
                  </a:cubicBezTo>
                  <a:lnTo>
                    <a:pt x="740" y="12344"/>
                  </a:lnTo>
                  <a:close/>
                  <a:moveTo>
                    <a:pt x="10638" y="15321"/>
                  </a:moveTo>
                  <a:lnTo>
                    <a:pt x="10638" y="15682"/>
                  </a:lnTo>
                  <a:cubicBezTo>
                    <a:pt x="10619" y="16080"/>
                    <a:pt x="10752" y="16478"/>
                    <a:pt x="10998" y="16800"/>
                  </a:cubicBezTo>
                  <a:lnTo>
                    <a:pt x="8021" y="16800"/>
                  </a:lnTo>
                  <a:cubicBezTo>
                    <a:pt x="8268" y="16478"/>
                    <a:pt x="8401" y="16080"/>
                    <a:pt x="8401" y="15682"/>
                  </a:cubicBezTo>
                  <a:lnTo>
                    <a:pt x="8401" y="15321"/>
                  </a:lnTo>
                  <a:close/>
                  <a:moveTo>
                    <a:pt x="12496" y="17540"/>
                  </a:moveTo>
                  <a:cubicBezTo>
                    <a:pt x="12951" y="17540"/>
                    <a:pt x="13387" y="17843"/>
                    <a:pt x="13539" y="18279"/>
                  </a:cubicBezTo>
                  <a:lnTo>
                    <a:pt x="5480" y="18279"/>
                  </a:lnTo>
                  <a:cubicBezTo>
                    <a:pt x="5632" y="17843"/>
                    <a:pt x="6068" y="17540"/>
                    <a:pt x="6542" y="17540"/>
                  </a:cubicBezTo>
                  <a:close/>
                  <a:moveTo>
                    <a:pt x="1100" y="1"/>
                  </a:moveTo>
                  <a:cubicBezTo>
                    <a:pt x="494" y="1"/>
                    <a:pt x="1" y="494"/>
                    <a:pt x="1" y="1100"/>
                  </a:cubicBezTo>
                  <a:lnTo>
                    <a:pt x="1" y="14203"/>
                  </a:lnTo>
                  <a:cubicBezTo>
                    <a:pt x="1" y="14809"/>
                    <a:pt x="494" y="15321"/>
                    <a:pt x="1100" y="15321"/>
                  </a:cubicBezTo>
                  <a:lnTo>
                    <a:pt x="7661" y="15321"/>
                  </a:lnTo>
                  <a:lnTo>
                    <a:pt x="7661" y="15682"/>
                  </a:lnTo>
                  <a:cubicBezTo>
                    <a:pt x="7642" y="16307"/>
                    <a:pt x="7149" y="16800"/>
                    <a:pt x="6542" y="16800"/>
                  </a:cubicBezTo>
                  <a:cubicBezTo>
                    <a:pt x="5518" y="16800"/>
                    <a:pt x="4684" y="17635"/>
                    <a:pt x="4684" y="18659"/>
                  </a:cubicBezTo>
                  <a:cubicBezTo>
                    <a:pt x="4684" y="18867"/>
                    <a:pt x="4836" y="19038"/>
                    <a:pt x="5044" y="19038"/>
                  </a:cubicBezTo>
                  <a:lnTo>
                    <a:pt x="13975" y="19038"/>
                  </a:lnTo>
                  <a:cubicBezTo>
                    <a:pt x="14184" y="19038"/>
                    <a:pt x="14354" y="18867"/>
                    <a:pt x="14354" y="18659"/>
                  </a:cubicBezTo>
                  <a:cubicBezTo>
                    <a:pt x="14354" y="17635"/>
                    <a:pt x="13520" y="16800"/>
                    <a:pt x="12496" y="16800"/>
                  </a:cubicBezTo>
                  <a:cubicBezTo>
                    <a:pt x="11870" y="16800"/>
                    <a:pt x="11377" y="16307"/>
                    <a:pt x="11377" y="15682"/>
                  </a:cubicBezTo>
                  <a:lnTo>
                    <a:pt x="11377" y="15321"/>
                  </a:lnTo>
                  <a:lnTo>
                    <a:pt x="17919" y="15321"/>
                  </a:lnTo>
                  <a:cubicBezTo>
                    <a:pt x="18526" y="15321"/>
                    <a:pt x="19038" y="14809"/>
                    <a:pt x="19038" y="14203"/>
                  </a:cubicBezTo>
                  <a:lnTo>
                    <a:pt x="19038" y="1100"/>
                  </a:lnTo>
                  <a:cubicBezTo>
                    <a:pt x="19038" y="494"/>
                    <a:pt x="18526" y="1"/>
                    <a:pt x="1791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1"/>
            <p:cNvSpPr/>
            <p:nvPr/>
          </p:nvSpPr>
          <p:spPr>
            <a:xfrm>
              <a:off x="1642588" y="4346575"/>
              <a:ext cx="92925" cy="111900"/>
            </a:xfrm>
            <a:custGeom>
              <a:avLst/>
              <a:gdLst/>
              <a:ahLst/>
              <a:cxnLst/>
              <a:rect l="l" t="t" r="r" b="b"/>
              <a:pathLst>
                <a:path w="3717" h="4476" extrusionOk="0">
                  <a:moveTo>
                    <a:pt x="2977" y="759"/>
                  </a:moveTo>
                  <a:lnTo>
                    <a:pt x="2977" y="3736"/>
                  </a:lnTo>
                  <a:lnTo>
                    <a:pt x="740" y="3736"/>
                  </a:lnTo>
                  <a:lnTo>
                    <a:pt x="740" y="759"/>
                  </a:lnTo>
                  <a:close/>
                  <a:moveTo>
                    <a:pt x="379" y="1"/>
                  </a:moveTo>
                  <a:cubicBezTo>
                    <a:pt x="171" y="1"/>
                    <a:pt x="0" y="171"/>
                    <a:pt x="0" y="380"/>
                  </a:cubicBezTo>
                  <a:lnTo>
                    <a:pt x="0" y="4096"/>
                  </a:lnTo>
                  <a:cubicBezTo>
                    <a:pt x="0" y="4305"/>
                    <a:pt x="171" y="4476"/>
                    <a:pt x="379" y="4476"/>
                  </a:cubicBezTo>
                  <a:lnTo>
                    <a:pt x="3356" y="4476"/>
                  </a:lnTo>
                  <a:cubicBezTo>
                    <a:pt x="3565" y="4476"/>
                    <a:pt x="3717" y="4305"/>
                    <a:pt x="3717" y="4096"/>
                  </a:cubicBezTo>
                  <a:lnTo>
                    <a:pt x="3717" y="380"/>
                  </a:lnTo>
                  <a:cubicBezTo>
                    <a:pt x="3717" y="171"/>
                    <a:pt x="3565" y="1"/>
                    <a:pt x="33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1"/>
            <p:cNvSpPr/>
            <p:nvPr/>
          </p:nvSpPr>
          <p:spPr>
            <a:xfrm>
              <a:off x="1753988" y="4346575"/>
              <a:ext cx="93400" cy="111900"/>
            </a:xfrm>
            <a:custGeom>
              <a:avLst/>
              <a:gdLst/>
              <a:ahLst/>
              <a:cxnLst/>
              <a:rect l="l" t="t" r="r" b="b"/>
              <a:pathLst>
                <a:path w="3736" h="4476" extrusionOk="0">
                  <a:moveTo>
                    <a:pt x="2996" y="759"/>
                  </a:moveTo>
                  <a:lnTo>
                    <a:pt x="2996" y="3736"/>
                  </a:lnTo>
                  <a:lnTo>
                    <a:pt x="759" y="3736"/>
                  </a:lnTo>
                  <a:lnTo>
                    <a:pt x="759" y="759"/>
                  </a:lnTo>
                  <a:close/>
                  <a:moveTo>
                    <a:pt x="379" y="1"/>
                  </a:moveTo>
                  <a:cubicBezTo>
                    <a:pt x="171" y="1"/>
                    <a:pt x="19" y="171"/>
                    <a:pt x="19" y="380"/>
                  </a:cubicBezTo>
                  <a:lnTo>
                    <a:pt x="19" y="4096"/>
                  </a:lnTo>
                  <a:cubicBezTo>
                    <a:pt x="0" y="4305"/>
                    <a:pt x="171" y="4476"/>
                    <a:pt x="379" y="4476"/>
                  </a:cubicBezTo>
                  <a:lnTo>
                    <a:pt x="3356" y="4476"/>
                  </a:lnTo>
                  <a:cubicBezTo>
                    <a:pt x="3565" y="4476"/>
                    <a:pt x="3735" y="4305"/>
                    <a:pt x="3735" y="4096"/>
                  </a:cubicBezTo>
                  <a:lnTo>
                    <a:pt x="3735" y="380"/>
                  </a:lnTo>
                  <a:cubicBezTo>
                    <a:pt x="3735" y="171"/>
                    <a:pt x="3565" y="1"/>
                    <a:pt x="33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1"/>
            <p:cNvSpPr/>
            <p:nvPr/>
          </p:nvSpPr>
          <p:spPr>
            <a:xfrm>
              <a:off x="1865838" y="4346575"/>
              <a:ext cx="92950" cy="111900"/>
            </a:xfrm>
            <a:custGeom>
              <a:avLst/>
              <a:gdLst/>
              <a:ahLst/>
              <a:cxnLst/>
              <a:rect l="l" t="t" r="r" b="b"/>
              <a:pathLst>
                <a:path w="3718" h="4476" extrusionOk="0">
                  <a:moveTo>
                    <a:pt x="2978" y="759"/>
                  </a:moveTo>
                  <a:lnTo>
                    <a:pt x="2978" y="3736"/>
                  </a:lnTo>
                  <a:lnTo>
                    <a:pt x="740" y="3736"/>
                  </a:lnTo>
                  <a:lnTo>
                    <a:pt x="740" y="759"/>
                  </a:lnTo>
                  <a:close/>
                  <a:moveTo>
                    <a:pt x="380" y="1"/>
                  </a:moveTo>
                  <a:cubicBezTo>
                    <a:pt x="172" y="1"/>
                    <a:pt x="1" y="171"/>
                    <a:pt x="1" y="380"/>
                  </a:cubicBezTo>
                  <a:lnTo>
                    <a:pt x="1" y="4096"/>
                  </a:lnTo>
                  <a:cubicBezTo>
                    <a:pt x="1" y="4305"/>
                    <a:pt x="172" y="4476"/>
                    <a:pt x="380" y="4476"/>
                  </a:cubicBezTo>
                  <a:lnTo>
                    <a:pt x="3357" y="4476"/>
                  </a:lnTo>
                  <a:cubicBezTo>
                    <a:pt x="3547" y="4476"/>
                    <a:pt x="3717" y="4305"/>
                    <a:pt x="3717" y="4096"/>
                  </a:cubicBezTo>
                  <a:lnTo>
                    <a:pt x="3717" y="380"/>
                  </a:lnTo>
                  <a:cubicBezTo>
                    <a:pt x="3717" y="171"/>
                    <a:pt x="3547" y="1"/>
                    <a:pt x="33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1"/>
            <p:cNvSpPr/>
            <p:nvPr/>
          </p:nvSpPr>
          <p:spPr>
            <a:xfrm>
              <a:off x="1639738" y="4476950"/>
              <a:ext cx="99100" cy="18500"/>
            </a:xfrm>
            <a:custGeom>
              <a:avLst/>
              <a:gdLst/>
              <a:ahLst/>
              <a:cxnLst/>
              <a:rect l="l" t="t" r="r" b="b"/>
              <a:pathLst>
                <a:path w="3964" h="740" extrusionOk="0">
                  <a:moveTo>
                    <a:pt x="493" y="0"/>
                  </a:moveTo>
                  <a:cubicBezTo>
                    <a:pt x="0" y="0"/>
                    <a:pt x="0" y="740"/>
                    <a:pt x="493" y="740"/>
                  </a:cubicBezTo>
                  <a:lnTo>
                    <a:pt x="3470" y="740"/>
                  </a:lnTo>
                  <a:cubicBezTo>
                    <a:pt x="3963" y="740"/>
                    <a:pt x="3963" y="0"/>
                    <a:pt x="34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1"/>
            <p:cNvSpPr/>
            <p:nvPr/>
          </p:nvSpPr>
          <p:spPr>
            <a:xfrm>
              <a:off x="1751138" y="4476950"/>
              <a:ext cx="99100" cy="18500"/>
            </a:xfrm>
            <a:custGeom>
              <a:avLst/>
              <a:gdLst/>
              <a:ahLst/>
              <a:cxnLst/>
              <a:rect l="l" t="t" r="r" b="b"/>
              <a:pathLst>
                <a:path w="3964" h="740" extrusionOk="0">
                  <a:moveTo>
                    <a:pt x="493" y="0"/>
                  </a:moveTo>
                  <a:cubicBezTo>
                    <a:pt x="0" y="0"/>
                    <a:pt x="0" y="740"/>
                    <a:pt x="493" y="740"/>
                  </a:cubicBezTo>
                  <a:lnTo>
                    <a:pt x="3470" y="740"/>
                  </a:lnTo>
                  <a:cubicBezTo>
                    <a:pt x="3963" y="740"/>
                    <a:pt x="3963" y="0"/>
                    <a:pt x="34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1"/>
            <p:cNvSpPr/>
            <p:nvPr/>
          </p:nvSpPr>
          <p:spPr>
            <a:xfrm>
              <a:off x="1862538" y="4476950"/>
              <a:ext cx="99575" cy="18500"/>
            </a:xfrm>
            <a:custGeom>
              <a:avLst/>
              <a:gdLst/>
              <a:ahLst/>
              <a:cxnLst/>
              <a:rect l="l" t="t" r="r" b="b"/>
              <a:pathLst>
                <a:path w="3983" h="740" extrusionOk="0">
                  <a:moveTo>
                    <a:pt x="512" y="0"/>
                  </a:moveTo>
                  <a:cubicBezTo>
                    <a:pt x="0" y="0"/>
                    <a:pt x="0" y="740"/>
                    <a:pt x="512" y="740"/>
                  </a:cubicBezTo>
                  <a:lnTo>
                    <a:pt x="3489" y="740"/>
                  </a:lnTo>
                  <a:cubicBezTo>
                    <a:pt x="3982" y="740"/>
                    <a:pt x="3982" y="0"/>
                    <a:pt x="34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1"/>
            <p:cNvSpPr/>
            <p:nvPr/>
          </p:nvSpPr>
          <p:spPr>
            <a:xfrm>
              <a:off x="1751138" y="4575525"/>
              <a:ext cx="62125" cy="18525"/>
            </a:xfrm>
            <a:custGeom>
              <a:avLst/>
              <a:gdLst/>
              <a:ahLst/>
              <a:cxnLst/>
              <a:rect l="l" t="t" r="r" b="b"/>
              <a:pathLst>
                <a:path w="2485" h="741" extrusionOk="0">
                  <a:moveTo>
                    <a:pt x="493" y="1"/>
                  </a:moveTo>
                  <a:cubicBezTo>
                    <a:pt x="0" y="1"/>
                    <a:pt x="0" y="740"/>
                    <a:pt x="493" y="740"/>
                  </a:cubicBezTo>
                  <a:lnTo>
                    <a:pt x="1991" y="740"/>
                  </a:lnTo>
                  <a:cubicBezTo>
                    <a:pt x="2484" y="740"/>
                    <a:pt x="2484" y="1"/>
                    <a:pt x="199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9" name="Google Shape;529;p31"/>
          <p:cNvGrpSpPr/>
          <p:nvPr/>
        </p:nvGrpSpPr>
        <p:grpSpPr>
          <a:xfrm>
            <a:off x="1707878" y="3444511"/>
            <a:ext cx="320088" cy="260682"/>
            <a:chOff x="5899913" y="4248925"/>
            <a:chExt cx="639025" cy="524300"/>
          </a:xfrm>
        </p:grpSpPr>
        <p:sp>
          <p:nvSpPr>
            <p:cNvPr id="530" name="Google Shape;530;p31"/>
            <p:cNvSpPr/>
            <p:nvPr/>
          </p:nvSpPr>
          <p:spPr>
            <a:xfrm>
              <a:off x="5937363" y="4261725"/>
              <a:ext cx="564600" cy="399175"/>
            </a:xfrm>
            <a:custGeom>
              <a:avLst/>
              <a:gdLst/>
              <a:ahLst/>
              <a:cxnLst/>
              <a:rect l="l" t="t" r="r" b="b"/>
              <a:pathLst>
                <a:path w="22584" h="15967" extrusionOk="0">
                  <a:moveTo>
                    <a:pt x="1005" y="1"/>
                  </a:moveTo>
                  <a:cubicBezTo>
                    <a:pt x="455" y="1"/>
                    <a:pt x="0" y="437"/>
                    <a:pt x="19" y="986"/>
                  </a:cubicBezTo>
                  <a:lnTo>
                    <a:pt x="19" y="15966"/>
                  </a:lnTo>
                  <a:lnTo>
                    <a:pt x="22584" y="15966"/>
                  </a:lnTo>
                  <a:lnTo>
                    <a:pt x="22584" y="986"/>
                  </a:lnTo>
                  <a:cubicBezTo>
                    <a:pt x="22584" y="437"/>
                    <a:pt x="22128" y="1"/>
                    <a:pt x="215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1"/>
            <p:cNvSpPr/>
            <p:nvPr/>
          </p:nvSpPr>
          <p:spPr>
            <a:xfrm>
              <a:off x="6070088" y="4498750"/>
              <a:ext cx="299150" cy="112375"/>
            </a:xfrm>
            <a:custGeom>
              <a:avLst/>
              <a:gdLst/>
              <a:ahLst/>
              <a:cxnLst/>
              <a:rect l="l" t="t" r="r" b="b"/>
              <a:pathLst>
                <a:path w="11966" h="4495" extrusionOk="0">
                  <a:moveTo>
                    <a:pt x="2997" y="0"/>
                  </a:moveTo>
                  <a:lnTo>
                    <a:pt x="1" y="1498"/>
                  </a:lnTo>
                  <a:lnTo>
                    <a:pt x="5992" y="4494"/>
                  </a:lnTo>
                  <a:lnTo>
                    <a:pt x="11965" y="1498"/>
                  </a:lnTo>
                  <a:lnTo>
                    <a:pt x="89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1"/>
            <p:cNvSpPr/>
            <p:nvPr/>
          </p:nvSpPr>
          <p:spPr>
            <a:xfrm>
              <a:off x="6070088" y="4423850"/>
              <a:ext cx="299150" cy="112375"/>
            </a:xfrm>
            <a:custGeom>
              <a:avLst/>
              <a:gdLst/>
              <a:ahLst/>
              <a:cxnLst/>
              <a:rect l="l" t="t" r="r" b="b"/>
              <a:pathLst>
                <a:path w="11966" h="4495" extrusionOk="0">
                  <a:moveTo>
                    <a:pt x="2997" y="0"/>
                  </a:moveTo>
                  <a:lnTo>
                    <a:pt x="1" y="1517"/>
                  </a:lnTo>
                  <a:lnTo>
                    <a:pt x="5992" y="4494"/>
                  </a:lnTo>
                  <a:lnTo>
                    <a:pt x="11965" y="1517"/>
                  </a:lnTo>
                  <a:lnTo>
                    <a:pt x="8988" y="0"/>
                  </a:lnTo>
                  <a:close/>
                </a:path>
              </a:pathLst>
            </a:custGeom>
            <a:solidFill>
              <a:srgbClr val="DBA0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1"/>
            <p:cNvSpPr/>
            <p:nvPr/>
          </p:nvSpPr>
          <p:spPr>
            <a:xfrm>
              <a:off x="6070088" y="4311975"/>
              <a:ext cx="299150" cy="149825"/>
            </a:xfrm>
            <a:custGeom>
              <a:avLst/>
              <a:gdLst/>
              <a:ahLst/>
              <a:cxnLst/>
              <a:rect l="l" t="t" r="r" b="b"/>
              <a:pathLst>
                <a:path w="11966" h="5993" extrusionOk="0">
                  <a:moveTo>
                    <a:pt x="5992" y="0"/>
                  </a:moveTo>
                  <a:lnTo>
                    <a:pt x="1" y="2996"/>
                  </a:lnTo>
                  <a:lnTo>
                    <a:pt x="5992" y="5992"/>
                  </a:lnTo>
                  <a:lnTo>
                    <a:pt x="11965" y="2977"/>
                  </a:lnTo>
                  <a:lnTo>
                    <a:pt x="59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1"/>
            <p:cNvSpPr/>
            <p:nvPr/>
          </p:nvSpPr>
          <p:spPr>
            <a:xfrm>
              <a:off x="5912713" y="4660875"/>
              <a:ext cx="613900" cy="100025"/>
            </a:xfrm>
            <a:custGeom>
              <a:avLst/>
              <a:gdLst/>
              <a:ahLst/>
              <a:cxnLst/>
              <a:rect l="l" t="t" r="r" b="b"/>
              <a:pathLst>
                <a:path w="24556" h="4001" extrusionOk="0">
                  <a:moveTo>
                    <a:pt x="0" y="0"/>
                  </a:moveTo>
                  <a:lnTo>
                    <a:pt x="0" y="1005"/>
                  </a:lnTo>
                  <a:cubicBezTo>
                    <a:pt x="0" y="2655"/>
                    <a:pt x="1347" y="4001"/>
                    <a:pt x="2996" y="4001"/>
                  </a:cubicBezTo>
                  <a:lnTo>
                    <a:pt x="21560" y="4001"/>
                  </a:lnTo>
                  <a:cubicBezTo>
                    <a:pt x="23209" y="4001"/>
                    <a:pt x="24556" y="2655"/>
                    <a:pt x="24556" y="1005"/>
                  </a:cubicBezTo>
                  <a:lnTo>
                    <a:pt x="245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1"/>
            <p:cNvSpPr/>
            <p:nvPr/>
          </p:nvSpPr>
          <p:spPr>
            <a:xfrm>
              <a:off x="6157313" y="4698300"/>
              <a:ext cx="29425" cy="25150"/>
            </a:xfrm>
            <a:custGeom>
              <a:avLst/>
              <a:gdLst/>
              <a:ahLst/>
              <a:cxnLst/>
              <a:rect l="l" t="t" r="r" b="b"/>
              <a:pathLst>
                <a:path w="1177" h="1006" extrusionOk="0">
                  <a:moveTo>
                    <a:pt x="498" y="1"/>
                  </a:moveTo>
                  <a:cubicBezTo>
                    <a:pt x="242" y="1"/>
                    <a:pt x="1" y="200"/>
                    <a:pt x="1" y="494"/>
                  </a:cubicBezTo>
                  <a:cubicBezTo>
                    <a:pt x="1" y="778"/>
                    <a:pt x="228" y="1006"/>
                    <a:pt x="494" y="1006"/>
                  </a:cubicBezTo>
                  <a:cubicBezTo>
                    <a:pt x="949" y="1006"/>
                    <a:pt x="1176" y="456"/>
                    <a:pt x="854" y="153"/>
                  </a:cubicBezTo>
                  <a:cubicBezTo>
                    <a:pt x="749" y="48"/>
                    <a:pt x="621" y="1"/>
                    <a:pt x="4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1"/>
            <p:cNvSpPr/>
            <p:nvPr/>
          </p:nvSpPr>
          <p:spPr>
            <a:xfrm>
              <a:off x="5899913" y="4248925"/>
              <a:ext cx="639025" cy="524300"/>
            </a:xfrm>
            <a:custGeom>
              <a:avLst/>
              <a:gdLst/>
              <a:ahLst/>
              <a:cxnLst/>
              <a:rect l="l" t="t" r="r" b="b"/>
              <a:pathLst>
                <a:path w="25561" h="20972" extrusionOk="0">
                  <a:moveTo>
                    <a:pt x="23077" y="1006"/>
                  </a:moveTo>
                  <a:cubicBezTo>
                    <a:pt x="23342" y="1006"/>
                    <a:pt x="23570" y="1233"/>
                    <a:pt x="23570" y="1498"/>
                  </a:cubicBezTo>
                  <a:lnTo>
                    <a:pt x="23570" y="15985"/>
                  </a:lnTo>
                  <a:lnTo>
                    <a:pt x="2010" y="15985"/>
                  </a:lnTo>
                  <a:lnTo>
                    <a:pt x="2010" y="1498"/>
                  </a:lnTo>
                  <a:cubicBezTo>
                    <a:pt x="2010" y="1233"/>
                    <a:pt x="2238" y="1006"/>
                    <a:pt x="2503" y="1006"/>
                  </a:cubicBezTo>
                  <a:close/>
                  <a:moveTo>
                    <a:pt x="24575" y="16971"/>
                  </a:moveTo>
                  <a:lnTo>
                    <a:pt x="24575" y="17483"/>
                  </a:lnTo>
                  <a:cubicBezTo>
                    <a:pt x="24575" y="18848"/>
                    <a:pt x="23456" y="19967"/>
                    <a:pt x="22072" y="19967"/>
                  </a:cubicBezTo>
                  <a:lnTo>
                    <a:pt x="3508" y="19967"/>
                  </a:lnTo>
                  <a:cubicBezTo>
                    <a:pt x="2124" y="19967"/>
                    <a:pt x="1005" y="18848"/>
                    <a:pt x="1005" y="17483"/>
                  </a:cubicBezTo>
                  <a:lnTo>
                    <a:pt x="1005" y="16971"/>
                  </a:lnTo>
                  <a:close/>
                  <a:moveTo>
                    <a:pt x="2503" y="1"/>
                  </a:moveTo>
                  <a:cubicBezTo>
                    <a:pt x="1688" y="1"/>
                    <a:pt x="1005" y="683"/>
                    <a:pt x="1005" y="1498"/>
                  </a:cubicBezTo>
                  <a:lnTo>
                    <a:pt x="1005" y="15985"/>
                  </a:lnTo>
                  <a:lnTo>
                    <a:pt x="512" y="15985"/>
                  </a:lnTo>
                  <a:cubicBezTo>
                    <a:pt x="228" y="15985"/>
                    <a:pt x="0" y="16194"/>
                    <a:pt x="0" y="16478"/>
                  </a:cubicBezTo>
                  <a:lnTo>
                    <a:pt x="0" y="17483"/>
                  </a:lnTo>
                  <a:cubicBezTo>
                    <a:pt x="19" y="19398"/>
                    <a:pt x="1574" y="20972"/>
                    <a:pt x="3508" y="20972"/>
                  </a:cubicBezTo>
                  <a:lnTo>
                    <a:pt x="22072" y="20972"/>
                  </a:lnTo>
                  <a:cubicBezTo>
                    <a:pt x="24006" y="20972"/>
                    <a:pt x="25561" y="19417"/>
                    <a:pt x="25561" y="17483"/>
                  </a:cubicBezTo>
                  <a:lnTo>
                    <a:pt x="25561" y="16478"/>
                  </a:lnTo>
                  <a:cubicBezTo>
                    <a:pt x="25561" y="16194"/>
                    <a:pt x="25352" y="15985"/>
                    <a:pt x="25068" y="15985"/>
                  </a:cubicBezTo>
                  <a:lnTo>
                    <a:pt x="24575" y="15985"/>
                  </a:lnTo>
                  <a:lnTo>
                    <a:pt x="24575" y="1498"/>
                  </a:lnTo>
                  <a:cubicBezTo>
                    <a:pt x="24575" y="683"/>
                    <a:pt x="23892" y="1"/>
                    <a:pt x="230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1"/>
            <p:cNvSpPr/>
            <p:nvPr/>
          </p:nvSpPr>
          <p:spPr>
            <a:xfrm>
              <a:off x="6202813" y="4698325"/>
              <a:ext cx="83475" cy="25125"/>
            </a:xfrm>
            <a:custGeom>
              <a:avLst/>
              <a:gdLst/>
              <a:ahLst/>
              <a:cxnLst/>
              <a:rect l="l" t="t" r="r" b="b"/>
              <a:pathLst>
                <a:path w="3339" h="1005" extrusionOk="0">
                  <a:moveTo>
                    <a:pt x="683" y="0"/>
                  </a:moveTo>
                  <a:cubicBezTo>
                    <a:pt x="1" y="0"/>
                    <a:pt x="1" y="1005"/>
                    <a:pt x="683" y="1005"/>
                  </a:cubicBezTo>
                  <a:lnTo>
                    <a:pt x="2674" y="1005"/>
                  </a:lnTo>
                  <a:cubicBezTo>
                    <a:pt x="3338" y="1005"/>
                    <a:pt x="3338" y="0"/>
                    <a:pt x="26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1"/>
            <p:cNvSpPr/>
            <p:nvPr/>
          </p:nvSpPr>
          <p:spPr>
            <a:xfrm>
              <a:off x="6054913" y="4299050"/>
              <a:ext cx="329500" cy="324400"/>
            </a:xfrm>
            <a:custGeom>
              <a:avLst/>
              <a:gdLst/>
              <a:ahLst/>
              <a:cxnLst/>
              <a:rect l="l" t="t" r="r" b="b"/>
              <a:pathLst>
                <a:path w="13180" h="12976" extrusionOk="0">
                  <a:moveTo>
                    <a:pt x="6599" y="1048"/>
                  </a:moveTo>
                  <a:lnTo>
                    <a:pt x="11454" y="3494"/>
                  </a:lnTo>
                  <a:lnTo>
                    <a:pt x="6599" y="5921"/>
                  </a:lnTo>
                  <a:lnTo>
                    <a:pt x="1707" y="3494"/>
                  </a:lnTo>
                  <a:lnTo>
                    <a:pt x="6599" y="1048"/>
                  </a:lnTo>
                  <a:close/>
                  <a:moveTo>
                    <a:pt x="9595" y="5561"/>
                  </a:moveTo>
                  <a:lnTo>
                    <a:pt x="11454" y="6490"/>
                  </a:lnTo>
                  <a:lnTo>
                    <a:pt x="6599" y="8917"/>
                  </a:lnTo>
                  <a:lnTo>
                    <a:pt x="1707" y="6509"/>
                  </a:lnTo>
                  <a:lnTo>
                    <a:pt x="3604" y="5561"/>
                  </a:lnTo>
                  <a:lnTo>
                    <a:pt x="6372" y="6945"/>
                  </a:lnTo>
                  <a:cubicBezTo>
                    <a:pt x="6429" y="6964"/>
                    <a:pt x="6505" y="6983"/>
                    <a:pt x="6599" y="6983"/>
                  </a:cubicBezTo>
                  <a:cubicBezTo>
                    <a:pt x="6675" y="6983"/>
                    <a:pt x="6751" y="6964"/>
                    <a:pt x="6808" y="6945"/>
                  </a:cubicBezTo>
                  <a:lnTo>
                    <a:pt x="9595" y="5561"/>
                  </a:lnTo>
                  <a:close/>
                  <a:moveTo>
                    <a:pt x="9595" y="8538"/>
                  </a:moveTo>
                  <a:lnTo>
                    <a:pt x="11454" y="9486"/>
                  </a:lnTo>
                  <a:lnTo>
                    <a:pt x="6599" y="11913"/>
                  </a:lnTo>
                  <a:lnTo>
                    <a:pt x="1707" y="9486"/>
                  </a:lnTo>
                  <a:lnTo>
                    <a:pt x="3585" y="8538"/>
                  </a:lnTo>
                  <a:lnTo>
                    <a:pt x="6372" y="9922"/>
                  </a:lnTo>
                  <a:cubicBezTo>
                    <a:pt x="6429" y="9960"/>
                    <a:pt x="6505" y="9979"/>
                    <a:pt x="6599" y="9979"/>
                  </a:cubicBezTo>
                  <a:cubicBezTo>
                    <a:pt x="6675" y="9979"/>
                    <a:pt x="6751" y="9960"/>
                    <a:pt x="6808" y="9922"/>
                  </a:cubicBezTo>
                  <a:lnTo>
                    <a:pt x="9595" y="8538"/>
                  </a:lnTo>
                  <a:close/>
                  <a:moveTo>
                    <a:pt x="6590" y="1"/>
                  </a:moveTo>
                  <a:cubicBezTo>
                    <a:pt x="6514" y="1"/>
                    <a:pt x="6438" y="15"/>
                    <a:pt x="6372" y="43"/>
                  </a:cubicBezTo>
                  <a:lnTo>
                    <a:pt x="380" y="3039"/>
                  </a:lnTo>
                  <a:cubicBezTo>
                    <a:pt x="209" y="3134"/>
                    <a:pt x="96" y="3305"/>
                    <a:pt x="96" y="3494"/>
                  </a:cubicBezTo>
                  <a:cubicBezTo>
                    <a:pt x="96" y="3684"/>
                    <a:pt x="209" y="3855"/>
                    <a:pt x="380" y="3930"/>
                  </a:cubicBezTo>
                  <a:lnTo>
                    <a:pt x="2485" y="4992"/>
                  </a:lnTo>
                  <a:lnTo>
                    <a:pt x="380" y="6035"/>
                  </a:lnTo>
                  <a:cubicBezTo>
                    <a:pt x="1" y="6225"/>
                    <a:pt x="1" y="6756"/>
                    <a:pt x="380" y="6926"/>
                  </a:cubicBezTo>
                  <a:lnTo>
                    <a:pt x="2485" y="7988"/>
                  </a:lnTo>
                  <a:lnTo>
                    <a:pt x="380" y="9031"/>
                  </a:lnTo>
                  <a:cubicBezTo>
                    <a:pt x="1" y="9221"/>
                    <a:pt x="1" y="9752"/>
                    <a:pt x="380" y="9922"/>
                  </a:cubicBezTo>
                  <a:lnTo>
                    <a:pt x="6372" y="12918"/>
                  </a:lnTo>
                  <a:cubicBezTo>
                    <a:pt x="6448" y="12956"/>
                    <a:pt x="6524" y="12975"/>
                    <a:pt x="6599" y="12975"/>
                  </a:cubicBezTo>
                  <a:cubicBezTo>
                    <a:pt x="6675" y="12975"/>
                    <a:pt x="6751" y="12956"/>
                    <a:pt x="6827" y="12918"/>
                  </a:cubicBezTo>
                  <a:lnTo>
                    <a:pt x="12800" y="9922"/>
                  </a:lnTo>
                  <a:cubicBezTo>
                    <a:pt x="13179" y="9752"/>
                    <a:pt x="13179" y="9221"/>
                    <a:pt x="12800" y="9031"/>
                  </a:cubicBezTo>
                  <a:lnTo>
                    <a:pt x="10714" y="7988"/>
                  </a:lnTo>
                  <a:lnTo>
                    <a:pt x="12800" y="6926"/>
                  </a:lnTo>
                  <a:cubicBezTo>
                    <a:pt x="13179" y="6756"/>
                    <a:pt x="13179" y="6225"/>
                    <a:pt x="12800" y="6035"/>
                  </a:cubicBezTo>
                  <a:lnTo>
                    <a:pt x="10714" y="4992"/>
                  </a:lnTo>
                  <a:lnTo>
                    <a:pt x="12800" y="3930"/>
                  </a:lnTo>
                  <a:cubicBezTo>
                    <a:pt x="12971" y="3855"/>
                    <a:pt x="13084" y="3684"/>
                    <a:pt x="13084" y="3494"/>
                  </a:cubicBezTo>
                  <a:cubicBezTo>
                    <a:pt x="13084" y="3305"/>
                    <a:pt x="12971" y="3134"/>
                    <a:pt x="12800" y="3039"/>
                  </a:cubicBezTo>
                  <a:lnTo>
                    <a:pt x="6808" y="43"/>
                  </a:lnTo>
                  <a:cubicBezTo>
                    <a:pt x="6742" y="15"/>
                    <a:pt x="6666" y="1"/>
                    <a:pt x="65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9" name="Google Shape;539;p31"/>
          <p:cNvSpPr txBox="1">
            <a:spLocks noGrp="1"/>
          </p:cNvSpPr>
          <p:nvPr>
            <p:ph type="subTitle" idx="2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40" name="Google Shape;540;p31"/>
          <p:cNvSpPr txBox="1">
            <a:spLocks noGrp="1"/>
          </p:cNvSpPr>
          <p:nvPr>
            <p:ph type="subTitle" idx="2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7E7E7"/>
                </a:solidFill>
              </a:rPr>
              <a:t>MongoDB.ts</a:t>
            </a:r>
            <a:endParaRPr/>
          </a:p>
        </p:txBody>
      </p:sp>
      <p:sp>
        <p:nvSpPr>
          <p:cNvPr id="541" name="Google Shape;541;p31"/>
          <p:cNvSpPr txBox="1">
            <a:spLocks noGrp="1"/>
          </p:cNvSpPr>
          <p:nvPr>
            <p:ph type="subTitle" idx="2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GraphQL.ts</a:t>
            </a:r>
            <a:endParaRPr/>
          </a:p>
        </p:txBody>
      </p:sp>
      <p:grpSp>
        <p:nvGrpSpPr>
          <p:cNvPr id="542" name="Google Shape;542;p31"/>
          <p:cNvGrpSpPr/>
          <p:nvPr/>
        </p:nvGrpSpPr>
        <p:grpSpPr>
          <a:xfrm>
            <a:off x="1614876" y="1364434"/>
            <a:ext cx="506092" cy="426611"/>
            <a:chOff x="1665363" y="1706700"/>
            <a:chExt cx="578325" cy="487500"/>
          </a:xfrm>
        </p:grpSpPr>
        <p:sp>
          <p:nvSpPr>
            <p:cNvPr id="543" name="Google Shape;543;p31"/>
            <p:cNvSpPr/>
            <p:nvPr/>
          </p:nvSpPr>
          <p:spPr>
            <a:xfrm flipH="1">
              <a:off x="2174988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1"/>
            <p:cNvSpPr/>
            <p:nvPr/>
          </p:nvSpPr>
          <p:spPr>
            <a:xfrm>
              <a:off x="1665363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5" name="Google Shape;545;p31"/>
          <p:cNvGrpSpPr/>
          <p:nvPr/>
        </p:nvGrpSpPr>
        <p:grpSpPr>
          <a:xfrm>
            <a:off x="1614876" y="3361546"/>
            <a:ext cx="506092" cy="426611"/>
            <a:chOff x="1665363" y="1706700"/>
            <a:chExt cx="578325" cy="487500"/>
          </a:xfrm>
        </p:grpSpPr>
        <p:sp>
          <p:nvSpPr>
            <p:cNvPr id="546" name="Google Shape;546;p31"/>
            <p:cNvSpPr/>
            <p:nvPr/>
          </p:nvSpPr>
          <p:spPr>
            <a:xfrm flipH="1">
              <a:off x="2174988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1"/>
            <p:cNvSpPr/>
            <p:nvPr/>
          </p:nvSpPr>
          <p:spPr>
            <a:xfrm>
              <a:off x="1665363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8" name="Google Shape;548;p31"/>
          <p:cNvGrpSpPr/>
          <p:nvPr/>
        </p:nvGrpSpPr>
        <p:grpSpPr>
          <a:xfrm>
            <a:off x="1084825" y="3203163"/>
            <a:ext cx="506100" cy="1366863"/>
            <a:chOff x="1084825" y="3203163"/>
            <a:chExt cx="506100" cy="1366863"/>
          </a:xfrm>
        </p:grpSpPr>
        <p:cxnSp>
          <p:nvCxnSpPr>
            <p:cNvPr id="549" name="Google Shape;549;p31"/>
            <p:cNvCxnSpPr/>
            <p:nvPr/>
          </p:nvCxnSpPr>
          <p:spPr>
            <a:xfrm>
              <a:off x="1337875" y="3203163"/>
              <a:ext cx="0" cy="7317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50" name="Google Shape;550;p31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grpSp>
        <p:nvGrpSpPr>
          <p:cNvPr id="551" name="Google Shape;551;p31"/>
          <p:cNvGrpSpPr/>
          <p:nvPr/>
        </p:nvGrpSpPr>
        <p:grpSpPr>
          <a:xfrm>
            <a:off x="1084825" y="1208049"/>
            <a:ext cx="506100" cy="1366863"/>
            <a:chOff x="1084825" y="3203163"/>
            <a:chExt cx="506100" cy="1366863"/>
          </a:xfrm>
        </p:grpSpPr>
        <p:cxnSp>
          <p:nvCxnSpPr>
            <p:cNvPr id="552" name="Google Shape;552;p31"/>
            <p:cNvCxnSpPr/>
            <p:nvPr/>
          </p:nvCxnSpPr>
          <p:spPr>
            <a:xfrm>
              <a:off x="1337875" y="3203163"/>
              <a:ext cx="0" cy="7317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53" name="Google Shape;553;p31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32"/>
          <p:cNvSpPr txBox="1">
            <a:spLocks noGrp="1"/>
          </p:cNvSpPr>
          <p:nvPr>
            <p:ph type="title"/>
          </p:nvPr>
        </p:nvSpPr>
        <p:spPr>
          <a:xfrm>
            <a:off x="1131500" y="621250"/>
            <a:ext cx="4045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MongoDB Atlas </a:t>
            </a:r>
            <a:r>
              <a:rPr lang="en">
                <a:solidFill>
                  <a:schemeClr val="accent6"/>
                </a:solidFill>
              </a:rPr>
              <a:t>{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559" name="Google Shape;559;p32"/>
          <p:cNvSpPr txBox="1">
            <a:spLocks noGrp="1"/>
          </p:cNvSpPr>
          <p:nvPr>
            <p:ph type="subTitle" idx="1"/>
          </p:nvPr>
        </p:nvSpPr>
        <p:spPr>
          <a:xfrm>
            <a:off x="1593350" y="1574450"/>
            <a:ext cx="5539200" cy="19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// MongoDB Atlas is a fully managed cloud database service provided by MongoDB</a:t>
            </a:r>
            <a:endParaRPr>
              <a:solidFill>
                <a:schemeClr val="accent2"/>
              </a:solidFill>
            </a:endParaRPr>
          </a:p>
          <a:p>
            <a:pPr marL="449116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&lt;</a:t>
            </a:r>
            <a:r>
              <a:rPr lang="en">
                <a:solidFill>
                  <a:schemeClr val="accent1"/>
                </a:solidFill>
              </a:rPr>
              <a:t>p</a:t>
            </a:r>
            <a:r>
              <a:rPr lang="en">
                <a:solidFill>
                  <a:schemeClr val="accent3"/>
                </a:solidFill>
              </a:rPr>
              <a:t>&gt;You can deploy, manage, scale MongoDB databases in the cloud using variety of cloud providers. It has a built in support for GraphQL which allows us to easily create and serve GraphQL APIs that interacts with the data.</a:t>
            </a:r>
            <a:endParaRPr>
              <a:solidFill>
                <a:schemeClr val="accent3"/>
              </a:solidFill>
            </a:endParaRPr>
          </a:p>
        </p:txBody>
      </p:sp>
      <p:grpSp>
        <p:nvGrpSpPr>
          <p:cNvPr id="560" name="Google Shape;560;p32"/>
          <p:cNvGrpSpPr/>
          <p:nvPr/>
        </p:nvGrpSpPr>
        <p:grpSpPr>
          <a:xfrm>
            <a:off x="1084825" y="1168950"/>
            <a:ext cx="506100" cy="3431975"/>
            <a:chOff x="1084825" y="1168950"/>
            <a:chExt cx="506100" cy="3431975"/>
          </a:xfrm>
        </p:grpSpPr>
        <p:sp>
          <p:nvSpPr>
            <p:cNvPr id="561" name="Google Shape;561;p32"/>
            <p:cNvSpPr txBox="1"/>
            <p:nvPr/>
          </p:nvSpPr>
          <p:spPr>
            <a:xfrm>
              <a:off x="1084825" y="3954425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62" name="Google Shape;562;p32"/>
            <p:cNvCxnSpPr/>
            <p:nvPr/>
          </p:nvCxnSpPr>
          <p:spPr>
            <a:xfrm>
              <a:off x="1337875" y="1168950"/>
              <a:ext cx="0" cy="27672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63" name="Google Shape;563;p32"/>
          <p:cNvGrpSpPr/>
          <p:nvPr/>
        </p:nvGrpSpPr>
        <p:grpSpPr>
          <a:xfrm>
            <a:off x="2008321" y="2971150"/>
            <a:ext cx="667800" cy="902750"/>
            <a:chOff x="2008321" y="2971150"/>
            <a:chExt cx="667800" cy="902750"/>
          </a:xfrm>
        </p:grpSpPr>
        <p:cxnSp>
          <p:nvCxnSpPr>
            <p:cNvPr id="564" name="Google Shape;564;p32"/>
            <p:cNvCxnSpPr/>
            <p:nvPr/>
          </p:nvCxnSpPr>
          <p:spPr>
            <a:xfrm>
              <a:off x="2280025" y="2971150"/>
              <a:ext cx="0" cy="5217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65" name="Google Shape;565;p32"/>
            <p:cNvSpPr txBox="1"/>
            <p:nvPr/>
          </p:nvSpPr>
          <p:spPr>
            <a:xfrm>
              <a:off x="2008321" y="3473700"/>
              <a:ext cx="667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&lt;</a:t>
              </a:r>
              <a:r>
                <a:rPr lang="en">
                  <a:solidFill>
                    <a:schemeClr val="accent1"/>
                  </a:solidFill>
                  <a:latin typeface="Fira Code"/>
                  <a:ea typeface="Fira Code"/>
                  <a:cs typeface="Fira Code"/>
                  <a:sym typeface="Fira Code"/>
                </a:rPr>
                <a:t>/p</a:t>
              </a:r>
              <a:r>
                <a:rPr lang="en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&gt;</a:t>
              </a:r>
              <a:endParaRPr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sp>
        <p:nvSpPr>
          <p:cNvPr id="566" name="Google Shape;566;p32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67" name="Google Shape;567;p32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7E7E7"/>
                </a:solidFill>
              </a:rPr>
              <a:t>MongoDB.ts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568" name="Google Shape;568;p32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GraphQL.ts</a:t>
            </a:r>
            <a:endParaRPr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33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 &amp; </a:t>
            </a:r>
            <a:r>
              <a:rPr lang="en">
                <a:solidFill>
                  <a:schemeClr val="accent2"/>
                </a:solidFill>
              </a:rPr>
              <a:t>Pros of MongoDB Atlas </a:t>
            </a:r>
            <a:r>
              <a:rPr lang="en">
                <a:solidFill>
                  <a:schemeClr val="accent6"/>
                </a:solidFill>
              </a:rPr>
              <a:t>{</a:t>
            </a:r>
            <a:endParaRPr>
              <a:solidFill>
                <a:schemeClr val="accent6"/>
              </a:solidFill>
            </a:endParaRPr>
          </a:p>
        </p:txBody>
      </p:sp>
      <p:grpSp>
        <p:nvGrpSpPr>
          <p:cNvPr id="574" name="Google Shape;574;p33"/>
          <p:cNvGrpSpPr/>
          <p:nvPr/>
        </p:nvGrpSpPr>
        <p:grpSpPr>
          <a:xfrm>
            <a:off x="1084825" y="1153725"/>
            <a:ext cx="506100" cy="3524350"/>
            <a:chOff x="1084825" y="1153725"/>
            <a:chExt cx="506100" cy="3524350"/>
          </a:xfrm>
        </p:grpSpPr>
        <p:sp>
          <p:nvSpPr>
            <p:cNvPr id="575" name="Google Shape;575;p33"/>
            <p:cNvSpPr txBox="1"/>
            <p:nvPr/>
          </p:nvSpPr>
          <p:spPr>
            <a:xfrm>
              <a:off x="1084825" y="406247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76" name="Google Shape;576;p33"/>
            <p:cNvCxnSpPr/>
            <p:nvPr/>
          </p:nvCxnSpPr>
          <p:spPr>
            <a:xfrm>
              <a:off x="1337875" y="1153725"/>
              <a:ext cx="0" cy="2779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77" name="Google Shape;577;p33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78" name="Google Shape;578;p33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7E7E7"/>
                </a:solidFill>
              </a:rPr>
              <a:t>MongoDB.ts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79" name="Google Shape;579;p33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7E7E7"/>
                </a:solidFill>
              </a:rPr>
              <a:t>GraphQL.ts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80" name="Google Shape;580;p33"/>
          <p:cNvSpPr txBox="1"/>
          <p:nvPr/>
        </p:nvSpPr>
        <p:spPr>
          <a:xfrm>
            <a:off x="1326775" y="881025"/>
            <a:ext cx="39813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console.log(“</a:t>
            </a:r>
            <a:endParaRPr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graphicFrame>
        <p:nvGraphicFramePr>
          <p:cNvPr id="581" name="Google Shape;581;p33"/>
          <p:cNvGraphicFramePr/>
          <p:nvPr/>
        </p:nvGraphicFramePr>
        <p:xfrm>
          <a:off x="1326775" y="1465413"/>
          <a:ext cx="7457150" cy="2243195"/>
        </p:xfrm>
        <a:graphic>
          <a:graphicData uri="http://schemas.openxmlformats.org/drawingml/2006/table">
            <a:tbl>
              <a:tblPr>
                <a:noFill/>
                <a:tableStyleId>{8B942420-7645-4313-B7B7-C031883CA1D6}</a:tableStyleId>
              </a:tblPr>
              <a:tblGrid>
                <a:gridCol w="3728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28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1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3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Pros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3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Cons</a:t>
                      </a:r>
                      <a:endParaRPr sz="1100">
                        <a:solidFill>
                          <a:schemeClr val="accent3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5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3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Scalable, easily scale database as application grows</a:t>
                      </a:r>
                      <a:endParaRPr sz="1100">
                        <a:solidFill>
                          <a:schemeClr val="accent3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3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Limited Controls - limits fine-grained control over certain aspects</a:t>
                      </a:r>
                      <a:endParaRPr sz="1100">
                        <a:solidFill>
                          <a:schemeClr val="accent3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7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3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High Availability - fault tolerance, ensuring data is always </a:t>
                      </a:r>
                      <a:endParaRPr sz="1100">
                        <a:solidFill>
                          <a:schemeClr val="accent3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3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Can be very costly - inefficient for our project</a:t>
                      </a:r>
                      <a:endParaRPr sz="11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3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3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Integration with GraphQL + Security</a:t>
                      </a:r>
                      <a:endParaRPr sz="1100">
                        <a:solidFill>
                          <a:schemeClr val="accent3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3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Learning Curve</a:t>
                      </a:r>
                      <a:endParaRPr sz="1100">
                        <a:solidFill>
                          <a:schemeClr val="accent3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82" name="Google Shape;582;p33"/>
          <p:cNvSpPr txBox="1"/>
          <p:nvPr/>
        </p:nvSpPr>
        <p:spPr>
          <a:xfrm>
            <a:off x="1250575" y="3708575"/>
            <a:ext cx="39813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“)</a:t>
            </a:r>
            <a:endParaRPr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34"/>
          <p:cNvSpPr txBox="1">
            <a:spLocks noGrp="1"/>
          </p:cNvSpPr>
          <p:nvPr>
            <p:ph type="title"/>
          </p:nvPr>
        </p:nvSpPr>
        <p:spPr>
          <a:xfrm>
            <a:off x="1245800" y="638250"/>
            <a:ext cx="6898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MongoDB Community Version </a:t>
            </a:r>
            <a:r>
              <a:rPr lang="en">
                <a:solidFill>
                  <a:schemeClr val="accent6"/>
                </a:solidFill>
              </a:rPr>
              <a:t>{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588" name="Google Shape;588;p34"/>
          <p:cNvSpPr txBox="1">
            <a:spLocks noGrp="1"/>
          </p:cNvSpPr>
          <p:nvPr>
            <p:ph type="subTitle" idx="1"/>
          </p:nvPr>
        </p:nvSpPr>
        <p:spPr>
          <a:xfrm>
            <a:off x="1593350" y="1574450"/>
            <a:ext cx="5539200" cy="19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// Free and open-source version of MongoDB database</a:t>
            </a:r>
            <a:endParaRPr>
              <a:solidFill>
                <a:schemeClr val="accent2"/>
              </a:solidFill>
            </a:endParaRPr>
          </a:p>
          <a:p>
            <a:pPr marL="449116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&lt;</a:t>
            </a:r>
            <a:r>
              <a:rPr lang="en">
                <a:solidFill>
                  <a:schemeClr val="accent1"/>
                </a:solidFill>
              </a:rPr>
              <a:t>p</a:t>
            </a:r>
            <a:r>
              <a:rPr lang="en">
                <a:solidFill>
                  <a:schemeClr val="accent3"/>
                </a:solidFill>
              </a:rPr>
              <a:t>&gt;Designed for developers who want to use MongoDB without incurring licensing costs. As much as it provides a lot of functionalities, it lacks some advanced features found in commercial editions.</a:t>
            </a:r>
            <a:endParaRPr>
              <a:solidFill>
                <a:schemeClr val="accent3"/>
              </a:solidFill>
            </a:endParaRPr>
          </a:p>
        </p:txBody>
      </p:sp>
      <p:grpSp>
        <p:nvGrpSpPr>
          <p:cNvPr id="589" name="Google Shape;589;p34"/>
          <p:cNvGrpSpPr/>
          <p:nvPr/>
        </p:nvGrpSpPr>
        <p:grpSpPr>
          <a:xfrm>
            <a:off x="1084825" y="1168950"/>
            <a:ext cx="506100" cy="3431975"/>
            <a:chOff x="1084825" y="1168950"/>
            <a:chExt cx="506100" cy="3431975"/>
          </a:xfrm>
        </p:grpSpPr>
        <p:sp>
          <p:nvSpPr>
            <p:cNvPr id="590" name="Google Shape;590;p34"/>
            <p:cNvSpPr txBox="1"/>
            <p:nvPr/>
          </p:nvSpPr>
          <p:spPr>
            <a:xfrm>
              <a:off x="1084825" y="3954425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91" name="Google Shape;591;p34"/>
            <p:cNvCxnSpPr/>
            <p:nvPr/>
          </p:nvCxnSpPr>
          <p:spPr>
            <a:xfrm>
              <a:off x="1337875" y="1168950"/>
              <a:ext cx="0" cy="27672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92" name="Google Shape;592;p34"/>
          <p:cNvGrpSpPr/>
          <p:nvPr/>
        </p:nvGrpSpPr>
        <p:grpSpPr>
          <a:xfrm>
            <a:off x="2008321" y="2971150"/>
            <a:ext cx="667800" cy="902750"/>
            <a:chOff x="2008321" y="2971150"/>
            <a:chExt cx="667800" cy="902750"/>
          </a:xfrm>
        </p:grpSpPr>
        <p:cxnSp>
          <p:nvCxnSpPr>
            <p:cNvPr id="593" name="Google Shape;593;p34"/>
            <p:cNvCxnSpPr/>
            <p:nvPr/>
          </p:nvCxnSpPr>
          <p:spPr>
            <a:xfrm>
              <a:off x="2280025" y="2971150"/>
              <a:ext cx="0" cy="5217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94" name="Google Shape;594;p34"/>
            <p:cNvSpPr txBox="1"/>
            <p:nvPr/>
          </p:nvSpPr>
          <p:spPr>
            <a:xfrm>
              <a:off x="2008321" y="3473700"/>
              <a:ext cx="667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&lt;</a:t>
              </a:r>
              <a:r>
                <a:rPr lang="en">
                  <a:solidFill>
                    <a:schemeClr val="accent1"/>
                  </a:solidFill>
                  <a:latin typeface="Fira Code"/>
                  <a:ea typeface="Fira Code"/>
                  <a:cs typeface="Fira Code"/>
                  <a:sym typeface="Fira Code"/>
                </a:rPr>
                <a:t>/p</a:t>
              </a:r>
              <a:r>
                <a:rPr lang="en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&gt;</a:t>
              </a:r>
              <a:endParaRPr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sp>
        <p:nvSpPr>
          <p:cNvPr id="595" name="Google Shape;595;p34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96" name="Google Shape;596;p34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7E7E7"/>
                </a:solidFill>
              </a:rPr>
              <a:t>MongoDB.ts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597" name="Google Shape;597;p34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GraphQL.ts</a:t>
            </a:r>
            <a:endParaRPr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35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6407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 &amp; </a:t>
            </a:r>
            <a:r>
              <a:rPr lang="en">
                <a:solidFill>
                  <a:schemeClr val="accent2"/>
                </a:solidFill>
              </a:rPr>
              <a:t>Pros of MongoDB Community </a:t>
            </a:r>
            <a:r>
              <a:rPr lang="en">
                <a:solidFill>
                  <a:schemeClr val="accent6"/>
                </a:solidFill>
              </a:rPr>
              <a:t>{</a:t>
            </a:r>
            <a:endParaRPr>
              <a:solidFill>
                <a:schemeClr val="accent6"/>
              </a:solidFill>
            </a:endParaRPr>
          </a:p>
        </p:txBody>
      </p:sp>
      <p:grpSp>
        <p:nvGrpSpPr>
          <p:cNvPr id="603" name="Google Shape;603;p35"/>
          <p:cNvGrpSpPr/>
          <p:nvPr/>
        </p:nvGrpSpPr>
        <p:grpSpPr>
          <a:xfrm>
            <a:off x="1084825" y="1153725"/>
            <a:ext cx="506100" cy="3524350"/>
            <a:chOff x="1084825" y="1153725"/>
            <a:chExt cx="506100" cy="3524350"/>
          </a:xfrm>
        </p:grpSpPr>
        <p:sp>
          <p:nvSpPr>
            <p:cNvPr id="604" name="Google Shape;604;p35"/>
            <p:cNvSpPr txBox="1"/>
            <p:nvPr/>
          </p:nvSpPr>
          <p:spPr>
            <a:xfrm>
              <a:off x="1084825" y="406247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605" name="Google Shape;605;p35"/>
            <p:cNvCxnSpPr/>
            <p:nvPr/>
          </p:nvCxnSpPr>
          <p:spPr>
            <a:xfrm>
              <a:off x="1337875" y="1153725"/>
              <a:ext cx="0" cy="2779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06" name="Google Shape;606;p35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607" name="Google Shape;607;p35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E7E7E7"/>
                </a:solidFill>
              </a:rPr>
              <a:t>MongoDB.ts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608" name="Google Shape;608;p35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E7E7E7"/>
                </a:solidFill>
              </a:rPr>
              <a:t>GraphQL.ts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609" name="Google Shape;609;p35"/>
          <p:cNvSpPr txBox="1"/>
          <p:nvPr/>
        </p:nvSpPr>
        <p:spPr>
          <a:xfrm>
            <a:off x="1326775" y="881025"/>
            <a:ext cx="39813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console.log(“</a:t>
            </a:r>
            <a:endParaRPr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graphicFrame>
        <p:nvGraphicFramePr>
          <p:cNvPr id="610" name="Google Shape;610;p35"/>
          <p:cNvGraphicFramePr/>
          <p:nvPr/>
        </p:nvGraphicFramePr>
        <p:xfrm>
          <a:off x="1326775" y="1465413"/>
          <a:ext cx="7457150" cy="2225275"/>
        </p:xfrm>
        <a:graphic>
          <a:graphicData uri="http://schemas.openxmlformats.org/drawingml/2006/table">
            <a:tbl>
              <a:tblPr>
                <a:noFill/>
                <a:tableStyleId>{8B942420-7645-4313-B7B7-C031883CA1D6}</a:tableStyleId>
              </a:tblPr>
              <a:tblGrid>
                <a:gridCol w="3728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28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1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3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Pros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3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Cons</a:t>
                      </a:r>
                      <a:endParaRPr sz="1100">
                        <a:solidFill>
                          <a:schemeClr val="accent3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5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3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Free and open-source</a:t>
                      </a:r>
                      <a:endParaRPr sz="1100">
                        <a:solidFill>
                          <a:schemeClr val="accent3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3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Lack of advanced features - security, management tools and support</a:t>
                      </a:r>
                      <a:endParaRPr sz="1100">
                        <a:solidFill>
                          <a:schemeClr val="accent3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7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3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Core functionality provided</a:t>
                      </a:r>
                      <a:endParaRPr sz="1100">
                        <a:solidFill>
                          <a:schemeClr val="accent3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3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Licensing Limitations</a:t>
                      </a:r>
                      <a:endParaRPr sz="11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3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3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Community Support provided</a:t>
                      </a:r>
                      <a:endParaRPr sz="1100">
                        <a:solidFill>
                          <a:schemeClr val="accent3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3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Learning Curve</a:t>
                      </a:r>
                      <a:endParaRPr sz="1100">
                        <a:solidFill>
                          <a:schemeClr val="accent3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11" name="Google Shape;611;p35"/>
          <p:cNvSpPr txBox="1"/>
          <p:nvPr/>
        </p:nvSpPr>
        <p:spPr>
          <a:xfrm>
            <a:off x="1250575" y="3708575"/>
            <a:ext cx="39813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“)</a:t>
            </a:r>
            <a:endParaRPr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ogramming Language Workshop for Beginners by Slidesgo">
  <a:themeElements>
    <a:clrScheme name="Simple Light">
      <a:dk1>
        <a:srgbClr val="2E323B"/>
      </a:dk1>
      <a:lt1>
        <a:srgbClr val="FF5858"/>
      </a:lt1>
      <a:dk2>
        <a:srgbClr val="72D9F0"/>
      </a:dk2>
      <a:lt2>
        <a:srgbClr val="FCC642"/>
      </a:lt2>
      <a:accent1>
        <a:srgbClr val="DBA0DB"/>
      </a:accent1>
      <a:accent2>
        <a:srgbClr val="A5CF27"/>
      </a:accent2>
      <a:accent3>
        <a:srgbClr val="E7E7E7"/>
      </a:accent3>
      <a:accent4>
        <a:srgbClr val="707070"/>
      </a:accent4>
      <a:accent5>
        <a:srgbClr val="16191F"/>
      </a:accent5>
      <a:accent6>
        <a:srgbClr val="FFFFFF"/>
      </a:accent6>
      <a:hlink>
        <a:srgbClr val="FF58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1337</Words>
  <Application>Microsoft Office PowerPoint</Application>
  <PresentationFormat>On-screen Show (16:9)</PresentationFormat>
  <Paragraphs>252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Fira Code</vt:lpstr>
      <vt:lpstr>Arial</vt:lpstr>
      <vt:lpstr>Montserrat</vt:lpstr>
      <vt:lpstr>Programming Language Workshop for Beginners by Slidesgo</vt:lpstr>
      <vt:lpstr>Class ‘MongoDB’ {</vt:lpstr>
      <vt:lpstr>Contents Of ‘This Tutorial’;</vt:lpstr>
      <vt:lpstr>01</vt:lpstr>
      <vt:lpstr>01 {</vt:lpstr>
      <vt:lpstr>What is MongoDB { </vt:lpstr>
      <vt:lpstr>MongoDB Atlas {</vt:lpstr>
      <vt:lpstr>Cons &amp; Pros of MongoDB Atlas {</vt:lpstr>
      <vt:lpstr>MongoDB Community Version {</vt:lpstr>
      <vt:lpstr>Cons &amp; Pros of MongoDB Community {</vt:lpstr>
      <vt:lpstr>Setup Guide ‘MongoDB Atlas’ {</vt:lpstr>
      <vt:lpstr>Class GraphQL{</vt:lpstr>
      <vt:lpstr>Tutorial on ‘Apollo Server’{</vt:lpstr>
      <vt:lpstr>Setup Guide ‘Apollo Server’ {</vt:lpstr>
      <vt:lpstr>Practical { Examples; </vt:lpstr>
      <vt:lpstr>Def schema(typeDef):</vt:lpstr>
      <vt:lpstr>Def schema(dataset,resolvers):</vt:lpstr>
      <vt:lpstr>Creating an instance of ApolloServer</vt:lpstr>
      <vt:lpstr>MongoDB Datasource{</vt:lpstr>
      <vt:lpstr>Resources {</vt:lpstr>
      <vt:lpstr>More ‘Resources’ {</vt:lpstr>
      <vt:lpstr>Thanks; {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‘MongoDB’ {</dc:title>
  <cp:lastModifiedBy>HO ZHI HAO</cp:lastModifiedBy>
  <cp:revision>1</cp:revision>
  <dcterms:modified xsi:type="dcterms:W3CDTF">2024-01-29T05:38:10Z</dcterms:modified>
</cp:coreProperties>
</file>