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F4722-4B76-414C-8F1B-F4DC97A0F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97D568-AC30-4157-B98C-1EF4D30FC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614B1F-6C17-4D7D-B7C0-7955AB0A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DC-6FD2-4199-94B9-A47358A5470A}" type="datetimeFigureOut">
              <a:rPr lang="LID4096" smtClean="0"/>
              <a:t>02/07/2019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99E12C-9DB5-4FE9-B1EF-B4C96011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F5D459-5838-4A4C-B60E-457F7F77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0BE-D299-4E45-9798-A6BA4C1A5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841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B291F-E218-4214-AE58-95E96F37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CFBB8D-9A3B-49B6-A38D-2339F54C3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3A6AC5-3C42-4DA1-B311-90A880C4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DC-6FD2-4199-94B9-A47358A5470A}" type="datetimeFigureOut">
              <a:rPr lang="LID4096" smtClean="0"/>
              <a:t>02/07/2019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49F066-6FD0-4EAD-A042-6F93515D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8E91F-C35E-4DF6-985B-203E7444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0BE-D299-4E45-9798-A6BA4C1A5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418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E356DA-654A-438A-A304-6BABD9BA0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304171-A9A8-4707-A186-CA72B559A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6C02F1-7089-4916-A990-74F88EF4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DC-6FD2-4199-94B9-A47358A5470A}" type="datetimeFigureOut">
              <a:rPr lang="LID4096" smtClean="0"/>
              <a:t>02/07/2019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70422-ECDD-4559-8A3B-84AA7DAD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CBA839-6AA7-405E-AC9D-4D80B6AB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0BE-D299-4E45-9798-A6BA4C1A5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662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DF0FA-6C99-4B67-A7F7-146AA8E3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AD54D-A55E-4368-8AD5-71299BA5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D78122-B92F-41E6-A2AB-A3D5DFED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DC-6FD2-4199-94B9-A47358A5470A}" type="datetimeFigureOut">
              <a:rPr lang="LID4096" smtClean="0"/>
              <a:t>02/07/2019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DA6C1B-3203-43E6-8025-A81F71C8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D7D47-CA10-4565-BB54-F7A634C5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0BE-D299-4E45-9798-A6BA4C1A5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3864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83432-7B1B-43F7-A2AF-F6A2E702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F8B9B2-EA08-484D-9DEC-E21E7C89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3A18B4-AEDA-45AE-B0B9-785FA6DE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DC-6FD2-4199-94B9-A47358A5470A}" type="datetimeFigureOut">
              <a:rPr lang="LID4096" smtClean="0"/>
              <a:t>02/07/2019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92F4A9-F6FC-4C2D-90AD-85C50747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335136-E79B-4A54-8E62-BE566548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0BE-D299-4E45-9798-A6BA4C1A5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185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11C81-5FA4-422A-9BE4-9DC904F5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9B07D-ABD1-45BE-BD86-8BFCA0833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AEC1CB-698C-4E4D-A7B5-F22B6275F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E7F1C9-2521-4694-B875-6CFB54CC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DC-6FD2-4199-94B9-A47358A5470A}" type="datetimeFigureOut">
              <a:rPr lang="LID4096" smtClean="0"/>
              <a:t>02/07/2019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64AB7D-BB15-44D0-8392-CBE57C54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E895FC-FC93-4BC3-B866-A50CE67D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0BE-D299-4E45-9798-A6BA4C1A5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3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8B2B2-388E-4F02-99BE-3B5776DC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79C764-E64E-424C-B586-F94529AFD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AC4BAB-971C-40A5-9FD0-43C0DA595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89986D-CA0C-4354-B969-1D5B82683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1AFAFC-1DDD-46B3-A8D7-06AD7E786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F181A3-3B74-453E-AE46-EF66CB9E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DC-6FD2-4199-94B9-A47358A5470A}" type="datetimeFigureOut">
              <a:rPr lang="LID4096" smtClean="0"/>
              <a:t>02/07/2019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1A8CF0-A28B-4249-AC31-834D9A20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31139B-3856-4316-ACD1-81970508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0BE-D299-4E45-9798-A6BA4C1A5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561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31D19-B377-4E3E-B989-11E9BC7F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DFC077-9BF8-4D06-9837-89340C16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DC-6FD2-4199-94B9-A47358A5470A}" type="datetimeFigureOut">
              <a:rPr lang="LID4096" smtClean="0"/>
              <a:t>02/07/2019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5989117-0D1B-4C57-A210-C660F15F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50FC9D-A763-411E-AA49-8B9C3634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0BE-D299-4E45-9798-A6BA4C1A5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77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FF854B-14A3-45A5-B4DB-4000960D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DC-6FD2-4199-94B9-A47358A5470A}" type="datetimeFigureOut">
              <a:rPr lang="LID4096" smtClean="0"/>
              <a:t>02/07/2019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5F4AB3F-3FCB-4DD8-A41E-7741B1FD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FA9B89-B694-45DB-B4C5-72305C5B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0BE-D299-4E45-9798-A6BA4C1A5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463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9C647-3367-4DD8-883B-ABFBEDF8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E3ABA8-D69B-45F2-B01F-32F088B4B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2BD1C8-68CB-4C68-B9D0-DE31467D0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6AB6E7-ED00-4CF5-97EF-51AD654A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DC-6FD2-4199-94B9-A47358A5470A}" type="datetimeFigureOut">
              <a:rPr lang="LID4096" smtClean="0"/>
              <a:t>02/07/2019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EEAD99-72EA-4A89-A511-3C1761CF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720DAF-90DE-4BE7-A79A-8B91F150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0BE-D299-4E45-9798-A6BA4C1A5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901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218D2-A495-47B8-B64A-1B49C938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86372D-92C3-430E-BF49-256240347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3611B-673C-47A7-AFE3-EC445C242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B867E9-B6E3-4524-8EAA-8199E230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DC-6FD2-4199-94B9-A47358A5470A}" type="datetimeFigureOut">
              <a:rPr lang="LID4096" smtClean="0"/>
              <a:t>02/07/2019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55C8E9-38FD-4F6F-80AA-C5DD0C07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AC85D4-645C-4A08-9E5A-8CC7752F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0BE-D299-4E45-9798-A6BA4C1A5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786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87A52-2933-4AA1-97A1-429B00FD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574788-CA71-4B0C-B7B9-C14104FFE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2A88BC-0602-497D-A357-BA7294631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5B7DC-6FD2-4199-94B9-A47358A5470A}" type="datetimeFigureOut">
              <a:rPr lang="LID4096" smtClean="0"/>
              <a:t>02/07/2019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917582-7DFC-480A-B0DB-FEB81FFD9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A9EADF-FBD9-4D14-9482-F660B617E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60BE-D299-4E45-9798-A6BA4C1A5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604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686A04CA-966F-4B90-9A7B-CF70AD42DFA2}"/>
              </a:ext>
            </a:extLst>
          </p:cNvPr>
          <p:cNvSpPr/>
          <p:nvPr/>
        </p:nvSpPr>
        <p:spPr>
          <a:xfrm>
            <a:off x="1152104" y="1553783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Ы</a:t>
            </a:r>
            <a:r>
              <a:rPr lang="en-US" sz="800" dirty="0"/>
              <a:t>(1)</a:t>
            </a:r>
            <a:endParaRPr lang="LID4096" sz="8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0E95C4B-D392-450F-A592-502992609472}"/>
              </a:ext>
            </a:extLst>
          </p:cNvPr>
          <p:cNvSpPr/>
          <p:nvPr/>
        </p:nvSpPr>
        <p:spPr>
          <a:xfrm>
            <a:off x="1795089" y="1553783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Л</a:t>
            </a:r>
            <a:r>
              <a:rPr lang="en-US" sz="800" dirty="0"/>
              <a:t>(1)</a:t>
            </a:r>
            <a:endParaRPr lang="LID4096" sz="8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62E0BFE-E84B-40A6-AD8D-2B158B3FD5DB}"/>
              </a:ext>
            </a:extLst>
          </p:cNvPr>
          <p:cNvSpPr/>
          <p:nvPr/>
        </p:nvSpPr>
        <p:spPr>
          <a:xfrm>
            <a:off x="2438074" y="1553783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Р</a:t>
            </a:r>
            <a:r>
              <a:rPr lang="en-US" sz="800" dirty="0"/>
              <a:t>(1)</a:t>
            </a:r>
            <a:endParaRPr lang="LID4096" sz="8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7F726F0-7282-45A5-BF7B-A3B3364F6D2C}"/>
              </a:ext>
            </a:extLst>
          </p:cNvPr>
          <p:cNvSpPr/>
          <p:nvPr/>
        </p:nvSpPr>
        <p:spPr>
          <a:xfrm>
            <a:off x="3081059" y="1549663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У</a:t>
            </a:r>
            <a:r>
              <a:rPr lang="en-US" sz="800" dirty="0"/>
              <a:t>(1)</a:t>
            </a:r>
            <a:endParaRPr lang="LID4096" sz="80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18F53DA-7B5C-4F1D-8673-D4DF42D8DE55}"/>
              </a:ext>
            </a:extLst>
          </p:cNvPr>
          <p:cNvSpPr/>
          <p:nvPr/>
        </p:nvSpPr>
        <p:spPr>
          <a:xfrm>
            <a:off x="3724044" y="1549663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800" dirty="0"/>
              <a:t>‘ ’(2)</a:t>
            </a:r>
            <a:endParaRPr lang="LID4096" sz="80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2D36B51-48C6-4E55-8996-5E94F920994B}"/>
              </a:ext>
            </a:extLst>
          </p:cNvPr>
          <p:cNvSpPr/>
          <p:nvPr/>
        </p:nvSpPr>
        <p:spPr>
          <a:xfrm>
            <a:off x="4367029" y="1549663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М</a:t>
            </a:r>
            <a:r>
              <a:rPr lang="en-US" sz="800" dirty="0"/>
              <a:t>(4)</a:t>
            </a:r>
            <a:endParaRPr lang="LID4096" sz="80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561A8E-51A9-436F-ABCD-943DC033E16F}"/>
              </a:ext>
            </a:extLst>
          </p:cNvPr>
          <p:cNvSpPr/>
          <p:nvPr/>
        </p:nvSpPr>
        <p:spPr>
          <a:xfrm>
            <a:off x="5010014" y="1549663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А</a:t>
            </a:r>
            <a:r>
              <a:rPr lang="en-US" sz="800" dirty="0"/>
              <a:t>(4)</a:t>
            </a:r>
            <a:endParaRPr lang="LID4096" sz="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BC19A48-B7A4-4038-A84D-3CAADE72744C}"/>
              </a:ext>
            </a:extLst>
          </p:cNvPr>
          <p:cNvSpPr/>
          <p:nvPr/>
        </p:nvSpPr>
        <p:spPr>
          <a:xfrm>
            <a:off x="347888" y="1599851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(0)</a:t>
            </a:r>
            <a:endParaRPr lang="LID4096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7ECF37C4-953F-41C8-A71E-FA5889EE384B}"/>
              </a:ext>
            </a:extLst>
          </p:cNvPr>
          <p:cNvSpPr/>
          <p:nvPr/>
        </p:nvSpPr>
        <p:spPr>
          <a:xfrm>
            <a:off x="1795089" y="2705153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У</a:t>
            </a:r>
            <a:r>
              <a:rPr lang="en-US" sz="800" dirty="0"/>
              <a:t>(1)</a:t>
            </a:r>
            <a:endParaRPr lang="LID4096" sz="800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5BD4E5F-9465-4016-A312-724C06498085}"/>
              </a:ext>
            </a:extLst>
          </p:cNvPr>
          <p:cNvSpPr/>
          <p:nvPr/>
        </p:nvSpPr>
        <p:spPr>
          <a:xfrm>
            <a:off x="3689115" y="3504430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800" dirty="0"/>
              <a:t>‘ ’(2)</a:t>
            </a:r>
            <a:endParaRPr lang="LID4096" sz="800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7F5A458-4E17-493A-9CF3-AF3A6AD64D36}"/>
              </a:ext>
            </a:extLst>
          </p:cNvPr>
          <p:cNvSpPr/>
          <p:nvPr/>
        </p:nvSpPr>
        <p:spPr>
          <a:xfrm>
            <a:off x="4332100" y="3504430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М</a:t>
            </a:r>
            <a:r>
              <a:rPr lang="en-US" sz="800" dirty="0"/>
              <a:t>(4)</a:t>
            </a:r>
            <a:endParaRPr lang="LID4096" sz="800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F776DED-C32D-46E1-A679-01860990AEC1}"/>
              </a:ext>
            </a:extLst>
          </p:cNvPr>
          <p:cNvSpPr/>
          <p:nvPr/>
        </p:nvSpPr>
        <p:spPr>
          <a:xfrm>
            <a:off x="4975085" y="3504430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А</a:t>
            </a:r>
            <a:r>
              <a:rPr lang="en-US" sz="800" dirty="0"/>
              <a:t>(4)</a:t>
            </a:r>
            <a:endParaRPr lang="LID4096" sz="8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3CF0422-4470-4041-8CB1-97D23E04D779}"/>
              </a:ext>
            </a:extLst>
          </p:cNvPr>
          <p:cNvSpPr/>
          <p:nvPr/>
        </p:nvSpPr>
        <p:spPr>
          <a:xfrm>
            <a:off x="347888" y="2705153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(1)</a:t>
            </a:r>
            <a:endParaRPr lang="LID4096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FFCE8D2-1F02-4963-95A8-60CE46511249}"/>
              </a:ext>
            </a:extLst>
          </p:cNvPr>
          <p:cNvSpPr/>
          <p:nvPr/>
        </p:nvSpPr>
        <p:spPr>
          <a:xfrm>
            <a:off x="1152576" y="2705153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Р</a:t>
            </a:r>
            <a:r>
              <a:rPr lang="en-US" sz="800" dirty="0"/>
              <a:t>(1)</a:t>
            </a:r>
            <a:endParaRPr lang="LID4096" sz="800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52F035-50E3-4CA0-974C-31AFF8906A42}"/>
              </a:ext>
            </a:extLst>
          </p:cNvPr>
          <p:cNvSpPr/>
          <p:nvPr/>
        </p:nvSpPr>
        <p:spPr>
          <a:xfrm>
            <a:off x="2356012" y="4132130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Ы</a:t>
            </a:r>
            <a:r>
              <a:rPr lang="en-US" sz="800" dirty="0"/>
              <a:t>(1)</a:t>
            </a:r>
            <a:endParaRPr lang="LID4096" sz="80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67F9AF9-967F-4204-870F-F1CBD301B2DC}"/>
              </a:ext>
            </a:extLst>
          </p:cNvPr>
          <p:cNvSpPr/>
          <p:nvPr/>
        </p:nvSpPr>
        <p:spPr>
          <a:xfrm>
            <a:off x="2998997" y="4132130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Л</a:t>
            </a:r>
            <a:r>
              <a:rPr lang="en-US" sz="800" dirty="0"/>
              <a:t>(1)</a:t>
            </a:r>
            <a:endParaRPr lang="LID4096" sz="80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433AA61-ECE2-4A18-BF57-C74E2AF97A32}"/>
              </a:ext>
            </a:extLst>
          </p:cNvPr>
          <p:cNvSpPr/>
          <p:nvPr/>
        </p:nvSpPr>
        <p:spPr>
          <a:xfrm>
            <a:off x="2678479" y="3504430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800" dirty="0"/>
              <a:t>(2)</a:t>
            </a:r>
            <a:endParaRPr lang="LID4096" sz="800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10A61D78-BC16-43A7-874B-BADA9749F929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V="1">
            <a:off x="2596889" y="3974139"/>
            <a:ext cx="322467" cy="15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9E725FB7-2C3A-4EC0-B689-625AAEA618A1}"/>
              </a:ext>
            </a:extLst>
          </p:cNvPr>
          <p:cNvCxnSpPr>
            <a:cxnSpLocks/>
            <a:stCxn id="22" idx="0"/>
            <a:endCxn id="23" idx="4"/>
          </p:cNvCxnSpPr>
          <p:nvPr/>
        </p:nvCxnSpPr>
        <p:spPr>
          <a:xfrm flipH="1" flipV="1">
            <a:off x="2919356" y="3974139"/>
            <a:ext cx="320518" cy="15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>
            <a:extLst>
              <a:ext uri="{FF2B5EF4-FFF2-40B4-BE49-F238E27FC236}">
                <a16:creationId xmlns:a16="http://schemas.microsoft.com/office/drawing/2014/main" id="{F9BA3797-298B-4E41-868C-C4727BFC8A6B}"/>
              </a:ext>
            </a:extLst>
          </p:cNvPr>
          <p:cNvSpPr/>
          <p:nvPr/>
        </p:nvSpPr>
        <p:spPr>
          <a:xfrm>
            <a:off x="1392981" y="3488715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800" dirty="0"/>
              <a:t>(2)</a:t>
            </a:r>
            <a:endParaRPr lang="LID4096" sz="800" dirty="0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1564066-A631-4CF9-AC15-B03BC193F928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1311391" y="3958424"/>
            <a:ext cx="322467" cy="15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3B93B149-B33B-4B70-A204-6A2E0688BF56}"/>
              </a:ext>
            </a:extLst>
          </p:cNvPr>
          <p:cNvCxnSpPr>
            <a:cxnSpLocks/>
            <a:endCxn id="34" idx="4"/>
          </p:cNvCxnSpPr>
          <p:nvPr/>
        </p:nvCxnSpPr>
        <p:spPr>
          <a:xfrm flipH="1" flipV="1">
            <a:off x="1633858" y="3958424"/>
            <a:ext cx="320518" cy="15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>
            <a:extLst>
              <a:ext uri="{FF2B5EF4-FFF2-40B4-BE49-F238E27FC236}">
                <a16:creationId xmlns:a16="http://schemas.microsoft.com/office/drawing/2014/main" id="{19F04BA7-B1D9-47A7-89AA-025A20F91ACB}"/>
              </a:ext>
            </a:extLst>
          </p:cNvPr>
          <p:cNvSpPr/>
          <p:nvPr/>
        </p:nvSpPr>
        <p:spPr>
          <a:xfrm>
            <a:off x="1713499" y="4116415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У</a:t>
            </a:r>
            <a:r>
              <a:rPr lang="en-US" sz="800" dirty="0"/>
              <a:t>(1)</a:t>
            </a:r>
            <a:endParaRPr lang="LID4096" sz="800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04AE7BD7-C249-4D12-8D14-624D4E3FA417}"/>
              </a:ext>
            </a:extLst>
          </p:cNvPr>
          <p:cNvSpPr/>
          <p:nvPr/>
        </p:nvSpPr>
        <p:spPr>
          <a:xfrm>
            <a:off x="1070986" y="4116415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Р</a:t>
            </a:r>
            <a:r>
              <a:rPr lang="en-US" sz="800" dirty="0"/>
              <a:t>(1)</a:t>
            </a:r>
            <a:endParaRPr lang="LID4096" sz="8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9C76B153-8942-41D5-8B40-E39447907D30}"/>
              </a:ext>
            </a:extLst>
          </p:cNvPr>
          <p:cNvSpPr/>
          <p:nvPr/>
        </p:nvSpPr>
        <p:spPr>
          <a:xfrm>
            <a:off x="326984" y="3504430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(2)</a:t>
            </a:r>
            <a:endParaRPr lang="LID4096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50542363-2876-4659-9485-39B2C9A6202C}"/>
              </a:ext>
            </a:extLst>
          </p:cNvPr>
          <p:cNvSpPr/>
          <p:nvPr/>
        </p:nvSpPr>
        <p:spPr>
          <a:xfrm>
            <a:off x="1458953" y="4942476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800" dirty="0"/>
              <a:t>‘ ’(2)</a:t>
            </a:r>
            <a:endParaRPr lang="LID4096" sz="800" dirty="0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E86891F7-3000-429E-B993-AFE305788095}"/>
              </a:ext>
            </a:extLst>
          </p:cNvPr>
          <p:cNvSpPr/>
          <p:nvPr/>
        </p:nvSpPr>
        <p:spPr>
          <a:xfrm>
            <a:off x="4363143" y="4942476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М</a:t>
            </a:r>
            <a:r>
              <a:rPr lang="en-US" sz="800" dirty="0"/>
              <a:t>(4)</a:t>
            </a:r>
            <a:endParaRPr lang="LID4096" sz="800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DBE736E4-3E62-4C0A-A9EC-952BDA69665D}"/>
              </a:ext>
            </a:extLst>
          </p:cNvPr>
          <p:cNvSpPr/>
          <p:nvPr/>
        </p:nvSpPr>
        <p:spPr>
          <a:xfrm>
            <a:off x="5006128" y="4942476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А</a:t>
            </a:r>
            <a:r>
              <a:rPr lang="en-US" sz="800" dirty="0"/>
              <a:t>(4)</a:t>
            </a:r>
            <a:endParaRPr lang="LID4096" sz="800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C920DF4-A592-4FC9-BE4E-C06FC8E8C8F6}"/>
              </a:ext>
            </a:extLst>
          </p:cNvPr>
          <p:cNvSpPr/>
          <p:nvPr/>
        </p:nvSpPr>
        <p:spPr>
          <a:xfrm>
            <a:off x="3385015" y="6229306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Ы</a:t>
            </a:r>
            <a:r>
              <a:rPr lang="en-US" sz="800" dirty="0"/>
              <a:t>(1)</a:t>
            </a:r>
            <a:endParaRPr lang="LID4096" sz="800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FE2DD3B7-2F33-420F-9C2C-ADF2D54D83CB}"/>
              </a:ext>
            </a:extLst>
          </p:cNvPr>
          <p:cNvSpPr/>
          <p:nvPr/>
        </p:nvSpPr>
        <p:spPr>
          <a:xfrm>
            <a:off x="4028000" y="6229306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Л</a:t>
            </a:r>
            <a:r>
              <a:rPr lang="en-US" sz="800" dirty="0"/>
              <a:t>(1)</a:t>
            </a:r>
            <a:endParaRPr lang="LID4096" sz="800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99742804-9568-456B-8231-DBAC40B9449D}"/>
              </a:ext>
            </a:extLst>
          </p:cNvPr>
          <p:cNvSpPr/>
          <p:nvPr/>
        </p:nvSpPr>
        <p:spPr>
          <a:xfrm>
            <a:off x="3707482" y="5601606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800" dirty="0"/>
              <a:t>(2)</a:t>
            </a:r>
            <a:endParaRPr lang="LID4096" sz="800" dirty="0"/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D1623D8F-912D-4679-95E3-95C63E53A839}"/>
              </a:ext>
            </a:extLst>
          </p:cNvPr>
          <p:cNvCxnSpPr>
            <a:cxnSpLocks/>
            <a:stCxn id="43" idx="0"/>
            <a:endCxn id="45" idx="4"/>
          </p:cNvCxnSpPr>
          <p:nvPr/>
        </p:nvCxnSpPr>
        <p:spPr>
          <a:xfrm flipV="1">
            <a:off x="3625892" y="6071315"/>
            <a:ext cx="322467" cy="15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245ED1CB-F47E-417B-ADD2-2F817AB8380D}"/>
              </a:ext>
            </a:extLst>
          </p:cNvPr>
          <p:cNvCxnSpPr>
            <a:cxnSpLocks/>
            <a:stCxn id="44" idx="0"/>
            <a:endCxn id="45" idx="4"/>
          </p:cNvCxnSpPr>
          <p:nvPr/>
        </p:nvCxnSpPr>
        <p:spPr>
          <a:xfrm flipH="1" flipV="1">
            <a:off x="3948359" y="6071315"/>
            <a:ext cx="320518" cy="15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>
            <a:extLst>
              <a:ext uri="{FF2B5EF4-FFF2-40B4-BE49-F238E27FC236}">
                <a16:creationId xmlns:a16="http://schemas.microsoft.com/office/drawing/2014/main" id="{084690F0-23B5-408D-A58B-E6B92CE73336}"/>
              </a:ext>
            </a:extLst>
          </p:cNvPr>
          <p:cNvSpPr/>
          <p:nvPr/>
        </p:nvSpPr>
        <p:spPr>
          <a:xfrm>
            <a:off x="2421984" y="5585891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800" dirty="0"/>
              <a:t>(2)</a:t>
            </a:r>
            <a:endParaRPr lang="LID4096" sz="800" dirty="0"/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64A7E74C-DCC1-4FAF-862E-5F7E4D45E267}"/>
              </a:ext>
            </a:extLst>
          </p:cNvPr>
          <p:cNvCxnSpPr>
            <a:cxnSpLocks/>
            <a:endCxn id="48" idx="4"/>
          </p:cNvCxnSpPr>
          <p:nvPr/>
        </p:nvCxnSpPr>
        <p:spPr>
          <a:xfrm flipV="1">
            <a:off x="2340394" y="6055600"/>
            <a:ext cx="322467" cy="15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5B3621B-A76C-4051-9806-E3DEB394B46A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2662861" y="6055600"/>
            <a:ext cx="320518" cy="15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>
            <a:extLst>
              <a:ext uri="{FF2B5EF4-FFF2-40B4-BE49-F238E27FC236}">
                <a16:creationId xmlns:a16="http://schemas.microsoft.com/office/drawing/2014/main" id="{827E17F4-E595-41E9-BE18-5B606EEA48D5}"/>
              </a:ext>
            </a:extLst>
          </p:cNvPr>
          <p:cNvSpPr/>
          <p:nvPr/>
        </p:nvSpPr>
        <p:spPr>
          <a:xfrm>
            <a:off x="2742502" y="6213591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У</a:t>
            </a:r>
            <a:r>
              <a:rPr lang="en-US" sz="800" dirty="0"/>
              <a:t>(1)</a:t>
            </a:r>
            <a:endParaRPr lang="LID4096" sz="800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5560FDA-E50C-4846-9C72-696445C0E318}"/>
              </a:ext>
            </a:extLst>
          </p:cNvPr>
          <p:cNvSpPr/>
          <p:nvPr/>
        </p:nvSpPr>
        <p:spPr>
          <a:xfrm>
            <a:off x="2099989" y="6213591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Р</a:t>
            </a:r>
            <a:r>
              <a:rPr lang="en-US" sz="800" dirty="0"/>
              <a:t>(1)</a:t>
            </a:r>
            <a:endParaRPr lang="LID4096" sz="80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9E70CA60-5C58-4EDC-AD39-8CA27169A7D5}"/>
              </a:ext>
            </a:extLst>
          </p:cNvPr>
          <p:cNvSpPr/>
          <p:nvPr/>
        </p:nvSpPr>
        <p:spPr>
          <a:xfrm>
            <a:off x="347888" y="4990644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(3)</a:t>
            </a:r>
            <a:endParaRPr lang="LID4096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2BA4F751-AC62-4682-B664-46D6E76E58F3}"/>
              </a:ext>
            </a:extLst>
          </p:cNvPr>
          <p:cNvSpPr/>
          <p:nvPr/>
        </p:nvSpPr>
        <p:spPr>
          <a:xfrm>
            <a:off x="3064969" y="4942476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800" dirty="0"/>
              <a:t>(4)</a:t>
            </a:r>
            <a:endParaRPr lang="LID4096" sz="800" dirty="0"/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ECAA4C88-93A4-4874-8E39-4F38A296AEA8}"/>
              </a:ext>
            </a:extLst>
          </p:cNvPr>
          <p:cNvCxnSpPr>
            <a:cxnSpLocks/>
          </p:cNvCxnSpPr>
          <p:nvPr/>
        </p:nvCxnSpPr>
        <p:spPr>
          <a:xfrm>
            <a:off x="5861785" y="693019"/>
            <a:ext cx="0" cy="6164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2F43EE0C-BD26-41F3-A887-664411791C9A}"/>
              </a:ext>
            </a:extLst>
          </p:cNvPr>
          <p:cNvCxnSpPr>
            <a:cxnSpLocks/>
            <a:stCxn id="48" idx="0"/>
            <a:endCxn id="54" idx="4"/>
          </p:cNvCxnSpPr>
          <p:nvPr/>
        </p:nvCxnSpPr>
        <p:spPr>
          <a:xfrm flipV="1">
            <a:off x="2662861" y="5412185"/>
            <a:ext cx="642985" cy="17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C210F99E-4595-4FBB-9924-38CC16DF1589}"/>
              </a:ext>
            </a:extLst>
          </p:cNvPr>
          <p:cNvCxnSpPr>
            <a:cxnSpLocks/>
            <a:stCxn id="45" idx="0"/>
            <a:endCxn id="54" idx="4"/>
          </p:cNvCxnSpPr>
          <p:nvPr/>
        </p:nvCxnSpPr>
        <p:spPr>
          <a:xfrm flipH="1" flipV="1">
            <a:off x="3305846" y="5412185"/>
            <a:ext cx="642513" cy="189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73B5AA1C-6DCD-4174-9950-E1A51ECE1BA6}"/>
              </a:ext>
            </a:extLst>
          </p:cNvPr>
          <p:cNvCxnSpPr>
            <a:cxnSpLocks/>
          </p:cNvCxnSpPr>
          <p:nvPr/>
        </p:nvCxnSpPr>
        <p:spPr>
          <a:xfrm>
            <a:off x="0" y="2242687"/>
            <a:ext cx="5861785" cy="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2B6C7A9E-7D14-4461-A46A-CCC0317FCA84}"/>
              </a:ext>
            </a:extLst>
          </p:cNvPr>
          <p:cNvCxnSpPr>
            <a:cxnSpLocks/>
          </p:cNvCxnSpPr>
          <p:nvPr/>
        </p:nvCxnSpPr>
        <p:spPr>
          <a:xfrm>
            <a:off x="-1" y="3328085"/>
            <a:ext cx="5861785" cy="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7C5C5873-1D53-4EB0-93A2-1AD8F4950632}"/>
              </a:ext>
            </a:extLst>
          </p:cNvPr>
          <p:cNvCxnSpPr>
            <a:cxnSpLocks/>
          </p:cNvCxnSpPr>
          <p:nvPr/>
        </p:nvCxnSpPr>
        <p:spPr>
          <a:xfrm>
            <a:off x="0" y="4723337"/>
            <a:ext cx="5861785" cy="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9B650411-1FC3-4160-BF46-15C72A1F0EDB}"/>
              </a:ext>
            </a:extLst>
          </p:cNvPr>
          <p:cNvSpPr/>
          <p:nvPr/>
        </p:nvSpPr>
        <p:spPr>
          <a:xfrm>
            <a:off x="8602600" y="1408126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800" dirty="0"/>
              <a:t>‘ ’(2)</a:t>
            </a:r>
            <a:endParaRPr lang="LID4096" sz="800" dirty="0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49D0AC6A-E13C-40C3-ACFF-5C0A3B0A7221}"/>
              </a:ext>
            </a:extLst>
          </p:cNvPr>
          <p:cNvSpPr/>
          <p:nvPr/>
        </p:nvSpPr>
        <p:spPr>
          <a:xfrm>
            <a:off x="7087360" y="808519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М</a:t>
            </a:r>
            <a:r>
              <a:rPr lang="en-US" sz="800" dirty="0"/>
              <a:t>(4)</a:t>
            </a:r>
            <a:endParaRPr lang="LID4096" sz="800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BF64EBC7-A5C3-478B-824B-FAB057A9C9B9}"/>
              </a:ext>
            </a:extLst>
          </p:cNvPr>
          <p:cNvSpPr/>
          <p:nvPr/>
        </p:nvSpPr>
        <p:spPr>
          <a:xfrm>
            <a:off x="7730345" y="808519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А</a:t>
            </a:r>
            <a:r>
              <a:rPr lang="en-US" sz="800" dirty="0"/>
              <a:t>(4)</a:t>
            </a:r>
            <a:endParaRPr lang="LID4096" sz="800" dirty="0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5CBB6C18-EC3D-4D53-B63D-05E301C28AFD}"/>
              </a:ext>
            </a:extLst>
          </p:cNvPr>
          <p:cNvSpPr/>
          <p:nvPr/>
        </p:nvSpPr>
        <p:spPr>
          <a:xfrm>
            <a:off x="10528662" y="2694956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Ы</a:t>
            </a:r>
            <a:r>
              <a:rPr lang="en-US" sz="800" dirty="0"/>
              <a:t>(1)</a:t>
            </a:r>
            <a:endParaRPr lang="LID4096" sz="800" dirty="0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913025D8-1F53-4FC2-B0D1-B52D87EDAA57}"/>
              </a:ext>
            </a:extLst>
          </p:cNvPr>
          <p:cNvSpPr/>
          <p:nvPr/>
        </p:nvSpPr>
        <p:spPr>
          <a:xfrm>
            <a:off x="11171647" y="2694956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Л</a:t>
            </a:r>
            <a:r>
              <a:rPr lang="en-US" sz="800" dirty="0"/>
              <a:t>(1)</a:t>
            </a:r>
            <a:endParaRPr lang="LID4096" sz="800" dirty="0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D3D2A76D-B003-417D-8F3D-7B50C5816AAE}"/>
              </a:ext>
            </a:extLst>
          </p:cNvPr>
          <p:cNvSpPr/>
          <p:nvPr/>
        </p:nvSpPr>
        <p:spPr>
          <a:xfrm>
            <a:off x="10851129" y="2067256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800" dirty="0"/>
              <a:t>(2)</a:t>
            </a:r>
            <a:endParaRPr lang="LID4096" sz="800" dirty="0"/>
          </a:p>
        </p:txBody>
      </p: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42D68507-3C4B-4863-B4AD-6A581748B92C}"/>
              </a:ext>
            </a:extLst>
          </p:cNvPr>
          <p:cNvCxnSpPr>
            <a:cxnSpLocks/>
            <a:stCxn id="72" idx="0"/>
            <a:endCxn id="74" idx="4"/>
          </p:cNvCxnSpPr>
          <p:nvPr/>
        </p:nvCxnSpPr>
        <p:spPr>
          <a:xfrm flipV="1">
            <a:off x="10769539" y="2536965"/>
            <a:ext cx="322467" cy="15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483AD43F-9412-4CB2-AD2E-37F0C14859D9}"/>
              </a:ext>
            </a:extLst>
          </p:cNvPr>
          <p:cNvCxnSpPr>
            <a:cxnSpLocks/>
            <a:stCxn id="73" idx="0"/>
            <a:endCxn id="74" idx="4"/>
          </p:cNvCxnSpPr>
          <p:nvPr/>
        </p:nvCxnSpPr>
        <p:spPr>
          <a:xfrm flipH="1" flipV="1">
            <a:off x="11092006" y="2536965"/>
            <a:ext cx="320518" cy="15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Овал 76">
            <a:extLst>
              <a:ext uri="{FF2B5EF4-FFF2-40B4-BE49-F238E27FC236}">
                <a16:creationId xmlns:a16="http://schemas.microsoft.com/office/drawing/2014/main" id="{4F27F263-657F-497B-8C8B-1BEA159B82D6}"/>
              </a:ext>
            </a:extLst>
          </p:cNvPr>
          <p:cNvSpPr/>
          <p:nvPr/>
        </p:nvSpPr>
        <p:spPr>
          <a:xfrm>
            <a:off x="9565631" y="2051541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800" dirty="0"/>
              <a:t>(2)</a:t>
            </a:r>
            <a:endParaRPr lang="LID4096" sz="800" dirty="0"/>
          </a:p>
        </p:txBody>
      </p: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EF141097-275F-4F1A-BB70-B4E214BD409A}"/>
              </a:ext>
            </a:extLst>
          </p:cNvPr>
          <p:cNvCxnSpPr>
            <a:cxnSpLocks/>
            <a:endCxn id="77" idx="4"/>
          </p:cNvCxnSpPr>
          <p:nvPr/>
        </p:nvCxnSpPr>
        <p:spPr>
          <a:xfrm flipV="1">
            <a:off x="9484041" y="2521250"/>
            <a:ext cx="322467" cy="15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E5AB3548-05FE-4540-A8DF-AE187D4505A5}"/>
              </a:ext>
            </a:extLst>
          </p:cNvPr>
          <p:cNvCxnSpPr>
            <a:cxnSpLocks/>
            <a:endCxn id="77" idx="4"/>
          </p:cNvCxnSpPr>
          <p:nvPr/>
        </p:nvCxnSpPr>
        <p:spPr>
          <a:xfrm flipH="1" flipV="1">
            <a:off x="9806508" y="2521250"/>
            <a:ext cx="320518" cy="15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>
            <a:extLst>
              <a:ext uri="{FF2B5EF4-FFF2-40B4-BE49-F238E27FC236}">
                <a16:creationId xmlns:a16="http://schemas.microsoft.com/office/drawing/2014/main" id="{15637E94-DEA1-415A-9642-2869B014B9C7}"/>
              </a:ext>
            </a:extLst>
          </p:cNvPr>
          <p:cNvSpPr/>
          <p:nvPr/>
        </p:nvSpPr>
        <p:spPr>
          <a:xfrm>
            <a:off x="9886149" y="2679241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У</a:t>
            </a:r>
            <a:r>
              <a:rPr lang="en-US" sz="800" dirty="0"/>
              <a:t>(1)</a:t>
            </a:r>
            <a:endParaRPr lang="LID4096" sz="800" dirty="0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407D69CE-301B-4CE9-8161-A4964214C6CA}"/>
              </a:ext>
            </a:extLst>
          </p:cNvPr>
          <p:cNvSpPr/>
          <p:nvPr/>
        </p:nvSpPr>
        <p:spPr>
          <a:xfrm>
            <a:off x="9243636" y="2679241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Р</a:t>
            </a:r>
            <a:r>
              <a:rPr lang="en-US" sz="800" dirty="0"/>
              <a:t>(1)</a:t>
            </a:r>
            <a:endParaRPr lang="LID4096" sz="8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B67CDE3B-A5CD-4F1F-926E-49A482E71B85}"/>
              </a:ext>
            </a:extLst>
          </p:cNvPr>
          <p:cNvSpPr/>
          <p:nvPr/>
        </p:nvSpPr>
        <p:spPr>
          <a:xfrm>
            <a:off x="5994645" y="850232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(4)</a:t>
            </a:r>
            <a:endParaRPr lang="LID4096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56B97E4-FEC1-4E01-887C-F0050369DAA4}"/>
              </a:ext>
            </a:extLst>
          </p:cNvPr>
          <p:cNvSpPr/>
          <p:nvPr/>
        </p:nvSpPr>
        <p:spPr>
          <a:xfrm>
            <a:off x="10208616" y="1408126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800" dirty="0"/>
              <a:t>(4)</a:t>
            </a:r>
            <a:endParaRPr lang="LID4096" sz="800" dirty="0"/>
          </a:p>
        </p:txBody>
      </p: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0F886209-F7BD-4747-8B86-D92F8B9E1D08}"/>
              </a:ext>
            </a:extLst>
          </p:cNvPr>
          <p:cNvCxnSpPr>
            <a:cxnSpLocks/>
            <a:stCxn id="77" idx="0"/>
            <a:endCxn id="83" idx="4"/>
          </p:cNvCxnSpPr>
          <p:nvPr/>
        </p:nvCxnSpPr>
        <p:spPr>
          <a:xfrm flipV="1">
            <a:off x="9806508" y="1877835"/>
            <a:ext cx="642985" cy="17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F16BAA67-05DB-4A8C-B3B0-491A5F72493C}"/>
              </a:ext>
            </a:extLst>
          </p:cNvPr>
          <p:cNvCxnSpPr>
            <a:cxnSpLocks/>
            <a:stCxn id="74" idx="0"/>
            <a:endCxn id="83" idx="4"/>
          </p:cNvCxnSpPr>
          <p:nvPr/>
        </p:nvCxnSpPr>
        <p:spPr>
          <a:xfrm flipH="1" flipV="1">
            <a:off x="10449493" y="1877835"/>
            <a:ext cx="642513" cy="189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3876C620-0095-4250-B17A-D6422760A9BA}"/>
              </a:ext>
            </a:extLst>
          </p:cNvPr>
          <p:cNvCxnSpPr>
            <a:cxnSpLocks/>
            <a:stCxn id="69" idx="0"/>
            <a:endCxn id="92" idx="4"/>
          </p:cNvCxnSpPr>
          <p:nvPr/>
        </p:nvCxnSpPr>
        <p:spPr>
          <a:xfrm flipV="1">
            <a:off x="8843477" y="1278228"/>
            <a:ext cx="773037" cy="12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65D1D988-F2F1-4FB2-878B-F3BBC0C0F151}"/>
              </a:ext>
            </a:extLst>
          </p:cNvPr>
          <p:cNvCxnSpPr>
            <a:cxnSpLocks/>
            <a:stCxn id="83" idx="0"/>
            <a:endCxn id="92" idx="4"/>
          </p:cNvCxnSpPr>
          <p:nvPr/>
        </p:nvCxnSpPr>
        <p:spPr>
          <a:xfrm flipH="1" flipV="1">
            <a:off x="9616514" y="1278228"/>
            <a:ext cx="832979" cy="12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Овал 91">
            <a:extLst>
              <a:ext uri="{FF2B5EF4-FFF2-40B4-BE49-F238E27FC236}">
                <a16:creationId xmlns:a16="http://schemas.microsoft.com/office/drawing/2014/main" id="{77D8C62D-F406-4F38-AF7C-711A00A218CA}"/>
              </a:ext>
            </a:extLst>
          </p:cNvPr>
          <p:cNvSpPr/>
          <p:nvPr/>
        </p:nvSpPr>
        <p:spPr>
          <a:xfrm>
            <a:off x="9375637" y="808519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800" dirty="0"/>
              <a:t>(6)</a:t>
            </a:r>
            <a:endParaRPr lang="LID4096" sz="800" dirty="0"/>
          </a:p>
        </p:txBody>
      </p: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ADC4B35B-73D1-4213-8E5D-FEAA2E2126F4}"/>
              </a:ext>
            </a:extLst>
          </p:cNvPr>
          <p:cNvCxnSpPr>
            <a:cxnSpLocks/>
          </p:cNvCxnSpPr>
          <p:nvPr/>
        </p:nvCxnSpPr>
        <p:spPr>
          <a:xfrm>
            <a:off x="5842127" y="3341690"/>
            <a:ext cx="6330216" cy="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Овал 101">
            <a:extLst>
              <a:ext uri="{FF2B5EF4-FFF2-40B4-BE49-F238E27FC236}">
                <a16:creationId xmlns:a16="http://schemas.microsoft.com/office/drawing/2014/main" id="{C2EF1798-EBF7-4283-A73D-53B31D8D767C}"/>
              </a:ext>
            </a:extLst>
          </p:cNvPr>
          <p:cNvSpPr/>
          <p:nvPr/>
        </p:nvSpPr>
        <p:spPr>
          <a:xfrm>
            <a:off x="6092947" y="4941476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800" dirty="0"/>
              <a:t>‘ ’(2)</a:t>
            </a:r>
            <a:endParaRPr lang="LID4096" sz="800" dirty="0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73003D29-EB5A-4404-B423-DCC32EA1509A}"/>
              </a:ext>
            </a:extLst>
          </p:cNvPr>
          <p:cNvSpPr/>
          <p:nvPr/>
        </p:nvSpPr>
        <p:spPr>
          <a:xfrm>
            <a:off x="9324095" y="4942721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М</a:t>
            </a:r>
            <a:r>
              <a:rPr lang="en-US" sz="800" dirty="0"/>
              <a:t>(4)</a:t>
            </a:r>
            <a:endParaRPr lang="LID4096" sz="800" dirty="0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03ADB55D-0256-4891-8CA4-D1950C6DE38F}"/>
              </a:ext>
            </a:extLst>
          </p:cNvPr>
          <p:cNvSpPr/>
          <p:nvPr/>
        </p:nvSpPr>
        <p:spPr>
          <a:xfrm>
            <a:off x="9985596" y="4940332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А</a:t>
            </a:r>
            <a:r>
              <a:rPr lang="en-US" sz="800" dirty="0"/>
              <a:t>(4)</a:t>
            </a:r>
            <a:endParaRPr lang="LID4096" sz="800" dirty="0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A03EDA7C-F28B-46E5-91BF-16BF30098424}"/>
              </a:ext>
            </a:extLst>
          </p:cNvPr>
          <p:cNvSpPr/>
          <p:nvPr/>
        </p:nvSpPr>
        <p:spPr>
          <a:xfrm>
            <a:off x="8019009" y="6228306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Ы</a:t>
            </a:r>
            <a:r>
              <a:rPr lang="en-US" sz="800" dirty="0"/>
              <a:t>(1)</a:t>
            </a:r>
            <a:endParaRPr lang="LID4096" sz="800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08C4A1FD-33AB-4CDA-B00A-3F4A397839A6}"/>
              </a:ext>
            </a:extLst>
          </p:cNvPr>
          <p:cNvSpPr/>
          <p:nvPr/>
        </p:nvSpPr>
        <p:spPr>
          <a:xfrm>
            <a:off x="8661994" y="6228306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Л</a:t>
            </a:r>
            <a:r>
              <a:rPr lang="en-US" sz="800" dirty="0"/>
              <a:t>(1)</a:t>
            </a:r>
            <a:endParaRPr lang="LID4096" sz="800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281AEFC8-D5D1-48A6-97BE-078C46BFA520}"/>
              </a:ext>
            </a:extLst>
          </p:cNvPr>
          <p:cNvSpPr/>
          <p:nvPr/>
        </p:nvSpPr>
        <p:spPr>
          <a:xfrm>
            <a:off x="8341476" y="5600606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800" dirty="0"/>
              <a:t>(2)</a:t>
            </a:r>
            <a:endParaRPr lang="LID4096" sz="800" dirty="0"/>
          </a:p>
        </p:txBody>
      </p: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946FD0A7-AFDE-451C-8A5A-D1DF59FBA97F}"/>
              </a:ext>
            </a:extLst>
          </p:cNvPr>
          <p:cNvCxnSpPr>
            <a:cxnSpLocks/>
            <a:stCxn id="105" idx="0"/>
            <a:endCxn id="107" idx="4"/>
          </p:cNvCxnSpPr>
          <p:nvPr/>
        </p:nvCxnSpPr>
        <p:spPr>
          <a:xfrm flipV="1">
            <a:off x="8259886" y="6070315"/>
            <a:ext cx="322467" cy="15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DF1DD1C7-2E07-4B7F-9DE8-2EB257D746AE}"/>
              </a:ext>
            </a:extLst>
          </p:cNvPr>
          <p:cNvCxnSpPr>
            <a:cxnSpLocks/>
            <a:stCxn id="106" idx="0"/>
            <a:endCxn id="107" idx="4"/>
          </p:cNvCxnSpPr>
          <p:nvPr/>
        </p:nvCxnSpPr>
        <p:spPr>
          <a:xfrm flipH="1" flipV="1">
            <a:off x="8582353" y="6070315"/>
            <a:ext cx="320518" cy="15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Овал 109">
            <a:extLst>
              <a:ext uri="{FF2B5EF4-FFF2-40B4-BE49-F238E27FC236}">
                <a16:creationId xmlns:a16="http://schemas.microsoft.com/office/drawing/2014/main" id="{91912279-88AA-4DDA-87D7-0AAA1B1E81DF}"/>
              </a:ext>
            </a:extLst>
          </p:cNvPr>
          <p:cNvSpPr/>
          <p:nvPr/>
        </p:nvSpPr>
        <p:spPr>
          <a:xfrm>
            <a:off x="7055978" y="5584891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800" dirty="0"/>
              <a:t>(2)</a:t>
            </a:r>
            <a:endParaRPr lang="LID4096" sz="800" dirty="0"/>
          </a:p>
        </p:txBody>
      </p: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4EBA96BE-A0D2-4827-B763-E2BA5C790F0C}"/>
              </a:ext>
            </a:extLst>
          </p:cNvPr>
          <p:cNvCxnSpPr>
            <a:cxnSpLocks/>
            <a:endCxn id="110" idx="4"/>
          </p:cNvCxnSpPr>
          <p:nvPr/>
        </p:nvCxnSpPr>
        <p:spPr>
          <a:xfrm flipV="1">
            <a:off x="6974388" y="6054600"/>
            <a:ext cx="322467" cy="15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id="{9E326B13-F4B5-4E64-8958-12DE532FB852}"/>
              </a:ext>
            </a:extLst>
          </p:cNvPr>
          <p:cNvCxnSpPr>
            <a:cxnSpLocks/>
            <a:endCxn id="110" idx="4"/>
          </p:cNvCxnSpPr>
          <p:nvPr/>
        </p:nvCxnSpPr>
        <p:spPr>
          <a:xfrm flipH="1" flipV="1">
            <a:off x="7296855" y="6054600"/>
            <a:ext cx="320518" cy="15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Овал 112">
            <a:extLst>
              <a:ext uri="{FF2B5EF4-FFF2-40B4-BE49-F238E27FC236}">
                <a16:creationId xmlns:a16="http://schemas.microsoft.com/office/drawing/2014/main" id="{9CDB6CA1-9A26-48AC-849D-47E66B25FC37}"/>
              </a:ext>
            </a:extLst>
          </p:cNvPr>
          <p:cNvSpPr/>
          <p:nvPr/>
        </p:nvSpPr>
        <p:spPr>
          <a:xfrm>
            <a:off x="7376496" y="6212591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У</a:t>
            </a:r>
            <a:r>
              <a:rPr lang="en-US" sz="800" dirty="0"/>
              <a:t>(1)</a:t>
            </a:r>
            <a:endParaRPr lang="LID4096" sz="800" dirty="0"/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4043BC85-F586-423D-AF96-7D2CBA8784DA}"/>
              </a:ext>
            </a:extLst>
          </p:cNvPr>
          <p:cNvSpPr/>
          <p:nvPr/>
        </p:nvSpPr>
        <p:spPr>
          <a:xfrm>
            <a:off x="6733983" y="6212591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800" dirty="0"/>
              <a:t>Р</a:t>
            </a:r>
            <a:r>
              <a:rPr lang="en-US" sz="800" dirty="0"/>
              <a:t>(1)</a:t>
            </a:r>
            <a:endParaRPr lang="LID4096" sz="800" dirty="0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E9C1AD08-328F-48BC-8F15-45F4CA65AE51}"/>
              </a:ext>
            </a:extLst>
          </p:cNvPr>
          <p:cNvSpPr/>
          <p:nvPr/>
        </p:nvSpPr>
        <p:spPr>
          <a:xfrm>
            <a:off x="7698963" y="4941476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800" dirty="0"/>
              <a:t>(4)</a:t>
            </a:r>
            <a:endParaRPr lang="LID4096" sz="800" dirty="0"/>
          </a:p>
        </p:txBody>
      </p: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FDE798CA-D2DC-4670-85B9-21E8FCF4FCD7}"/>
              </a:ext>
            </a:extLst>
          </p:cNvPr>
          <p:cNvCxnSpPr>
            <a:cxnSpLocks/>
            <a:stCxn id="110" idx="0"/>
            <a:endCxn id="115" idx="4"/>
          </p:cNvCxnSpPr>
          <p:nvPr/>
        </p:nvCxnSpPr>
        <p:spPr>
          <a:xfrm flipV="1">
            <a:off x="7296855" y="5411185"/>
            <a:ext cx="642985" cy="17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6F03F6FB-95CF-4D0F-84C9-4016BB487771}"/>
              </a:ext>
            </a:extLst>
          </p:cNvPr>
          <p:cNvCxnSpPr>
            <a:cxnSpLocks/>
            <a:stCxn id="107" idx="0"/>
            <a:endCxn id="115" idx="4"/>
          </p:cNvCxnSpPr>
          <p:nvPr/>
        </p:nvCxnSpPr>
        <p:spPr>
          <a:xfrm flipH="1" flipV="1">
            <a:off x="7939840" y="5411185"/>
            <a:ext cx="642513" cy="189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>
            <a:extLst>
              <a:ext uri="{FF2B5EF4-FFF2-40B4-BE49-F238E27FC236}">
                <a16:creationId xmlns:a16="http://schemas.microsoft.com/office/drawing/2014/main" id="{44C2ED3A-0F3E-4A41-B24A-940528F78ECF}"/>
              </a:ext>
            </a:extLst>
          </p:cNvPr>
          <p:cNvCxnSpPr>
            <a:cxnSpLocks/>
            <a:stCxn id="102" idx="0"/>
            <a:endCxn id="120" idx="4"/>
          </p:cNvCxnSpPr>
          <p:nvPr/>
        </p:nvCxnSpPr>
        <p:spPr>
          <a:xfrm flipV="1">
            <a:off x="6333824" y="4811578"/>
            <a:ext cx="773037" cy="12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>
            <a:extLst>
              <a:ext uri="{FF2B5EF4-FFF2-40B4-BE49-F238E27FC236}">
                <a16:creationId xmlns:a16="http://schemas.microsoft.com/office/drawing/2014/main" id="{6D0A6352-35D0-4A04-832B-D1BA49A1048E}"/>
              </a:ext>
            </a:extLst>
          </p:cNvPr>
          <p:cNvCxnSpPr>
            <a:cxnSpLocks/>
            <a:stCxn id="115" idx="0"/>
            <a:endCxn id="120" idx="4"/>
          </p:cNvCxnSpPr>
          <p:nvPr/>
        </p:nvCxnSpPr>
        <p:spPr>
          <a:xfrm flipH="1" flipV="1">
            <a:off x="7106861" y="4811578"/>
            <a:ext cx="832979" cy="12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Овал 119">
            <a:extLst>
              <a:ext uri="{FF2B5EF4-FFF2-40B4-BE49-F238E27FC236}">
                <a16:creationId xmlns:a16="http://schemas.microsoft.com/office/drawing/2014/main" id="{125EEB3E-9300-4E82-AA3A-10C3E1ABA684}"/>
              </a:ext>
            </a:extLst>
          </p:cNvPr>
          <p:cNvSpPr/>
          <p:nvPr/>
        </p:nvSpPr>
        <p:spPr>
          <a:xfrm>
            <a:off x="6865984" y="4341869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800" dirty="0"/>
              <a:t>6</a:t>
            </a:r>
            <a:endParaRPr lang="LID4096" sz="800" dirty="0"/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B50CB174-F9E7-4FA1-872A-49FE756327F0}"/>
              </a:ext>
            </a:extLst>
          </p:cNvPr>
          <p:cNvSpPr/>
          <p:nvPr/>
        </p:nvSpPr>
        <p:spPr>
          <a:xfrm>
            <a:off x="9635343" y="4341869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800" dirty="0"/>
              <a:t>(8)</a:t>
            </a:r>
            <a:endParaRPr lang="LID4096" sz="800" dirty="0"/>
          </a:p>
        </p:txBody>
      </p:sp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20EEF5B9-635B-4019-9571-42C7215AEEDA}"/>
              </a:ext>
            </a:extLst>
          </p:cNvPr>
          <p:cNvCxnSpPr>
            <a:cxnSpLocks/>
            <a:stCxn id="103" idx="0"/>
            <a:endCxn id="121" idx="4"/>
          </p:cNvCxnSpPr>
          <p:nvPr/>
        </p:nvCxnSpPr>
        <p:spPr>
          <a:xfrm flipV="1">
            <a:off x="9564972" y="4811578"/>
            <a:ext cx="311248" cy="131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C689A79B-ECF2-4A9D-BE58-1D2BCBD8EC2D}"/>
              </a:ext>
            </a:extLst>
          </p:cNvPr>
          <p:cNvCxnSpPr>
            <a:cxnSpLocks/>
            <a:stCxn id="104" idx="0"/>
            <a:endCxn id="121" idx="4"/>
          </p:cNvCxnSpPr>
          <p:nvPr/>
        </p:nvCxnSpPr>
        <p:spPr>
          <a:xfrm flipH="1" flipV="1">
            <a:off x="9876220" y="4811578"/>
            <a:ext cx="350253" cy="128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>
            <a:extLst>
              <a:ext uri="{FF2B5EF4-FFF2-40B4-BE49-F238E27FC236}">
                <a16:creationId xmlns:a16="http://schemas.microsoft.com/office/drawing/2014/main" id="{5159204D-4C54-4903-811A-0D3EBD27BD6D}"/>
              </a:ext>
            </a:extLst>
          </p:cNvPr>
          <p:cNvCxnSpPr>
            <a:cxnSpLocks/>
            <a:stCxn id="120" idx="0"/>
            <a:endCxn id="140" idx="4"/>
          </p:cNvCxnSpPr>
          <p:nvPr/>
        </p:nvCxnSpPr>
        <p:spPr>
          <a:xfrm flipV="1">
            <a:off x="7106861" y="4181137"/>
            <a:ext cx="1396775" cy="16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>
            <a:extLst>
              <a:ext uri="{FF2B5EF4-FFF2-40B4-BE49-F238E27FC236}">
                <a16:creationId xmlns:a16="http://schemas.microsoft.com/office/drawing/2014/main" id="{F3101817-ECA7-4AAB-9DA0-CA4F2F1DF2D3}"/>
              </a:ext>
            </a:extLst>
          </p:cNvPr>
          <p:cNvCxnSpPr>
            <a:cxnSpLocks/>
            <a:stCxn id="140" idx="4"/>
            <a:endCxn id="121" idx="0"/>
          </p:cNvCxnSpPr>
          <p:nvPr/>
        </p:nvCxnSpPr>
        <p:spPr>
          <a:xfrm>
            <a:off x="8503636" y="4181137"/>
            <a:ext cx="1372584" cy="16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Овал 139">
            <a:extLst>
              <a:ext uri="{FF2B5EF4-FFF2-40B4-BE49-F238E27FC236}">
                <a16:creationId xmlns:a16="http://schemas.microsoft.com/office/drawing/2014/main" id="{14423E55-5B5D-48FE-9FC8-4194A8E85A4A}"/>
              </a:ext>
            </a:extLst>
          </p:cNvPr>
          <p:cNvSpPr/>
          <p:nvPr/>
        </p:nvSpPr>
        <p:spPr>
          <a:xfrm>
            <a:off x="8262759" y="3711428"/>
            <a:ext cx="481754" cy="46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LID4096" sz="8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C7CFE6D0-27CF-4DB1-80D9-9911A5D92D87}"/>
              </a:ext>
            </a:extLst>
          </p:cNvPr>
          <p:cNvSpPr/>
          <p:nvPr/>
        </p:nvSpPr>
        <p:spPr>
          <a:xfrm>
            <a:off x="5955016" y="3557177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(5)</a:t>
            </a:r>
            <a:endParaRPr lang="LID4096" dirty="0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3F9CEF13-5B17-489E-A1B4-689B65CE46EF}"/>
              </a:ext>
            </a:extLst>
          </p:cNvPr>
          <p:cNvSpPr/>
          <p:nvPr/>
        </p:nvSpPr>
        <p:spPr>
          <a:xfrm>
            <a:off x="7657230" y="3991716"/>
            <a:ext cx="2359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0</a:t>
            </a:r>
            <a:endParaRPr lang="LID4096" sz="800" dirty="0"/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6D28D9E2-0E4E-4D85-9543-E3AAAD13902D}"/>
              </a:ext>
            </a:extLst>
          </p:cNvPr>
          <p:cNvSpPr/>
          <p:nvPr/>
        </p:nvSpPr>
        <p:spPr>
          <a:xfrm>
            <a:off x="9167758" y="3991716"/>
            <a:ext cx="2359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</a:t>
            </a:r>
            <a:endParaRPr lang="LID4096" sz="800" dirty="0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2EFF60A9-95A1-4BF6-90C6-36215AC3D36F}"/>
              </a:ext>
            </a:extLst>
          </p:cNvPr>
          <p:cNvSpPr/>
          <p:nvPr/>
        </p:nvSpPr>
        <p:spPr>
          <a:xfrm>
            <a:off x="6586454" y="4680666"/>
            <a:ext cx="2359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0</a:t>
            </a:r>
            <a:endParaRPr lang="LID4096" sz="8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E490D0D9-FEF3-43FC-AA13-A86AB33A223F}"/>
              </a:ext>
            </a:extLst>
          </p:cNvPr>
          <p:cNvSpPr/>
          <p:nvPr/>
        </p:nvSpPr>
        <p:spPr>
          <a:xfrm>
            <a:off x="7434721" y="5266628"/>
            <a:ext cx="2359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0</a:t>
            </a:r>
            <a:endParaRPr lang="LID4096" sz="800" dirty="0"/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63A46A65-43D0-4A42-A0B9-F808EA2612DF}"/>
              </a:ext>
            </a:extLst>
          </p:cNvPr>
          <p:cNvSpPr/>
          <p:nvPr/>
        </p:nvSpPr>
        <p:spPr>
          <a:xfrm>
            <a:off x="6937259" y="5973895"/>
            <a:ext cx="2359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0</a:t>
            </a:r>
            <a:endParaRPr lang="LID4096" sz="800" dirty="0"/>
          </a:p>
        </p:txBody>
      </p: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5F1C4AB1-C27A-420F-8C1C-272EEEABFDC8}"/>
              </a:ext>
            </a:extLst>
          </p:cNvPr>
          <p:cNvSpPr/>
          <p:nvPr/>
        </p:nvSpPr>
        <p:spPr>
          <a:xfrm>
            <a:off x="8210358" y="5993592"/>
            <a:ext cx="2359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0</a:t>
            </a:r>
            <a:endParaRPr lang="LID4096" sz="800" dirty="0"/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B128E891-D6C0-4330-B254-71D8D8CC9943}"/>
              </a:ext>
            </a:extLst>
          </p:cNvPr>
          <p:cNvSpPr/>
          <p:nvPr/>
        </p:nvSpPr>
        <p:spPr>
          <a:xfrm>
            <a:off x="9467589" y="4724888"/>
            <a:ext cx="2359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0</a:t>
            </a:r>
            <a:endParaRPr lang="LID4096" sz="800" dirty="0"/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A85A2600-9C32-409E-90F6-5AFA9627FD87}"/>
              </a:ext>
            </a:extLst>
          </p:cNvPr>
          <p:cNvSpPr/>
          <p:nvPr/>
        </p:nvSpPr>
        <p:spPr>
          <a:xfrm>
            <a:off x="10041234" y="4721802"/>
            <a:ext cx="2359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</a:t>
            </a:r>
            <a:endParaRPr lang="LID4096" sz="800" dirty="0"/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F468E1D5-E591-4DB5-BF92-C0661FF0C4C2}"/>
              </a:ext>
            </a:extLst>
          </p:cNvPr>
          <p:cNvSpPr/>
          <p:nvPr/>
        </p:nvSpPr>
        <p:spPr>
          <a:xfrm>
            <a:off x="7460918" y="4663476"/>
            <a:ext cx="2359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</a:t>
            </a:r>
            <a:endParaRPr lang="LID4096" sz="8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EF98BB18-F257-481E-B4A6-C2496613B49A}"/>
              </a:ext>
            </a:extLst>
          </p:cNvPr>
          <p:cNvSpPr/>
          <p:nvPr/>
        </p:nvSpPr>
        <p:spPr>
          <a:xfrm>
            <a:off x="8237612" y="5269829"/>
            <a:ext cx="2359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</a:t>
            </a:r>
            <a:endParaRPr lang="LID4096" sz="800" dirty="0"/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EBD08187-12E6-405F-B7E0-FA7ABB3AD3F5}"/>
              </a:ext>
            </a:extLst>
          </p:cNvPr>
          <p:cNvSpPr/>
          <p:nvPr/>
        </p:nvSpPr>
        <p:spPr>
          <a:xfrm>
            <a:off x="8771273" y="5970819"/>
            <a:ext cx="2359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</a:t>
            </a:r>
            <a:endParaRPr lang="LID4096" sz="800" dirty="0"/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C54A8EF4-ADEF-4734-820C-27D58D7AFCA2}"/>
              </a:ext>
            </a:extLst>
          </p:cNvPr>
          <p:cNvSpPr/>
          <p:nvPr/>
        </p:nvSpPr>
        <p:spPr>
          <a:xfrm>
            <a:off x="7511259" y="5970819"/>
            <a:ext cx="2359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</a:t>
            </a:r>
            <a:endParaRPr lang="LID4096" sz="800" dirty="0"/>
          </a:p>
        </p:txBody>
      </p:sp>
      <p:graphicFrame>
        <p:nvGraphicFramePr>
          <p:cNvPr id="162" name="Таблица 161">
            <a:extLst>
              <a:ext uri="{FF2B5EF4-FFF2-40B4-BE49-F238E27FC236}">
                <a16:creationId xmlns:a16="http://schemas.microsoft.com/office/drawing/2014/main" id="{85E25127-C3E7-40D7-BEAD-A1CE14D11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652089"/>
              </p:ext>
            </p:extLst>
          </p:nvPr>
        </p:nvGraphicFramePr>
        <p:xfrm>
          <a:off x="52314" y="-4640"/>
          <a:ext cx="12046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474">
                  <a:extLst>
                    <a:ext uri="{9D8B030D-6E8A-4147-A177-3AD203B41FA5}">
                      <a16:colId xmlns:a16="http://schemas.microsoft.com/office/drawing/2014/main" val="1200383682"/>
                    </a:ext>
                  </a:extLst>
                </a:gridCol>
                <a:gridCol w="860474">
                  <a:extLst>
                    <a:ext uri="{9D8B030D-6E8A-4147-A177-3AD203B41FA5}">
                      <a16:colId xmlns:a16="http://schemas.microsoft.com/office/drawing/2014/main" val="2716490498"/>
                    </a:ext>
                  </a:extLst>
                </a:gridCol>
                <a:gridCol w="860474">
                  <a:extLst>
                    <a:ext uri="{9D8B030D-6E8A-4147-A177-3AD203B41FA5}">
                      <a16:colId xmlns:a16="http://schemas.microsoft.com/office/drawing/2014/main" val="2749560094"/>
                    </a:ext>
                  </a:extLst>
                </a:gridCol>
                <a:gridCol w="860474">
                  <a:extLst>
                    <a:ext uri="{9D8B030D-6E8A-4147-A177-3AD203B41FA5}">
                      <a16:colId xmlns:a16="http://schemas.microsoft.com/office/drawing/2014/main" val="3439930273"/>
                    </a:ext>
                  </a:extLst>
                </a:gridCol>
                <a:gridCol w="860474">
                  <a:extLst>
                    <a:ext uri="{9D8B030D-6E8A-4147-A177-3AD203B41FA5}">
                      <a16:colId xmlns:a16="http://schemas.microsoft.com/office/drawing/2014/main" val="2799979211"/>
                    </a:ext>
                  </a:extLst>
                </a:gridCol>
                <a:gridCol w="860474">
                  <a:extLst>
                    <a:ext uri="{9D8B030D-6E8A-4147-A177-3AD203B41FA5}">
                      <a16:colId xmlns:a16="http://schemas.microsoft.com/office/drawing/2014/main" val="3757873409"/>
                    </a:ext>
                  </a:extLst>
                </a:gridCol>
                <a:gridCol w="860474">
                  <a:extLst>
                    <a:ext uri="{9D8B030D-6E8A-4147-A177-3AD203B41FA5}">
                      <a16:colId xmlns:a16="http://schemas.microsoft.com/office/drawing/2014/main" val="1256522308"/>
                    </a:ext>
                  </a:extLst>
                </a:gridCol>
                <a:gridCol w="860474">
                  <a:extLst>
                    <a:ext uri="{9D8B030D-6E8A-4147-A177-3AD203B41FA5}">
                      <a16:colId xmlns:a16="http://schemas.microsoft.com/office/drawing/2014/main" val="2864188489"/>
                    </a:ext>
                  </a:extLst>
                </a:gridCol>
                <a:gridCol w="860474">
                  <a:extLst>
                    <a:ext uri="{9D8B030D-6E8A-4147-A177-3AD203B41FA5}">
                      <a16:colId xmlns:a16="http://schemas.microsoft.com/office/drawing/2014/main" val="349243061"/>
                    </a:ext>
                  </a:extLst>
                </a:gridCol>
                <a:gridCol w="860474">
                  <a:extLst>
                    <a:ext uri="{9D8B030D-6E8A-4147-A177-3AD203B41FA5}">
                      <a16:colId xmlns:a16="http://schemas.microsoft.com/office/drawing/2014/main" val="1419072239"/>
                    </a:ext>
                  </a:extLst>
                </a:gridCol>
                <a:gridCol w="860474">
                  <a:extLst>
                    <a:ext uri="{9D8B030D-6E8A-4147-A177-3AD203B41FA5}">
                      <a16:colId xmlns:a16="http://schemas.microsoft.com/office/drawing/2014/main" val="1911282830"/>
                    </a:ext>
                  </a:extLst>
                </a:gridCol>
                <a:gridCol w="860474">
                  <a:extLst>
                    <a:ext uri="{9D8B030D-6E8A-4147-A177-3AD203B41FA5}">
                      <a16:colId xmlns:a16="http://schemas.microsoft.com/office/drawing/2014/main" val="96553747"/>
                    </a:ext>
                  </a:extLst>
                </a:gridCol>
                <a:gridCol w="860474">
                  <a:extLst>
                    <a:ext uri="{9D8B030D-6E8A-4147-A177-3AD203B41FA5}">
                      <a16:colId xmlns:a16="http://schemas.microsoft.com/office/drawing/2014/main" val="2459885925"/>
                    </a:ext>
                  </a:extLst>
                </a:gridCol>
                <a:gridCol w="860474">
                  <a:extLst>
                    <a:ext uri="{9D8B030D-6E8A-4147-A177-3AD203B41FA5}">
                      <a16:colId xmlns:a16="http://schemas.microsoft.com/office/drawing/2014/main" val="160847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Ы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94584"/>
                  </a:ext>
                </a:extLst>
              </a:tr>
            </a:tbl>
          </a:graphicData>
        </a:graphic>
      </p:graphicFrame>
      <p:graphicFrame>
        <p:nvGraphicFramePr>
          <p:cNvPr id="163" name="Таблица 162">
            <a:extLst>
              <a:ext uri="{FF2B5EF4-FFF2-40B4-BE49-F238E27FC236}">
                <a16:creationId xmlns:a16="http://schemas.microsoft.com/office/drawing/2014/main" id="{E609D954-E5EA-4467-A16B-D8E1E1EB4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10487"/>
              </p:ext>
            </p:extLst>
          </p:nvPr>
        </p:nvGraphicFramePr>
        <p:xfrm>
          <a:off x="52314" y="465069"/>
          <a:ext cx="572885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107">
                  <a:extLst>
                    <a:ext uri="{9D8B030D-6E8A-4147-A177-3AD203B41FA5}">
                      <a16:colId xmlns:a16="http://schemas.microsoft.com/office/drawing/2014/main" val="2076642990"/>
                    </a:ext>
                  </a:extLst>
                </a:gridCol>
                <a:gridCol w="716107">
                  <a:extLst>
                    <a:ext uri="{9D8B030D-6E8A-4147-A177-3AD203B41FA5}">
                      <a16:colId xmlns:a16="http://schemas.microsoft.com/office/drawing/2014/main" val="4156552788"/>
                    </a:ext>
                  </a:extLst>
                </a:gridCol>
                <a:gridCol w="716107">
                  <a:extLst>
                    <a:ext uri="{9D8B030D-6E8A-4147-A177-3AD203B41FA5}">
                      <a16:colId xmlns:a16="http://schemas.microsoft.com/office/drawing/2014/main" val="4162944826"/>
                    </a:ext>
                  </a:extLst>
                </a:gridCol>
                <a:gridCol w="716107">
                  <a:extLst>
                    <a:ext uri="{9D8B030D-6E8A-4147-A177-3AD203B41FA5}">
                      <a16:colId xmlns:a16="http://schemas.microsoft.com/office/drawing/2014/main" val="2136891103"/>
                    </a:ext>
                  </a:extLst>
                </a:gridCol>
                <a:gridCol w="716107">
                  <a:extLst>
                    <a:ext uri="{9D8B030D-6E8A-4147-A177-3AD203B41FA5}">
                      <a16:colId xmlns:a16="http://schemas.microsoft.com/office/drawing/2014/main" val="2478365379"/>
                    </a:ext>
                  </a:extLst>
                </a:gridCol>
                <a:gridCol w="716107">
                  <a:extLst>
                    <a:ext uri="{9D8B030D-6E8A-4147-A177-3AD203B41FA5}">
                      <a16:colId xmlns:a16="http://schemas.microsoft.com/office/drawing/2014/main" val="148923190"/>
                    </a:ext>
                  </a:extLst>
                </a:gridCol>
                <a:gridCol w="716107">
                  <a:extLst>
                    <a:ext uri="{9D8B030D-6E8A-4147-A177-3AD203B41FA5}">
                      <a16:colId xmlns:a16="http://schemas.microsoft.com/office/drawing/2014/main" val="1157883501"/>
                    </a:ext>
                  </a:extLst>
                </a:gridCol>
                <a:gridCol w="716107">
                  <a:extLst>
                    <a:ext uri="{9D8B030D-6E8A-4147-A177-3AD203B41FA5}">
                      <a16:colId xmlns:a16="http://schemas.microsoft.com/office/drawing/2014/main" val="642615496"/>
                    </a:ext>
                  </a:extLst>
                </a:gridCol>
              </a:tblGrid>
              <a:tr h="192623">
                <a:tc>
                  <a:txBody>
                    <a:bodyPr/>
                    <a:lstStyle/>
                    <a:p>
                      <a:endParaRPr lang="LID4096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Ы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У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‘ ’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М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</a:t>
                      </a:r>
                      <a:endParaRPr lang="LID4096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08861"/>
                  </a:ext>
                </a:extLst>
              </a:tr>
              <a:tr h="192623">
                <a:tc>
                  <a:txBody>
                    <a:bodyPr/>
                    <a:lstStyle/>
                    <a:p>
                      <a:r>
                        <a:rPr lang="ru-RU" sz="800" dirty="0"/>
                        <a:t>Частота, </a:t>
                      </a:r>
                      <a:r>
                        <a:rPr lang="en-US" sz="800" dirty="0"/>
                        <a:t>n</a:t>
                      </a:r>
                      <a:endParaRPr lang="LID4096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LID4096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436133"/>
                  </a:ext>
                </a:extLst>
              </a:tr>
            </a:tbl>
          </a:graphicData>
        </a:graphic>
      </p:graphicFrame>
      <p:graphicFrame>
        <p:nvGraphicFramePr>
          <p:cNvPr id="164" name="Таблица 163">
            <a:extLst>
              <a:ext uri="{FF2B5EF4-FFF2-40B4-BE49-F238E27FC236}">
                <a16:creationId xmlns:a16="http://schemas.microsoft.com/office/drawing/2014/main" id="{8B1781A1-6447-456D-8FAC-ADC0A14D4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7127"/>
              </p:ext>
            </p:extLst>
          </p:nvPr>
        </p:nvGraphicFramePr>
        <p:xfrm>
          <a:off x="10593938" y="3385053"/>
          <a:ext cx="1570458" cy="331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229">
                  <a:extLst>
                    <a:ext uri="{9D8B030D-6E8A-4147-A177-3AD203B41FA5}">
                      <a16:colId xmlns:a16="http://schemas.microsoft.com/office/drawing/2014/main" val="11431156"/>
                    </a:ext>
                  </a:extLst>
                </a:gridCol>
                <a:gridCol w="785229">
                  <a:extLst>
                    <a:ext uri="{9D8B030D-6E8A-4147-A177-3AD203B41FA5}">
                      <a16:colId xmlns:a16="http://schemas.microsoft.com/office/drawing/2014/main" val="2174408385"/>
                    </a:ext>
                  </a:extLst>
                </a:gridCol>
              </a:tblGrid>
              <a:tr h="414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Символ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Код</a:t>
                      </a:r>
                      <a:endParaRPr lang="LID4096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16518"/>
                  </a:ext>
                </a:extLst>
              </a:tr>
              <a:tr h="4146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‘ ’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  <a:endParaRPr lang="LID4096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0489"/>
                  </a:ext>
                </a:extLst>
              </a:tr>
              <a:tr h="414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0100</a:t>
                      </a:r>
                      <a:endParaRPr lang="LID4096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7079"/>
                  </a:ext>
                </a:extLst>
              </a:tr>
              <a:tr h="414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У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0101</a:t>
                      </a:r>
                      <a:endParaRPr lang="LID4096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60476"/>
                  </a:ext>
                </a:extLst>
              </a:tr>
              <a:tr h="414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Ы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0110</a:t>
                      </a:r>
                      <a:endParaRPr lang="LID4096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992371"/>
                  </a:ext>
                </a:extLst>
              </a:tr>
              <a:tr h="414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0111</a:t>
                      </a:r>
                      <a:endParaRPr lang="LID4096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957062"/>
                  </a:ext>
                </a:extLst>
              </a:tr>
              <a:tr h="414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М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10</a:t>
                      </a:r>
                      <a:endParaRPr lang="LID4096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334850"/>
                  </a:ext>
                </a:extLst>
              </a:tr>
              <a:tr h="40898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11</a:t>
                      </a:r>
                      <a:endParaRPr lang="LID4096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09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4397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265</Words>
  <Application>Microsoft Office PowerPoint</Application>
  <PresentationFormat>Широкоэкранный</PresentationFormat>
  <Paragraphs>112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Aleksey Ushakov</dc:creator>
  <cp:lastModifiedBy>Aleksey Ushakov</cp:lastModifiedBy>
  <cp:revision>11</cp:revision>
  <dcterms:created xsi:type="dcterms:W3CDTF">2019-02-06T20:10:22Z</dcterms:created>
  <dcterms:modified xsi:type="dcterms:W3CDTF">2019-02-06T21:52:18Z</dcterms:modified>
</cp:coreProperties>
</file>