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87" r:id="rId3"/>
  </p:sldMasterIdLst>
  <p:notesMasterIdLst>
    <p:notesMasterId r:id="rId7"/>
  </p:notesMasterIdLst>
  <p:sldIdLst>
    <p:sldId id="256" r:id="rId4"/>
    <p:sldId id="1255" r:id="rId5"/>
    <p:sldId id="27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2738"/>
    <a:srgbClr val="4E7DDE"/>
    <a:srgbClr val="F35748"/>
    <a:srgbClr val="F5AC41"/>
    <a:srgbClr val="2CCCCF"/>
    <a:srgbClr val="CECED0"/>
    <a:srgbClr val="183C5C"/>
    <a:srgbClr val="42456C"/>
    <a:srgbClr val="DE210F"/>
    <a:srgbClr val="2199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72" y="1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ableStyles" Target="tableStyles.xml"/><Relationship Id="rId5" Type="http://schemas.openxmlformats.org/officeDocument/2006/relationships/slide" Target="slides/slide2.xml"/><Relationship Id="rId1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575630-FE74-454B-AE56-2BFDDFB389B2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521E40-578F-4569-956D-0766E2469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8659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8B9B9DF-782A-4C8C-9D61-8C76AC1A35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39190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B8850-A602-4243-98A8-E54564D04B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E4FA04-93D6-4122-9773-09CF69802A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6F2992-9F2D-4A26-A7AD-0C706BDDB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49433-9FC8-46BB-9B7F-63D464C76D42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51E6D6-C9C1-4425-AB94-79453D083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1A646-176D-4193-90D8-EB3798655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58168-9D1B-414D-BFF0-58BB234C2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392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89045-E179-454B-9C64-C174863FF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72620D-4CE0-4CF4-BDA6-2A684ED4CA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B94B9A-7877-4168-AA23-6D3C916BF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49433-9FC8-46BB-9B7F-63D464C76D42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6CF51B-0760-424D-9805-79CCBF284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32D073-79CF-4EA7-9DBE-79CD7700D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58168-9D1B-414D-BFF0-58BB234C2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603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B5C8B1-D330-4FEF-AC2D-07BCFAE1A9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2464AA-3BC2-4403-985A-96DB6D7D85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AB90E9-665B-4F98-A690-4BFD18639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49433-9FC8-46BB-9B7F-63D464C76D42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6C557-FC8E-4FEC-A2E5-60F51E2DD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FE48A9-55F5-4DC4-9C12-4EEA53985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58168-9D1B-414D-BFF0-58BB234C2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7145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at we 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 noChangeAspect="1"/>
          </p:cNvSpPr>
          <p:nvPr>
            <p:ph type="pic" sz="quarter" idx="23"/>
          </p:nvPr>
        </p:nvSpPr>
        <p:spPr>
          <a:xfrm>
            <a:off x="479155" y="1978874"/>
            <a:ext cx="4557549" cy="4155281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Drag picture to placeholder or click icon to add</a:t>
            </a:r>
            <a:endParaRPr lang="id-ID"/>
          </a:p>
        </p:txBody>
      </p:sp>
      <p:sp>
        <p:nvSpPr>
          <p:cNvPr id="8" name="Rectangle 7"/>
          <p:cNvSpPr/>
          <p:nvPr userDrawn="1"/>
        </p:nvSpPr>
        <p:spPr>
          <a:xfrm>
            <a:off x="3896747" y="6256370"/>
            <a:ext cx="4404903" cy="430851"/>
          </a:xfrm>
          <a:prstGeom prst="rect">
            <a:avLst/>
          </a:prstGeom>
        </p:spPr>
        <p:txBody>
          <a:bodyPr wrap="square" lIns="91404" tIns="45702" rIns="91404" bIns="45702">
            <a:spAutoFit/>
          </a:bodyPr>
          <a:lstStyle/>
          <a:p>
            <a:pPr algn="ctr"/>
            <a:r>
              <a:rPr lang="id-ID" sz="1200" dirty="0">
                <a:solidFill>
                  <a:schemeClr val="accent1"/>
                </a:solidFill>
                <a:latin typeface="Lato Light"/>
                <a:cs typeface="Lato Light"/>
              </a:rPr>
              <a:t>www.companyname.com</a:t>
            </a:r>
          </a:p>
          <a:p>
            <a:pPr algn="ctr"/>
            <a:r>
              <a:rPr lang="en-US" sz="1000" dirty="0">
                <a:solidFill>
                  <a:schemeClr val="tx2"/>
                </a:solidFill>
                <a:latin typeface="Lato Light"/>
                <a:cs typeface="Lato Light"/>
              </a:rPr>
              <a:t>© 2015 Planner </a:t>
            </a:r>
            <a:r>
              <a:rPr lang="id-ID" sz="1000" dirty="0">
                <a:solidFill>
                  <a:schemeClr val="tx2"/>
                </a:solidFill>
                <a:latin typeface="Lato Light"/>
                <a:cs typeface="Lato Light"/>
              </a:rPr>
              <a:t>PowerPoint Template</a:t>
            </a:r>
            <a:r>
              <a:rPr lang="en-US" sz="1000" dirty="0">
                <a:solidFill>
                  <a:schemeClr val="tx2"/>
                </a:solidFill>
                <a:latin typeface="Lato Light"/>
                <a:cs typeface="Lato Light"/>
              </a:rPr>
              <a:t>. All Rights Reserved. </a:t>
            </a:r>
            <a:endParaRPr lang="id-ID" sz="1000" dirty="0">
              <a:solidFill>
                <a:schemeClr val="tx2"/>
              </a:solidFill>
              <a:latin typeface="Lato Light"/>
              <a:cs typeface="Lato Light"/>
            </a:endParaRPr>
          </a:p>
        </p:txBody>
      </p:sp>
      <p:sp>
        <p:nvSpPr>
          <p:cNvPr id="9" name="Oval 8"/>
          <p:cNvSpPr/>
          <p:nvPr userDrawn="1"/>
        </p:nvSpPr>
        <p:spPr>
          <a:xfrm>
            <a:off x="11512878" y="236686"/>
            <a:ext cx="479630" cy="479505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11" tIns="22856" rIns="45711" bIns="22856" rtlCol="0" anchor="ctr"/>
          <a:lstStyle/>
          <a:p>
            <a:pPr algn="ctr"/>
            <a:endParaRPr lang="en-US" sz="90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1549028" y="303535"/>
            <a:ext cx="421838" cy="307740"/>
          </a:xfrm>
          <a:prstGeom prst="rect">
            <a:avLst/>
          </a:prstGeom>
          <a:noFill/>
        </p:spPr>
        <p:txBody>
          <a:bodyPr wrap="none" lIns="91404" tIns="45702" rIns="91404" bIns="45702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Raleway Light"/>
                <a:cs typeface="Raleway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Raleway Light"/>
              <a:cs typeface="Raleway Light"/>
            </a:endParaRPr>
          </a:p>
        </p:txBody>
      </p:sp>
    </p:spTree>
    <p:extLst>
      <p:ext uri="{BB962C8B-B14F-4D97-AF65-F5344CB8AC3E}">
        <p14:creationId xmlns:p14="http://schemas.microsoft.com/office/powerpoint/2010/main" val="2972376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xmlns:p14="http://schemas.microsoft.com/office/powerpoint/2010/main" spd="slow" advClick="0" advTm="3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st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 userDrawn="1"/>
        </p:nvSpPr>
        <p:spPr>
          <a:xfrm>
            <a:off x="11512878" y="236686"/>
            <a:ext cx="479630" cy="479505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11" tIns="22856" rIns="45711" bIns="22856" rtlCol="0" anchor="ctr"/>
          <a:lstStyle/>
          <a:p>
            <a:pPr algn="ctr"/>
            <a:endParaRPr lang="en-US" sz="900"/>
          </a:p>
        </p:txBody>
      </p:sp>
      <p:sp>
        <p:nvSpPr>
          <p:cNvPr id="6" name="TextBox 5"/>
          <p:cNvSpPr txBox="1"/>
          <p:nvPr userDrawn="1"/>
        </p:nvSpPr>
        <p:spPr>
          <a:xfrm>
            <a:off x="11549028" y="303535"/>
            <a:ext cx="421838" cy="307740"/>
          </a:xfrm>
          <a:prstGeom prst="rect">
            <a:avLst/>
          </a:prstGeom>
          <a:noFill/>
        </p:spPr>
        <p:txBody>
          <a:bodyPr wrap="none" lIns="91404" tIns="45702" rIns="91404" bIns="45702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Raleway Light"/>
                <a:cs typeface="Raleway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Raleway Light"/>
              <a:cs typeface="Raleway Light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3896747" y="6256370"/>
            <a:ext cx="4404903" cy="430851"/>
          </a:xfrm>
          <a:prstGeom prst="rect">
            <a:avLst/>
          </a:prstGeom>
        </p:spPr>
        <p:txBody>
          <a:bodyPr wrap="square" lIns="91404" tIns="45702" rIns="91404" bIns="45702">
            <a:spAutoFit/>
          </a:bodyPr>
          <a:lstStyle/>
          <a:p>
            <a:pPr algn="ctr"/>
            <a:r>
              <a:rPr lang="id-ID" sz="1200" dirty="0">
                <a:solidFill>
                  <a:schemeClr val="accent1"/>
                </a:solidFill>
                <a:latin typeface="Lato Light"/>
                <a:cs typeface="Lato Light"/>
              </a:rPr>
              <a:t>www.companyname.com</a:t>
            </a:r>
          </a:p>
          <a:p>
            <a:pPr algn="ctr"/>
            <a:r>
              <a:rPr lang="en-US" sz="1000" dirty="0">
                <a:solidFill>
                  <a:schemeClr val="tx2"/>
                </a:solidFill>
                <a:latin typeface="Lato Light"/>
                <a:cs typeface="Lato Light"/>
              </a:rPr>
              <a:t>© 2015 Planner </a:t>
            </a:r>
            <a:r>
              <a:rPr lang="id-ID" sz="1000" dirty="0">
                <a:solidFill>
                  <a:schemeClr val="tx2"/>
                </a:solidFill>
                <a:latin typeface="Lato Light"/>
                <a:cs typeface="Lato Light"/>
              </a:rPr>
              <a:t>PowerPoint Template</a:t>
            </a:r>
            <a:r>
              <a:rPr lang="en-US" sz="1000" dirty="0">
                <a:solidFill>
                  <a:schemeClr val="tx2"/>
                </a:solidFill>
                <a:latin typeface="Lato Light"/>
                <a:cs typeface="Lato Light"/>
              </a:rPr>
              <a:t>. All Rights Reserved. </a:t>
            </a:r>
            <a:endParaRPr lang="id-ID" sz="1000" dirty="0">
              <a:solidFill>
                <a:schemeClr val="tx2"/>
              </a:solidFill>
              <a:latin typeface="Lato Light"/>
              <a:cs typeface="Lato Light"/>
            </a:endParaRPr>
          </a:p>
        </p:txBody>
      </p:sp>
    </p:spTree>
    <p:extLst>
      <p:ext uri="{BB962C8B-B14F-4D97-AF65-F5344CB8AC3E}">
        <p14:creationId xmlns:p14="http://schemas.microsoft.com/office/powerpoint/2010/main" val="3619576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11549028" y="303535"/>
            <a:ext cx="421838" cy="307740"/>
          </a:xfrm>
          <a:prstGeom prst="rect">
            <a:avLst/>
          </a:prstGeom>
          <a:noFill/>
        </p:spPr>
        <p:txBody>
          <a:bodyPr wrap="none" lIns="91404" tIns="45702" rIns="91404" bIns="45702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Raleway Light"/>
                <a:cs typeface="Raleway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Raleway Light"/>
              <a:cs typeface="Raleway Light"/>
            </a:endParaRPr>
          </a:p>
        </p:txBody>
      </p:sp>
    </p:spTree>
    <p:extLst>
      <p:ext uri="{BB962C8B-B14F-4D97-AF65-F5344CB8AC3E}">
        <p14:creationId xmlns:p14="http://schemas.microsoft.com/office/powerpoint/2010/main" val="446348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 userDrawn="1"/>
        </p:nvSpPr>
        <p:spPr>
          <a:xfrm>
            <a:off x="11512878" y="236686"/>
            <a:ext cx="479630" cy="479505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11" tIns="22856" rIns="45711" bIns="22856" rtlCol="0" anchor="ctr"/>
          <a:lstStyle/>
          <a:p>
            <a:pPr algn="ctr"/>
            <a:endParaRPr lang="en-US" sz="900"/>
          </a:p>
        </p:txBody>
      </p:sp>
      <p:sp>
        <p:nvSpPr>
          <p:cNvPr id="9" name="TextBox 8"/>
          <p:cNvSpPr txBox="1"/>
          <p:nvPr userDrawn="1"/>
        </p:nvSpPr>
        <p:spPr>
          <a:xfrm>
            <a:off x="11549028" y="303535"/>
            <a:ext cx="421838" cy="307740"/>
          </a:xfrm>
          <a:prstGeom prst="rect">
            <a:avLst/>
          </a:prstGeom>
          <a:noFill/>
        </p:spPr>
        <p:txBody>
          <a:bodyPr wrap="none" lIns="91404" tIns="45702" rIns="91404" bIns="45702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Raleway Light"/>
                <a:cs typeface="Raleway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Raleway Light"/>
              <a:cs typeface="Raleway Light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3896747" y="6256370"/>
            <a:ext cx="4404903" cy="430851"/>
          </a:xfrm>
          <a:prstGeom prst="rect">
            <a:avLst/>
          </a:prstGeom>
        </p:spPr>
        <p:txBody>
          <a:bodyPr wrap="square" lIns="91404" tIns="45702" rIns="91404" bIns="45702">
            <a:spAutoFit/>
          </a:bodyPr>
          <a:lstStyle/>
          <a:p>
            <a:pPr algn="ctr"/>
            <a:r>
              <a:rPr lang="id-ID" sz="1200" dirty="0">
                <a:solidFill>
                  <a:schemeClr val="accent1"/>
                </a:solidFill>
                <a:latin typeface="Lato Light"/>
                <a:cs typeface="Lato Light"/>
              </a:rPr>
              <a:t>www.companyname.com</a:t>
            </a:r>
          </a:p>
          <a:p>
            <a:pPr algn="ctr"/>
            <a:r>
              <a:rPr lang="en-US" sz="1000" dirty="0">
                <a:solidFill>
                  <a:schemeClr val="tx2"/>
                </a:solidFill>
                <a:latin typeface="Lato Light"/>
                <a:cs typeface="Lato Light"/>
              </a:rPr>
              <a:t>© 2015 Planner </a:t>
            </a:r>
            <a:r>
              <a:rPr lang="id-ID" sz="1000" dirty="0">
                <a:solidFill>
                  <a:schemeClr val="tx2"/>
                </a:solidFill>
                <a:latin typeface="Lato Light"/>
                <a:cs typeface="Lato Light"/>
              </a:rPr>
              <a:t>PowerPoint Template</a:t>
            </a:r>
            <a:r>
              <a:rPr lang="en-US" sz="1000" dirty="0">
                <a:solidFill>
                  <a:schemeClr val="tx2"/>
                </a:solidFill>
                <a:latin typeface="Lato Light"/>
                <a:cs typeface="Lato Light"/>
              </a:rPr>
              <a:t>. All Rights Reserved. </a:t>
            </a:r>
            <a:endParaRPr lang="id-ID" sz="1000" dirty="0">
              <a:solidFill>
                <a:schemeClr val="tx2"/>
              </a:solidFill>
              <a:latin typeface="Lato Light"/>
              <a:cs typeface="Lato Light"/>
            </a:endParaRPr>
          </a:p>
        </p:txBody>
      </p:sp>
    </p:spTree>
    <p:extLst>
      <p:ext uri="{BB962C8B-B14F-4D97-AF65-F5344CB8AC3E}">
        <p14:creationId xmlns:p14="http://schemas.microsoft.com/office/powerpoint/2010/main" val="444805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xmlns:p14="http://schemas.microsoft.com/office/powerpoint/2010/main" spd="slow" advClick="0" advTm="3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 userDrawn="1"/>
        </p:nvSpPr>
        <p:spPr>
          <a:xfrm>
            <a:off x="11512878" y="236686"/>
            <a:ext cx="479630" cy="479505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11" tIns="22856" rIns="45711" bIns="22856" rtlCol="0" anchor="ctr"/>
          <a:lstStyle/>
          <a:p>
            <a:pPr algn="ctr"/>
            <a:endParaRPr lang="en-US" sz="900"/>
          </a:p>
        </p:txBody>
      </p:sp>
      <p:sp>
        <p:nvSpPr>
          <p:cNvPr id="8" name="TextBox 7"/>
          <p:cNvSpPr txBox="1"/>
          <p:nvPr userDrawn="1"/>
        </p:nvSpPr>
        <p:spPr>
          <a:xfrm>
            <a:off x="11549028" y="303535"/>
            <a:ext cx="421838" cy="307740"/>
          </a:xfrm>
          <a:prstGeom prst="rect">
            <a:avLst/>
          </a:prstGeom>
          <a:noFill/>
        </p:spPr>
        <p:txBody>
          <a:bodyPr wrap="none" lIns="91404" tIns="45702" rIns="91404" bIns="45702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Raleway Light"/>
                <a:cs typeface="Raleway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Raleway Light"/>
              <a:cs typeface="Raleway Light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3896747" y="6256370"/>
            <a:ext cx="4404903" cy="430851"/>
          </a:xfrm>
          <a:prstGeom prst="rect">
            <a:avLst/>
          </a:prstGeom>
        </p:spPr>
        <p:txBody>
          <a:bodyPr wrap="square" lIns="91404" tIns="45702" rIns="91404" bIns="45702">
            <a:spAutoFit/>
          </a:bodyPr>
          <a:lstStyle/>
          <a:p>
            <a:pPr algn="ctr"/>
            <a:r>
              <a:rPr lang="id-ID" sz="1200" dirty="0">
                <a:solidFill>
                  <a:schemeClr val="accent1"/>
                </a:solidFill>
                <a:latin typeface="Lato Light"/>
                <a:cs typeface="Lato Light"/>
              </a:rPr>
              <a:t>www.companyname.com</a:t>
            </a:r>
          </a:p>
          <a:p>
            <a:pPr algn="ctr"/>
            <a:r>
              <a:rPr lang="en-US" sz="1000" dirty="0">
                <a:solidFill>
                  <a:schemeClr val="tx2"/>
                </a:solidFill>
                <a:latin typeface="Lato Light"/>
                <a:cs typeface="Lato Light"/>
              </a:rPr>
              <a:t>© 2015 Planner </a:t>
            </a:r>
            <a:r>
              <a:rPr lang="id-ID" sz="1000" dirty="0">
                <a:solidFill>
                  <a:schemeClr val="tx2"/>
                </a:solidFill>
                <a:latin typeface="Lato Light"/>
                <a:cs typeface="Lato Light"/>
              </a:rPr>
              <a:t>PowerPoint Template</a:t>
            </a:r>
            <a:r>
              <a:rPr lang="en-US" sz="1000" dirty="0">
                <a:solidFill>
                  <a:schemeClr val="tx2"/>
                </a:solidFill>
                <a:latin typeface="Lato Light"/>
                <a:cs typeface="Lato Light"/>
              </a:rPr>
              <a:t>. All Rights Reserved. </a:t>
            </a:r>
            <a:endParaRPr lang="id-ID" sz="1000" dirty="0">
              <a:solidFill>
                <a:schemeClr val="tx2"/>
              </a:solidFill>
              <a:latin typeface="Lato Light"/>
              <a:cs typeface="Lato Light"/>
            </a:endParaRPr>
          </a:p>
        </p:txBody>
      </p:sp>
    </p:spTree>
    <p:extLst>
      <p:ext uri="{BB962C8B-B14F-4D97-AF65-F5344CB8AC3E}">
        <p14:creationId xmlns:p14="http://schemas.microsoft.com/office/powerpoint/2010/main" val="3922747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xmlns:p14="http://schemas.microsoft.com/office/powerpoint/2010/main" spd="slow" advClick="0" advTm="300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3"/>
          <p:cNvSpPr>
            <a:spLocks noGrp="1" noChangeAspect="1"/>
          </p:cNvSpPr>
          <p:nvPr>
            <p:ph type="pic" sz="quarter" idx="13"/>
          </p:nvPr>
        </p:nvSpPr>
        <p:spPr>
          <a:xfrm>
            <a:off x="-1588" y="0"/>
            <a:ext cx="12192001" cy="6858000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1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116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14:reveal/>
      </p:transition>
    </mc:Choice>
    <mc:Fallback xmlns="">
      <p:transition xmlns:p14="http://schemas.microsoft.com/office/powerpoint/2010/main" spd="slow" advClick="0" advTm="3000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-Supp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val 15"/>
          <p:cNvSpPr/>
          <p:nvPr userDrawn="1"/>
        </p:nvSpPr>
        <p:spPr>
          <a:xfrm>
            <a:off x="11512878" y="236686"/>
            <a:ext cx="479630" cy="479505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11" tIns="22856" rIns="45711" bIns="22856" rtlCol="0" anchor="ctr"/>
          <a:lstStyle/>
          <a:p>
            <a:pPr algn="ctr"/>
            <a:endParaRPr lang="en-US" sz="900"/>
          </a:p>
        </p:txBody>
      </p:sp>
      <p:sp>
        <p:nvSpPr>
          <p:cNvPr id="17" name="TextBox 16"/>
          <p:cNvSpPr txBox="1"/>
          <p:nvPr userDrawn="1"/>
        </p:nvSpPr>
        <p:spPr>
          <a:xfrm>
            <a:off x="11549028" y="303535"/>
            <a:ext cx="421838" cy="307740"/>
          </a:xfrm>
          <a:prstGeom prst="rect">
            <a:avLst/>
          </a:prstGeom>
          <a:noFill/>
        </p:spPr>
        <p:txBody>
          <a:bodyPr wrap="none" lIns="91404" tIns="45702" rIns="91404" bIns="45702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Raleway Light"/>
                <a:cs typeface="Raleway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Raleway Light"/>
              <a:cs typeface="Raleway Light"/>
            </a:endParaRPr>
          </a:p>
        </p:txBody>
      </p:sp>
      <p:sp>
        <p:nvSpPr>
          <p:cNvPr id="14" name="Picture Placeholder 13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1368165" y="1603015"/>
            <a:ext cx="1259942" cy="1258811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buNone/>
              <a:defRPr sz="1200" baseline="0"/>
            </a:lvl1pPr>
          </a:lstStyle>
          <a:p>
            <a:r>
              <a:rPr lang="en-US" dirty="0"/>
              <a:t>Drag  Your Picture Here</a:t>
            </a:r>
          </a:p>
        </p:txBody>
      </p:sp>
      <p:sp>
        <p:nvSpPr>
          <p:cNvPr id="75" name="Picture Placeholder 13"/>
          <p:cNvSpPr>
            <a:spLocks noGrp="1" noChangeAspect="1"/>
          </p:cNvSpPr>
          <p:nvPr>
            <p:ph type="pic" sz="quarter" idx="11" hasCustomPrompt="1"/>
          </p:nvPr>
        </p:nvSpPr>
        <p:spPr>
          <a:xfrm>
            <a:off x="4134531" y="1592554"/>
            <a:ext cx="1259942" cy="1258811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buNone/>
              <a:defRPr sz="1200"/>
            </a:lvl1pPr>
          </a:lstStyle>
          <a:p>
            <a:r>
              <a:rPr lang="en-US" dirty="0"/>
              <a:t>Drag  Your Picture Here</a:t>
            </a:r>
          </a:p>
        </p:txBody>
      </p:sp>
      <p:sp>
        <p:nvSpPr>
          <p:cNvPr id="76" name="Picture Placeholder 13"/>
          <p:cNvSpPr>
            <a:spLocks noGrp="1" noChangeAspect="1"/>
          </p:cNvSpPr>
          <p:nvPr>
            <p:ph type="pic" sz="quarter" idx="12" hasCustomPrompt="1"/>
          </p:nvPr>
        </p:nvSpPr>
        <p:spPr>
          <a:xfrm>
            <a:off x="6839987" y="1609007"/>
            <a:ext cx="1259942" cy="1258811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914217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r>
              <a:rPr lang="en-US" dirty="0"/>
              <a:t>Drag  Your Picture Here</a:t>
            </a:r>
          </a:p>
          <a:p>
            <a:endParaRPr lang="en-US" dirty="0"/>
          </a:p>
        </p:txBody>
      </p:sp>
      <p:sp>
        <p:nvSpPr>
          <p:cNvPr id="77" name="Picture Placeholder 13"/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9564327" y="1609007"/>
            <a:ext cx="1259942" cy="1258811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914217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r>
              <a:rPr lang="en-US" dirty="0"/>
              <a:t>Drag  Your Picture Here</a:t>
            </a:r>
          </a:p>
          <a:p>
            <a:endParaRPr lang="en-US" dirty="0"/>
          </a:p>
        </p:txBody>
      </p:sp>
      <p:sp>
        <p:nvSpPr>
          <p:cNvPr id="78" name="Picture Placeholder 13"/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8214258" y="4054258"/>
            <a:ext cx="1259942" cy="1258811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lnSpc>
                <a:spcPct val="130000"/>
              </a:lnSpc>
              <a:defRPr sz="1200"/>
            </a:lvl1pPr>
          </a:lstStyle>
          <a:p>
            <a:r>
              <a:rPr lang="en-US" dirty="0"/>
              <a:t>Drag  Your Picture Here</a:t>
            </a:r>
          </a:p>
        </p:txBody>
      </p:sp>
      <p:sp>
        <p:nvSpPr>
          <p:cNvPr id="79" name="Picture Placeholder 13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5499535" y="4054258"/>
            <a:ext cx="1259942" cy="1258811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914217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r>
              <a:rPr lang="en-US" dirty="0"/>
              <a:t>Drag  Your Picture Here</a:t>
            </a:r>
          </a:p>
          <a:p>
            <a:endParaRPr lang="en-US" dirty="0"/>
          </a:p>
        </p:txBody>
      </p:sp>
      <p:sp>
        <p:nvSpPr>
          <p:cNvPr id="80" name="Picture Placeholder 13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2756072" y="4040047"/>
            <a:ext cx="1259942" cy="1258811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914217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r>
              <a:rPr lang="en-US" dirty="0"/>
              <a:t>Drag  Your Picture Here</a:t>
            </a:r>
          </a:p>
          <a:p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3896747" y="6256370"/>
            <a:ext cx="4404903" cy="430851"/>
          </a:xfrm>
          <a:prstGeom prst="rect">
            <a:avLst/>
          </a:prstGeom>
        </p:spPr>
        <p:txBody>
          <a:bodyPr wrap="square" lIns="91404" tIns="45702" rIns="91404" bIns="45702">
            <a:spAutoFit/>
          </a:bodyPr>
          <a:lstStyle/>
          <a:p>
            <a:pPr algn="ctr"/>
            <a:r>
              <a:rPr lang="id-ID" sz="1200" dirty="0">
                <a:solidFill>
                  <a:schemeClr val="accent1"/>
                </a:solidFill>
                <a:latin typeface="Lato Light"/>
                <a:cs typeface="Lato Light"/>
              </a:rPr>
              <a:t>www.companyname.com</a:t>
            </a:r>
          </a:p>
          <a:p>
            <a:pPr algn="ctr"/>
            <a:r>
              <a:rPr lang="en-US" sz="1000" dirty="0">
                <a:solidFill>
                  <a:schemeClr val="tx2"/>
                </a:solidFill>
                <a:latin typeface="Lato Light"/>
                <a:cs typeface="Lato Light"/>
              </a:rPr>
              <a:t>© 2015 Planner </a:t>
            </a:r>
            <a:r>
              <a:rPr lang="id-ID" sz="1000" dirty="0">
                <a:solidFill>
                  <a:schemeClr val="tx2"/>
                </a:solidFill>
                <a:latin typeface="Lato Light"/>
                <a:cs typeface="Lato Light"/>
              </a:rPr>
              <a:t>PowerPoint Template</a:t>
            </a:r>
            <a:r>
              <a:rPr lang="en-US" sz="1000" dirty="0">
                <a:solidFill>
                  <a:schemeClr val="tx2"/>
                </a:solidFill>
                <a:latin typeface="Lato Light"/>
                <a:cs typeface="Lato Light"/>
              </a:rPr>
              <a:t>. All Rights Reserved. </a:t>
            </a:r>
            <a:endParaRPr lang="id-ID" sz="1000" dirty="0">
              <a:solidFill>
                <a:schemeClr val="tx2"/>
              </a:solidFill>
              <a:latin typeface="Lato Light"/>
              <a:cs typeface="Lato Light"/>
            </a:endParaRPr>
          </a:p>
        </p:txBody>
      </p:sp>
    </p:spTree>
    <p:extLst>
      <p:ext uri="{BB962C8B-B14F-4D97-AF65-F5344CB8AC3E}">
        <p14:creationId xmlns:p14="http://schemas.microsoft.com/office/powerpoint/2010/main" val="3189535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xmlns:p14="http://schemas.microsoft.com/office/powerpoint/2010/main" spd="slow" advClick="0" advTm="300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rvi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/>
          <p:cNvSpPr/>
          <p:nvPr userDrawn="1"/>
        </p:nvSpPr>
        <p:spPr>
          <a:xfrm>
            <a:off x="11512878" y="236686"/>
            <a:ext cx="479630" cy="479505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11" tIns="22856" rIns="45711" bIns="22856" rtlCol="0" anchor="ctr"/>
          <a:lstStyle/>
          <a:p>
            <a:pPr algn="ctr"/>
            <a:endParaRPr lang="en-US" sz="90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11549028" y="303535"/>
            <a:ext cx="421838" cy="307740"/>
          </a:xfrm>
          <a:prstGeom prst="rect">
            <a:avLst/>
          </a:prstGeom>
          <a:noFill/>
        </p:spPr>
        <p:txBody>
          <a:bodyPr wrap="none" lIns="91404" tIns="45702" rIns="91404" bIns="45702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Raleway Light"/>
                <a:cs typeface="Raleway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Raleway Light"/>
              <a:cs typeface="Raleway Light"/>
            </a:endParaRPr>
          </a:p>
        </p:txBody>
      </p:sp>
      <p:sp>
        <p:nvSpPr>
          <p:cNvPr id="11" name="Picture Placeholder 8"/>
          <p:cNvSpPr>
            <a:spLocks noGrp="1" noChangeAspect="1"/>
          </p:cNvSpPr>
          <p:nvPr>
            <p:ph type="pic" sz="quarter" idx="10"/>
          </p:nvPr>
        </p:nvSpPr>
        <p:spPr>
          <a:xfrm>
            <a:off x="0" y="1709862"/>
            <a:ext cx="12192000" cy="3158274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896747" y="6256370"/>
            <a:ext cx="4404903" cy="430851"/>
          </a:xfrm>
          <a:prstGeom prst="rect">
            <a:avLst/>
          </a:prstGeom>
        </p:spPr>
        <p:txBody>
          <a:bodyPr wrap="square" lIns="91404" tIns="45702" rIns="91404" bIns="45702">
            <a:spAutoFit/>
          </a:bodyPr>
          <a:lstStyle/>
          <a:p>
            <a:pPr algn="ctr"/>
            <a:r>
              <a:rPr lang="id-ID" sz="1200" dirty="0">
                <a:solidFill>
                  <a:schemeClr val="accent1"/>
                </a:solidFill>
                <a:latin typeface="Lato Light"/>
                <a:cs typeface="Lato Light"/>
              </a:rPr>
              <a:t>www.companyname.com</a:t>
            </a:r>
          </a:p>
          <a:p>
            <a:pPr algn="ctr"/>
            <a:r>
              <a:rPr lang="en-US" sz="1000" dirty="0">
                <a:solidFill>
                  <a:schemeClr val="tx2"/>
                </a:solidFill>
                <a:latin typeface="Lato Light"/>
                <a:cs typeface="Lato Light"/>
              </a:rPr>
              <a:t>© 2015 Planner </a:t>
            </a:r>
            <a:r>
              <a:rPr lang="id-ID" sz="1000" dirty="0">
                <a:solidFill>
                  <a:schemeClr val="tx2"/>
                </a:solidFill>
                <a:latin typeface="Lato Light"/>
                <a:cs typeface="Lato Light"/>
              </a:rPr>
              <a:t>PowerPoint Template</a:t>
            </a:r>
            <a:r>
              <a:rPr lang="en-US" sz="1000" dirty="0">
                <a:solidFill>
                  <a:schemeClr val="tx2"/>
                </a:solidFill>
                <a:latin typeface="Lato Light"/>
                <a:cs typeface="Lato Light"/>
              </a:rPr>
              <a:t>. All Rights Reserved. </a:t>
            </a:r>
            <a:endParaRPr lang="id-ID" sz="1000" dirty="0">
              <a:solidFill>
                <a:schemeClr val="tx2"/>
              </a:solidFill>
              <a:latin typeface="Lato Light"/>
              <a:cs typeface="Lato Light"/>
            </a:endParaRPr>
          </a:p>
        </p:txBody>
      </p:sp>
    </p:spTree>
    <p:extLst>
      <p:ext uri="{BB962C8B-B14F-4D97-AF65-F5344CB8AC3E}">
        <p14:creationId xmlns:p14="http://schemas.microsoft.com/office/powerpoint/2010/main" val="457802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14:reveal/>
      </p:transition>
    </mc:Choice>
    <mc:Fallback xmlns="">
      <p:transition xmlns:p14="http://schemas.microsoft.com/office/powerpoint/2010/main" spd="slow" advClick="0" advTm="3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281D6-A26A-40E6-99F9-22BAA8161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D3DC3-244A-4415-BAEC-A1B2957833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B74D95-2B6E-4025-A6AE-E7BBFBC22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49433-9FC8-46BB-9B7F-63D464C76D42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1B6B87-F53C-4803-A637-400BA8810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CFB9E8-667C-4BB0-9430-010D42E00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58168-9D1B-414D-BFF0-58BB234C2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91138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 Lap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/>
          <p:cNvSpPr/>
          <p:nvPr userDrawn="1"/>
        </p:nvSpPr>
        <p:spPr>
          <a:xfrm>
            <a:off x="11512878" y="236686"/>
            <a:ext cx="479630" cy="479505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11" tIns="22856" rIns="45711" bIns="22856" rtlCol="0" anchor="ctr"/>
          <a:lstStyle/>
          <a:p>
            <a:pPr algn="ctr"/>
            <a:endParaRPr lang="en-US" sz="900"/>
          </a:p>
        </p:txBody>
      </p:sp>
      <p:sp>
        <p:nvSpPr>
          <p:cNvPr id="15" name="TextBox 14"/>
          <p:cNvSpPr txBox="1"/>
          <p:nvPr userDrawn="1"/>
        </p:nvSpPr>
        <p:spPr>
          <a:xfrm>
            <a:off x="11549028" y="303535"/>
            <a:ext cx="421838" cy="307740"/>
          </a:xfrm>
          <a:prstGeom prst="rect">
            <a:avLst/>
          </a:prstGeom>
          <a:noFill/>
        </p:spPr>
        <p:txBody>
          <a:bodyPr wrap="none" lIns="91404" tIns="45702" rIns="91404" bIns="45702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Raleway Light"/>
                <a:cs typeface="Raleway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Raleway Light"/>
              <a:cs typeface="Raleway Light"/>
            </a:endParaRPr>
          </a:p>
        </p:txBody>
      </p:sp>
      <p:sp>
        <p:nvSpPr>
          <p:cNvPr id="13" name="Picture Placeholder 9"/>
          <p:cNvSpPr>
            <a:spLocks noGrp="1" noChangeAspect="1"/>
          </p:cNvSpPr>
          <p:nvPr>
            <p:ph type="pic" sz="quarter" idx="11"/>
          </p:nvPr>
        </p:nvSpPr>
        <p:spPr>
          <a:xfrm>
            <a:off x="6711772" y="1876518"/>
            <a:ext cx="4339462" cy="2491082"/>
          </a:xfr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896747" y="6256370"/>
            <a:ext cx="4404903" cy="430851"/>
          </a:xfrm>
          <a:prstGeom prst="rect">
            <a:avLst/>
          </a:prstGeom>
        </p:spPr>
        <p:txBody>
          <a:bodyPr wrap="square" lIns="91404" tIns="45702" rIns="91404" bIns="45702">
            <a:spAutoFit/>
          </a:bodyPr>
          <a:lstStyle/>
          <a:p>
            <a:pPr algn="ctr"/>
            <a:r>
              <a:rPr lang="id-ID" sz="1200" dirty="0">
                <a:solidFill>
                  <a:schemeClr val="accent1"/>
                </a:solidFill>
                <a:latin typeface="Lato Light"/>
                <a:cs typeface="Lato Light"/>
              </a:rPr>
              <a:t>www.companyname.com</a:t>
            </a:r>
          </a:p>
          <a:p>
            <a:pPr algn="ctr"/>
            <a:r>
              <a:rPr lang="en-US" sz="1000" dirty="0">
                <a:solidFill>
                  <a:schemeClr val="tx2"/>
                </a:solidFill>
                <a:latin typeface="Lato Light"/>
                <a:cs typeface="Lato Light"/>
              </a:rPr>
              <a:t>© 2015 Planner </a:t>
            </a:r>
            <a:r>
              <a:rPr lang="id-ID" sz="1000" dirty="0">
                <a:solidFill>
                  <a:schemeClr val="tx2"/>
                </a:solidFill>
                <a:latin typeface="Lato Light"/>
                <a:cs typeface="Lato Light"/>
              </a:rPr>
              <a:t>PowerPoint Template</a:t>
            </a:r>
            <a:r>
              <a:rPr lang="en-US" sz="1000" dirty="0">
                <a:solidFill>
                  <a:schemeClr val="tx2"/>
                </a:solidFill>
                <a:latin typeface="Lato Light"/>
                <a:cs typeface="Lato Light"/>
              </a:rPr>
              <a:t>. All Rights Reserved. </a:t>
            </a:r>
            <a:endParaRPr lang="id-ID" sz="1000" dirty="0">
              <a:solidFill>
                <a:schemeClr val="tx2"/>
              </a:solidFill>
              <a:latin typeface="Lato Light"/>
              <a:cs typeface="Lato Light"/>
            </a:endParaRPr>
          </a:p>
        </p:txBody>
      </p:sp>
    </p:spTree>
    <p:extLst>
      <p:ext uri="{BB962C8B-B14F-4D97-AF65-F5344CB8AC3E}">
        <p14:creationId xmlns:p14="http://schemas.microsoft.com/office/powerpoint/2010/main" val="349866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xmlns:p14="http://schemas.microsoft.com/office/powerpoint/2010/main" spd="med" advClick="0" advTm="3000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Cli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 noChangeAspect="1"/>
          </p:cNvSpPr>
          <p:nvPr>
            <p:ph type="pic" sz="quarter" idx="23"/>
          </p:nvPr>
        </p:nvSpPr>
        <p:spPr>
          <a:xfrm>
            <a:off x="11545" y="2195658"/>
            <a:ext cx="12191997" cy="2125087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Drag picture to placeholder or click icon to add</a:t>
            </a:r>
            <a:endParaRPr lang="id-ID"/>
          </a:p>
        </p:txBody>
      </p:sp>
      <p:sp>
        <p:nvSpPr>
          <p:cNvPr id="6" name="Rectangle 5"/>
          <p:cNvSpPr/>
          <p:nvPr userDrawn="1"/>
        </p:nvSpPr>
        <p:spPr>
          <a:xfrm>
            <a:off x="3896747" y="6256370"/>
            <a:ext cx="4404903" cy="430851"/>
          </a:xfrm>
          <a:prstGeom prst="rect">
            <a:avLst/>
          </a:prstGeom>
        </p:spPr>
        <p:txBody>
          <a:bodyPr wrap="square" lIns="91404" tIns="45702" rIns="91404" bIns="45702">
            <a:spAutoFit/>
          </a:bodyPr>
          <a:lstStyle/>
          <a:p>
            <a:pPr algn="ctr"/>
            <a:r>
              <a:rPr lang="id-ID" sz="1200" dirty="0">
                <a:solidFill>
                  <a:schemeClr val="accent1"/>
                </a:solidFill>
                <a:latin typeface="Lato Light"/>
                <a:cs typeface="Lato Light"/>
              </a:rPr>
              <a:t>www.companyname.com</a:t>
            </a:r>
          </a:p>
          <a:p>
            <a:pPr algn="ctr"/>
            <a:r>
              <a:rPr lang="en-US" sz="1000" dirty="0">
                <a:solidFill>
                  <a:schemeClr val="tx2"/>
                </a:solidFill>
                <a:latin typeface="Lato Light"/>
                <a:cs typeface="Lato Light"/>
              </a:rPr>
              <a:t>© 2015 Planner </a:t>
            </a:r>
            <a:r>
              <a:rPr lang="id-ID" sz="1000" dirty="0">
                <a:solidFill>
                  <a:schemeClr val="tx2"/>
                </a:solidFill>
                <a:latin typeface="Lato Light"/>
                <a:cs typeface="Lato Light"/>
              </a:rPr>
              <a:t>PowerPoint Template</a:t>
            </a:r>
            <a:r>
              <a:rPr lang="en-US" sz="1000" dirty="0">
                <a:solidFill>
                  <a:schemeClr val="tx2"/>
                </a:solidFill>
                <a:latin typeface="Lato Light"/>
                <a:cs typeface="Lato Light"/>
              </a:rPr>
              <a:t>. All Rights Reserved. </a:t>
            </a:r>
            <a:endParaRPr lang="id-ID" sz="1000" dirty="0">
              <a:solidFill>
                <a:schemeClr val="tx2"/>
              </a:solidFill>
              <a:latin typeface="Lato Light"/>
              <a:cs typeface="Lato Light"/>
            </a:endParaRPr>
          </a:p>
        </p:txBody>
      </p:sp>
    </p:spTree>
    <p:extLst>
      <p:ext uri="{BB962C8B-B14F-4D97-AF65-F5344CB8AC3E}">
        <p14:creationId xmlns:p14="http://schemas.microsoft.com/office/powerpoint/2010/main" val="415224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xmlns:p14="http://schemas.microsoft.com/office/powerpoint/2010/main" spd="slow" advClick="0" advTm="300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Individ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/>
          <p:cNvSpPr>
            <a:spLocks noGrp="1" noChangeAspect="1"/>
          </p:cNvSpPr>
          <p:nvPr>
            <p:ph type="pic" sz="quarter" idx="10"/>
          </p:nvPr>
        </p:nvSpPr>
        <p:spPr>
          <a:xfrm>
            <a:off x="2084388" y="2000250"/>
            <a:ext cx="3206751" cy="3138488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896747" y="6256370"/>
            <a:ext cx="4404903" cy="430851"/>
          </a:xfrm>
          <a:prstGeom prst="rect">
            <a:avLst/>
          </a:prstGeom>
        </p:spPr>
        <p:txBody>
          <a:bodyPr wrap="square" lIns="91404" tIns="45702" rIns="91404" bIns="45702">
            <a:spAutoFit/>
          </a:bodyPr>
          <a:lstStyle/>
          <a:p>
            <a:pPr algn="ctr"/>
            <a:r>
              <a:rPr lang="id-ID" sz="1200" dirty="0">
                <a:solidFill>
                  <a:schemeClr val="accent1"/>
                </a:solidFill>
                <a:latin typeface="Lato Light"/>
                <a:cs typeface="Lato Light"/>
              </a:rPr>
              <a:t>www.companyname.com</a:t>
            </a:r>
          </a:p>
          <a:p>
            <a:pPr algn="ctr"/>
            <a:r>
              <a:rPr lang="en-US" sz="1000" dirty="0">
                <a:solidFill>
                  <a:schemeClr val="tx2"/>
                </a:solidFill>
                <a:latin typeface="Lato Light"/>
                <a:cs typeface="Lato Light"/>
              </a:rPr>
              <a:t>© 2015 Planner </a:t>
            </a:r>
            <a:r>
              <a:rPr lang="id-ID" sz="1000" dirty="0">
                <a:solidFill>
                  <a:schemeClr val="tx2"/>
                </a:solidFill>
                <a:latin typeface="Lato Light"/>
                <a:cs typeface="Lato Light"/>
              </a:rPr>
              <a:t>PowerPoint Template</a:t>
            </a:r>
            <a:r>
              <a:rPr lang="en-US" sz="1000" dirty="0">
                <a:solidFill>
                  <a:schemeClr val="tx2"/>
                </a:solidFill>
                <a:latin typeface="Lato Light"/>
                <a:cs typeface="Lato Light"/>
              </a:rPr>
              <a:t>. All Rights Reserved. </a:t>
            </a:r>
            <a:endParaRPr lang="id-ID" sz="1000" dirty="0">
              <a:solidFill>
                <a:schemeClr val="tx2"/>
              </a:solidFill>
              <a:latin typeface="Lato Light"/>
              <a:cs typeface="Lato Light"/>
            </a:endParaRPr>
          </a:p>
        </p:txBody>
      </p:sp>
    </p:spTree>
    <p:extLst>
      <p:ext uri="{BB962C8B-B14F-4D97-AF65-F5344CB8AC3E}">
        <p14:creationId xmlns:p14="http://schemas.microsoft.com/office/powerpoint/2010/main" val="3093516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xmlns:p14="http://schemas.microsoft.com/office/powerpoint/2010/main" spd="slow" advClick="0" advTm="3000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ffee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7"/>
          <p:cNvSpPr>
            <a:spLocks noGrp="1" noChangeAspect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430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14:reveal/>
      </p:transition>
    </mc:Choice>
    <mc:Fallback xmlns="">
      <p:transition xmlns:p14="http://schemas.microsoft.com/office/powerpoint/2010/main" spd="slow" advClick="0" advTm="3000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orftfolio-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icture Placeholder 2"/>
          <p:cNvSpPr>
            <a:spLocks noGrp="1" noChangeAspect="1"/>
          </p:cNvSpPr>
          <p:nvPr>
            <p:ph type="pic" sz="quarter" idx="15"/>
          </p:nvPr>
        </p:nvSpPr>
        <p:spPr>
          <a:xfrm>
            <a:off x="2" y="1"/>
            <a:ext cx="2438746" cy="1980871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36" name="Picture Placeholder 2"/>
          <p:cNvSpPr>
            <a:spLocks noGrp="1" noChangeAspect="1"/>
          </p:cNvSpPr>
          <p:nvPr>
            <p:ph type="pic" sz="quarter" idx="16"/>
          </p:nvPr>
        </p:nvSpPr>
        <p:spPr>
          <a:xfrm>
            <a:off x="2" y="1981479"/>
            <a:ext cx="2438746" cy="1980871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37" name="Picture Placeholder 2"/>
          <p:cNvSpPr>
            <a:spLocks noGrp="1" noChangeAspect="1"/>
          </p:cNvSpPr>
          <p:nvPr>
            <p:ph type="pic" sz="quarter" idx="17"/>
          </p:nvPr>
        </p:nvSpPr>
        <p:spPr>
          <a:xfrm>
            <a:off x="2438750" y="608"/>
            <a:ext cx="2438746" cy="1980871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sz="quarter" idx="18"/>
          </p:nvPr>
        </p:nvSpPr>
        <p:spPr>
          <a:xfrm>
            <a:off x="2438750" y="1982087"/>
            <a:ext cx="2438746" cy="1980871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sz="quarter" idx="19"/>
          </p:nvPr>
        </p:nvSpPr>
        <p:spPr>
          <a:xfrm>
            <a:off x="4871863" y="-607"/>
            <a:ext cx="2438746" cy="1980871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40" name="Picture Placeholder 2"/>
          <p:cNvSpPr>
            <a:spLocks noGrp="1" noChangeAspect="1"/>
          </p:cNvSpPr>
          <p:nvPr>
            <p:ph type="pic" sz="quarter" idx="20"/>
          </p:nvPr>
        </p:nvSpPr>
        <p:spPr>
          <a:xfrm>
            <a:off x="4871863" y="1980871"/>
            <a:ext cx="2438746" cy="1980871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sz="quarter" idx="21"/>
          </p:nvPr>
        </p:nvSpPr>
        <p:spPr>
          <a:xfrm>
            <a:off x="7299466" y="1216"/>
            <a:ext cx="2438746" cy="1980871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sz="quarter" idx="22"/>
          </p:nvPr>
        </p:nvSpPr>
        <p:spPr>
          <a:xfrm>
            <a:off x="7299466" y="1982694"/>
            <a:ext cx="2438746" cy="1980871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43" name="Picture Placeholder 2"/>
          <p:cNvSpPr>
            <a:spLocks noGrp="1" noChangeAspect="1"/>
          </p:cNvSpPr>
          <p:nvPr>
            <p:ph type="pic" sz="quarter" idx="23"/>
          </p:nvPr>
        </p:nvSpPr>
        <p:spPr>
          <a:xfrm>
            <a:off x="9742111" y="1216"/>
            <a:ext cx="2449889" cy="1980871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44" name="Picture Placeholder 2"/>
          <p:cNvSpPr>
            <a:spLocks noGrp="1" noChangeAspect="1"/>
          </p:cNvSpPr>
          <p:nvPr>
            <p:ph type="pic" sz="quarter" idx="24"/>
          </p:nvPr>
        </p:nvSpPr>
        <p:spPr>
          <a:xfrm>
            <a:off x="9742111" y="1982694"/>
            <a:ext cx="2449889" cy="1980871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3896747" y="6256370"/>
            <a:ext cx="4404903" cy="430851"/>
          </a:xfrm>
          <a:prstGeom prst="rect">
            <a:avLst/>
          </a:prstGeom>
        </p:spPr>
        <p:txBody>
          <a:bodyPr wrap="square" lIns="91404" tIns="45702" rIns="91404" bIns="45702">
            <a:spAutoFit/>
          </a:bodyPr>
          <a:lstStyle/>
          <a:p>
            <a:pPr algn="ctr"/>
            <a:r>
              <a:rPr lang="id-ID" sz="1200" dirty="0">
                <a:solidFill>
                  <a:schemeClr val="accent1"/>
                </a:solidFill>
                <a:latin typeface="Lato Light"/>
                <a:cs typeface="Lato Light"/>
              </a:rPr>
              <a:t>www.companyname.com</a:t>
            </a:r>
          </a:p>
          <a:p>
            <a:pPr algn="ctr"/>
            <a:r>
              <a:rPr lang="en-US" sz="1000" dirty="0">
                <a:solidFill>
                  <a:schemeClr val="tx2"/>
                </a:solidFill>
                <a:latin typeface="Lato Light"/>
                <a:cs typeface="Lato Light"/>
              </a:rPr>
              <a:t>© 2015 Planner </a:t>
            </a:r>
            <a:r>
              <a:rPr lang="id-ID" sz="1000" dirty="0">
                <a:solidFill>
                  <a:schemeClr val="tx2"/>
                </a:solidFill>
                <a:latin typeface="Lato Light"/>
                <a:cs typeface="Lato Light"/>
              </a:rPr>
              <a:t>PowerPoint Template</a:t>
            </a:r>
            <a:r>
              <a:rPr lang="en-US" sz="1000" dirty="0">
                <a:solidFill>
                  <a:schemeClr val="tx2"/>
                </a:solidFill>
                <a:latin typeface="Lato Light"/>
                <a:cs typeface="Lato Light"/>
              </a:rPr>
              <a:t>. All Rights Reserved. </a:t>
            </a:r>
            <a:endParaRPr lang="id-ID" sz="1000" dirty="0">
              <a:solidFill>
                <a:schemeClr val="tx2"/>
              </a:solidFill>
              <a:latin typeface="Lato Light"/>
              <a:cs typeface="Lato Light"/>
            </a:endParaRPr>
          </a:p>
        </p:txBody>
      </p:sp>
    </p:spTree>
    <p:extLst>
      <p:ext uri="{BB962C8B-B14F-4D97-AF65-F5344CB8AC3E}">
        <p14:creationId xmlns:p14="http://schemas.microsoft.com/office/powerpoint/2010/main" val="1832847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xmlns:p14="http://schemas.microsoft.com/office/powerpoint/2010/main" spd="slow" advClick="0" advTm="3000"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ad_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2"/>
          <p:cNvSpPr>
            <a:spLocks noGrp="1" noChangeAspect="1"/>
          </p:cNvSpPr>
          <p:nvPr>
            <p:ph type="pic" sz="quarter" idx="13"/>
          </p:nvPr>
        </p:nvSpPr>
        <p:spPr>
          <a:xfrm>
            <a:off x="-3" y="-1"/>
            <a:ext cx="12192001" cy="3230218"/>
          </a:xfr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Raleway Light"/>
                <a:cs typeface="Raleway Light"/>
              </a:defRPr>
            </a:lvl1pPr>
          </a:lstStyle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76133509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_fea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2"/>
          <p:cNvSpPr>
            <a:spLocks noGrp="1" noChangeAspect="1"/>
          </p:cNvSpPr>
          <p:nvPr>
            <p:ph type="pic" sz="quarter" idx="13"/>
          </p:nvPr>
        </p:nvSpPr>
        <p:spPr>
          <a:xfrm>
            <a:off x="-3" y="-1"/>
            <a:ext cx="12192001" cy="3230218"/>
          </a:xfr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Raleway Light"/>
                <a:cs typeface="Raleway Light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sz="quarter" idx="11"/>
          </p:nvPr>
        </p:nvSpPr>
        <p:spPr>
          <a:xfrm>
            <a:off x="1535889" y="1233378"/>
            <a:ext cx="2360858" cy="4225173"/>
          </a:xfr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Raleway Light"/>
                <a:cs typeface="Raleway Light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5" name="Rectangle 4"/>
          <p:cNvSpPr/>
          <p:nvPr userDrawn="1"/>
        </p:nvSpPr>
        <p:spPr>
          <a:xfrm>
            <a:off x="3896747" y="6256370"/>
            <a:ext cx="4404903" cy="430851"/>
          </a:xfrm>
          <a:prstGeom prst="rect">
            <a:avLst/>
          </a:prstGeom>
        </p:spPr>
        <p:txBody>
          <a:bodyPr wrap="square" lIns="91404" tIns="45702" rIns="91404" bIns="45702">
            <a:spAutoFit/>
          </a:bodyPr>
          <a:lstStyle/>
          <a:p>
            <a:pPr algn="ctr"/>
            <a:r>
              <a:rPr lang="id-ID" sz="1200" dirty="0">
                <a:solidFill>
                  <a:schemeClr val="accent1"/>
                </a:solidFill>
                <a:latin typeface="Lato Light"/>
                <a:cs typeface="Lato Light"/>
              </a:rPr>
              <a:t>www.companyname.com</a:t>
            </a:r>
          </a:p>
          <a:p>
            <a:pPr algn="ctr"/>
            <a:r>
              <a:rPr lang="en-US" sz="1000" dirty="0">
                <a:solidFill>
                  <a:schemeClr val="tx2"/>
                </a:solidFill>
                <a:latin typeface="Lato Light"/>
                <a:cs typeface="Lato Light"/>
              </a:rPr>
              <a:t>© 2015 Planner </a:t>
            </a:r>
            <a:r>
              <a:rPr lang="id-ID" sz="1000" dirty="0">
                <a:solidFill>
                  <a:schemeClr val="tx2"/>
                </a:solidFill>
                <a:latin typeface="Lato Light"/>
                <a:cs typeface="Lato Light"/>
              </a:rPr>
              <a:t>PowerPoint Template</a:t>
            </a:r>
            <a:r>
              <a:rPr lang="en-US" sz="1000" dirty="0">
                <a:solidFill>
                  <a:schemeClr val="tx2"/>
                </a:solidFill>
                <a:latin typeface="Lato Light"/>
                <a:cs typeface="Lato Light"/>
              </a:rPr>
              <a:t>. All Rights Reserved. </a:t>
            </a:r>
            <a:endParaRPr lang="id-ID" sz="1000" dirty="0">
              <a:solidFill>
                <a:schemeClr val="tx2"/>
              </a:solidFill>
              <a:latin typeface="Lato Light"/>
              <a:cs typeface="Lato Light"/>
            </a:endParaRPr>
          </a:p>
        </p:txBody>
      </p:sp>
    </p:spTree>
    <p:extLst>
      <p:ext uri="{BB962C8B-B14F-4D97-AF65-F5344CB8AC3E}">
        <p14:creationId xmlns:p14="http://schemas.microsoft.com/office/powerpoint/2010/main" val="2758117088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ig_Picture_place-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2"/>
          <p:cNvSpPr>
            <a:spLocks noGrp="1" noChangeAspect="1"/>
          </p:cNvSpPr>
          <p:nvPr>
            <p:ph type="pic" sz="quarter" idx="13"/>
          </p:nvPr>
        </p:nvSpPr>
        <p:spPr>
          <a:xfrm>
            <a:off x="0" y="-1"/>
            <a:ext cx="12203143" cy="685800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latin typeface="Raleway Light"/>
                <a:cs typeface="Raleway Light"/>
              </a:defRPr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39133840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ur Objectiv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2"/>
          <p:cNvSpPr>
            <a:spLocks noGrp="1" noChangeAspect="1"/>
          </p:cNvSpPr>
          <p:nvPr>
            <p:ph type="pic" sz="quarter" idx="13"/>
          </p:nvPr>
        </p:nvSpPr>
        <p:spPr>
          <a:xfrm>
            <a:off x="0" y="0"/>
            <a:ext cx="5954186" cy="685800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latin typeface="Raleway Light"/>
                <a:cs typeface="Raleway Light"/>
              </a:defRPr>
            </a:lvl1pPr>
          </a:lstStyle>
          <a:p>
            <a:endParaRPr lang="id-ID" dirty="0"/>
          </a:p>
        </p:txBody>
      </p:sp>
      <p:sp>
        <p:nvSpPr>
          <p:cNvPr id="10" name="Oval 9"/>
          <p:cNvSpPr/>
          <p:nvPr userDrawn="1"/>
        </p:nvSpPr>
        <p:spPr>
          <a:xfrm>
            <a:off x="11512878" y="236686"/>
            <a:ext cx="479630" cy="479505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11" tIns="22856" rIns="45711" bIns="22856" rtlCol="0" anchor="ctr"/>
          <a:lstStyle/>
          <a:p>
            <a:pPr algn="ctr"/>
            <a:endParaRPr lang="en-US" sz="90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11549028" y="303535"/>
            <a:ext cx="421838" cy="307740"/>
          </a:xfrm>
          <a:prstGeom prst="rect">
            <a:avLst/>
          </a:prstGeom>
          <a:noFill/>
        </p:spPr>
        <p:txBody>
          <a:bodyPr wrap="none" lIns="91404" tIns="45702" rIns="91404" bIns="45702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Raleway Light"/>
                <a:cs typeface="Raleway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Raleway Light"/>
              <a:cs typeface="Raleway Light"/>
            </a:endParaRPr>
          </a:p>
        </p:txBody>
      </p:sp>
    </p:spTree>
    <p:extLst>
      <p:ext uri="{BB962C8B-B14F-4D97-AF65-F5344CB8AC3E}">
        <p14:creationId xmlns:p14="http://schemas.microsoft.com/office/powerpoint/2010/main" val="197929301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03_ap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2"/>
          <p:cNvSpPr>
            <a:spLocks noGrp="1" noChangeAspect="1"/>
          </p:cNvSpPr>
          <p:nvPr>
            <p:ph type="pic" sz="quarter" idx="13"/>
          </p:nvPr>
        </p:nvSpPr>
        <p:spPr>
          <a:xfrm>
            <a:off x="-3" y="-1"/>
            <a:ext cx="12192001" cy="3230218"/>
          </a:xfr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Raleway Light"/>
                <a:cs typeface="Raleway Light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sz="quarter" idx="10"/>
          </p:nvPr>
        </p:nvSpPr>
        <p:spPr>
          <a:xfrm>
            <a:off x="997398" y="1188270"/>
            <a:ext cx="752671" cy="2139950"/>
          </a:xfr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Raleway Light"/>
                <a:cs typeface="Raleway Light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32" name="Picture Placeholder 2"/>
          <p:cNvSpPr>
            <a:spLocks noGrp="1" noChangeAspect="1"/>
          </p:cNvSpPr>
          <p:nvPr>
            <p:ph type="pic" sz="quarter" idx="12"/>
          </p:nvPr>
        </p:nvSpPr>
        <p:spPr>
          <a:xfrm>
            <a:off x="3573307" y="1188270"/>
            <a:ext cx="803171" cy="2133600"/>
          </a:xfr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Raleway Light"/>
                <a:cs typeface="Raleway Light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sz="quarter" idx="11"/>
          </p:nvPr>
        </p:nvSpPr>
        <p:spPr>
          <a:xfrm>
            <a:off x="1903613" y="966020"/>
            <a:ext cx="1558227" cy="2755900"/>
          </a:xfr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Raleway Light"/>
                <a:cs typeface="Raleway Light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7" name="Rectangle 6"/>
          <p:cNvSpPr/>
          <p:nvPr userDrawn="1"/>
        </p:nvSpPr>
        <p:spPr>
          <a:xfrm>
            <a:off x="3896747" y="6256370"/>
            <a:ext cx="4404903" cy="430851"/>
          </a:xfrm>
          <a:prstGeom prst="rect">
            <a:avLst/>
          </a:prstGeom>
        </p:spPr>
        <p:txBody>
          <a:bodyPr wrap="square" lIns="91404" tIns="45702" rIns="91404" bIns="45702">
            <a:spAutoFit/>
          </a:bodyPr>
          <a:lstStyle/>
          <a:p>
            <a:pPr algn="ctr"/>
            <a:r>
              <a:rPr lang="id-ID" sz="1200" dirty="0">
                <a:solidFill>
                  <a:schemeClr val="accent1"/>
                </a:solidFill>
                <a:latin typeface="Lato Light"/>
                <a:cs typeface="Lato Light"/>
              </a:rPr>
              <a:t>www.companyname.com</a:t>
            </a:r>
          </a:p>
          <a:p>
            <a:pPr algn="ctr"/>
            <a:r>
              <a:rPr lang="en-US" sz="1000" dirty="0">
                <a:solidFill>
                  <a:schemeClr val="tx2"/>
                </a:solidFill>
                <a:latin typeface="Lato Light"/>
                <a:cs typeface="Lato Light"/>
              </a:rPr>
              <a:t>© 2015 Planner </a:t>
            </a:r>
            <a:r>
              <a:rPr lang="id-ID" sz="1000" dirty="0">
                <a:solidFill>
                  <a:schemeClr val="tx2"/>
                </a:solidFill>
                <a:latin typeface="Lato Light"/>
                <a:cs typeface="Lato Light"/>
              </a:rPr>
              <a:t>PowerPoint Template</a:t>
            </a:r>
            <a:r>
              <a:rPr lang="en-US" sz="1000" dirty="0">
                <a:solidFill>
                  <a:schemeClr val="tx2"/>
                </a:solidFill>
                <a:latin typeface="Lato Light"/>
                <a:cs typeface="Lato Light"/>
              </a:rPr>
              <a:t>. All Rights Reserved. </a:t>
            </a:r>
            <a:endParaRPr lang="id-ID" sz="1000" dirty="0">
              <a:solidFill>
                <a:schemeClr val="tx2"/>
              </a:solidFill>
              <a:latin typeface="Lato Light"/>
              <a:cs typeface="Lato Light"/>
            </a:endParaRPr>
          </a:p>
        </p:txBody>
      </p:sp>
    </p:spTree>
    <p:extLst>
      <p:ext uri="{BB962C8B-B14F-4D97-AF65-F5344CB8AC3E}">
        <p14:creationId xmlns:p14="http://schemas.microsoft.com/office/powerpoint/2010/main" val="1530092931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0A8DB-D9C4-4997-B047-6E8285CB5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5BA61A-EF85-44AC-9F7E-F78CF3B7BD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48EE4F-8A85-41C1-B97F-528D6F211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49433-9FC8-46BB-9B7F-63D464C76D42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A2F045-BDC0-4299-A30A-6041EB577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7DB9C8-450F-4045-A16B-B239186C7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58168-9D1B-414D-BFF0-58BB234C2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98112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eet the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/>
          <p:cNvSpPr/>
          <p:nvPr userDrawn="1"/>
        </p:nvSpPr>
        <p:spPr>
          <a:xfrm>
            <a:off x="11512878" y="236686"/>
            <a:ext cx="479630" cy="479505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11" tIns="22856" rIns="45711" bIns="22856" rtlCol="0" anchor="ctr"/>
          <a:lstStyle/>
          <a:p>
            <a:pPr algn="ctr"/>
            <a:endParaRPr lang="en-US" sz="900"/>
          </a:p>
        </p:txBody>
      </p:sp>
      <p:sp>
        <p:nvSpPr>
          <p:cNvPr id="15" name="TextBox 14"/>
          <p:cNvSpPr txBox="1"/>
          <p:nvPr userDrawn="1"/>
        </p:nvSpPr>
        <p:spPr>
          <a:xfrm>
            <a:off x="11549028" y="303535"/>
            <a:ext cx="421838" cy="307740"/>
          </a:xfrm>
          <a:prstGeom prst="rect">
            <a:avLst/>
          </a:prstGeom>
          <a:noFill/>
        </p:spPr>
        <p:txBody>
          <a:bodyPr wrap="none" lIns="91404" tIns="45702" rIns="91404" bIns="45702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Raleway Light"/>
                <a:cs typeface="Raleway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Raleway Light"/>
              <a:cs typeface="Raleway Light"/>
            </a:endParaRPr>
          </a:p>
        </p:txBody>
      </p:sp>
      <p:sp>
        <p:nvSpPr>
          <p:cNvPr id="23" name="Picture Placeholder 22"/>
          <p:cNvSpPr>
            <a:spLocks noGrp="1" noChangeAspect="1"/>
          </p:cNvSpPr>
          <p:nvPr>
            <p:ph type="pic" sz="quarter" idx="15"/>
          </p:nvPr>
        </p:nvSpPr>
        <p:spPr>
          <a:xfrm>
            <a:off x="1109428" y="1803401"/>
            <a:ext cx="2133600" cy="213360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en-US" dirty="0"/>
          </a:p>
        </p:txBody>
      </p:sp>
      <p:sp>
        <p:nvSpPr>
          <p:cNvPr id="18" name="Picture Placeholder 22"/>
          <p:cNvSpPr>
            <a:spLocks noGrp="1" noChangeAspect="1"/>
          </p:cNvSpPr>
          <p:nvPr>
            <p:ph type="pic" sz="quarter" idx="16"/>
          </p:nvPr>
        </p:nvSpPr>
        <p:spPr>
          <a:xfrm>
            <a:off x="3657600" y="1803401"/>
            <a:ext cx="2133600" cy="213360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en-US" dirty="0"/>
          </a:p>
        </p:txBody>
      </p:sp>
      <p:sp>
        <p:nvSpPr>
          <p:cNvPr id="19" name="Picture Placeholder 22"/>
          <p:cNvSpPr>
            <a:spLocks noGrp="1" noChangeAspect="1"/>
          </p:cNvSpPr>
          <p:nvPr>
            <p:ph type="pic" sz="quarter" idx="17"/>
          </p:nvPr>
        </p:nvSpPr>
        <p:spPr>
          <a:xfrm>
            <a:off x="6096000" y="1803401"/>
            <a:ext cx="2133600" cy="213360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en-US" dirty="0"/>
          </a:p>
        </p:txBody>
      </p:sp>
      <p:sp>
        <p:nvSpPr>
          <p:cNvPr id="20" name="Picture Placeholder 22"/>
          <p:cNvSpPr>
            <a:spLocks noGrp="1" noChangeAspect="1"/>
          </p:cNvSpPr>
          <p:nvPr>
            <p:ph type="pic" sz="quarter" idx="18"/>
          </p:nvPr>
        </p:nvSpPr>
        <p:spPr>
          <a:xfrm>
            <a:off x="8534400" y="1803401"/>
            <a:ext cx="2133600" cy="213360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3896747" y="6256370"/>
            <a:ext cx="4404903" cy="430851"/>
          </a:xfrm>
          <a:prstGeom prst="rect">
            <a:avLst/>
          </a:prstGeom>
        </p:spPr>
        <p:txBody>
          <a:bodyPr wrap="square" lIns="91404" tIns="45702" rIns="91404" bIns="45702">
            <a:spAutoFit/>
          </a:bodyPr>
          <a:lstStyle/>
          <a:p>
            <a:pPr algn="ctr"/>
            <a:r>
              <a:rPr lang="id-ID" sz="1200" dirty="0">
                <a:solidFill>
                  <a:schemeClr val="accent1"/>
                </a:solidFill>
                <a:latin typeface="Lato Light"/>
                <a:cs typeface="Lato Light"/>
              </a:rPr>
              <a:t>www.companyname.com</a:t>
            </a:r>
          </a:p>
          <a:p>
            <a:pPr algn="ctr"/>
            <a:r>
              <a:rPr lang="en-US" sz="1000" dirty="0">
                <a:solidFill>
                  <a:schemeClr val="tx2"/>
                </a:solidFill>
                <a:latin typeface="Lato Light"/>
                <a:cs typeface="Lato Light"/>
              </a:rPr>
              <a:t>© 2015 Planner </a:t>
            </a:r>
            <a:r>
              <a:rPr lang="id-ID" sz="1000" dirty="0">
                <a:solidFill>
                  <a:schemeClr val="tx2"/>
                </a:solidFill>
                <a:latin typeface="Lato Light"/>
                <a:cs typeface="Lato Light"/>
              </a:rPr>
              <a:t>PowerPoint Template</a:t>
            </a:r>
            <a:r>
              <a:rPr lang="en-US" sz="1000" dirty="0">
                <a:solidFill>
                  <a:schemeClr val="tx2"/>
                </a:solidFill>
                <a:latin typeface="Lato Light"/>
                <a:cs typeface="Lato Light"/>
              </a:rPr>
              <a:t>. All Rights Reserved. </a:t>
            </a:r>
            <a:endParaRPr lang="id-ID" sz="1000" dirty="0">
              <a:solidFill>
                <a:schemeClr val="tx2"/>
              </a:solidFill>
              <a:latin typeface="Lato Light"/>
              <a:cs typeface="Lato Light"/>
            </a:endParaRPr>
          </a:p>
        </p:txBody>
      </p:sp>
    </p:spTree>
    <p:extLst>
      <p:ext uri="{BB962C8B-B14F-4D97-AF65-F5344CB8AC3E}">
        <p14:creationId xmlns:p14="http://schemas.microsoft.com/office/powerpoint/2010/main" val="793860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xmlns:p14="http://schemas.microsoft.com/office/powerpoint/2010/main" spd="slow" advClick="0" advTm="3000"/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/>
          <p:cNvSpPr/>
          <p:nvPr userDrawn="1"/>
        </p:nvSpPr>
        <p:spPr>
          <a:xfrm>
            <a:off x="11512878" y="236686"/>
            <a:ext cx="479630" cy="479505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11" tIns="22856" rIns="45711" bIns="22856" rtlCol="0" anchor="ctr"/>
          <a:lstStyle/>
          <a:p>
            <a:pPr algn="ctr"/>
            <a:endParaRPr lang="en-US" sz="90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11549028" y="303535"/>
            <a:ext cx="421838" cy="307740"/>
          </a:xfrm>
          <a:prstGeom prst="rect">
            <a:avLst/>
          </a:prstGeom>
          <a:noFill/>
        </p:spPr>
        <p:txBody>
          <a:bodyPr wrap="none" lIns="91404" tIns="45702" rIns="91404" bIns="45702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Raleway Light"/>
                <a:cs typeface="Raleway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Raleway Light"/>
              <a:cs typeface="Raleway Light"/>
            </a:endParaRPr>
          </a:p>
        </p:txBody>
      </p:sp>
      <p:sp>
        <p:nvSpPr>
          <p:cNvPr id="15" name="Picture Placeholder 13"/>
          <p:cNvSpPr>
            <a:spLocks noGrp="1" noChangeAspect="1"/>
          </p:cNvSpPr>
          <p:nvPr>
            <p:ph type="pic" sz="quarter" idx="11"/>
          </p:nvPr>
        </p:nvSpPr>
        <p:spPr>
          <a:xfrm>
            <a:off x="3785657" y="1625400"/>
            <a:ext cx="2317411" cy="2315293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1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13"/>
          <p:cNvSpPr>
            <a:spLocks noGrp="1" noChangeAspect="1"/>
          </p:cNvSpPr>
          <p:nvPr>
            <p:ph type="pic" sz="quarter" idx="13"/>
          </p:nvPr>
        </p:nvSpPr>
        <p:spPr>
          <a:xfrm>
            <a:off x="6169719" y="1614260"/>
            <a:ext cx="4695167" cy="4634299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1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Picture Placeholder 13"/>
          <p:cNvSpPr>
            <a:spLocks noGrp="1" noChangeAspect="1"/>
          </p:cNvSpPr>
          <p:nvPr>
            <p:ph type="pic" sz="quarter" idx="16"/>
          </p:nvPr>
        </p:nvSpPr>
        <p:spPr>
          <a:xfrm>
            <a:off x="1397693" y="3933267"/>
            <a:ext cx="2317410" cy="2315295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1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3896747" y="6256370"/>
            <a:ext cx="4404903" cy="430851"/>
          </a:xfrm>
          <a:prstGeom prst="rect">
            <a:avLst/>
          </a:prstGeom>
        </p:spPr>
        <p:txBody>
          <a:bodyPr wrap="square" lIns="91404" tIns="45702" rIns="91404" bIns="45702">
            <a:spAutoFit/>
          </a:bodyPr>
          <a:lstStyle/>
          <a:p>
            <a:pPr algn="ctr"/>
            <a:r>
              <a:rPr lang="id-ID" sz="1200" dirty="0">
                <a:solidFill>
                  <a:schemeClr val="accent1"/>
                </a:solidFill>
                <a:latin typeface="Lato Light"/>
                <a:cs typeface="Lato Light"/>
              </a:rPr>
              <a:t>www.companyname.com</a:t>
            </a:r>
          </a:p>
          <a:p>
            <a:pPr algn="ctr"/>
            <a:r>
              <a:rPr lang="en-US" sz="1000" dirty="0">
                <a:solidFill>
                  <a:schemeClr val="tx2"/>
                </a:solidFill>
                <a:latin typeface="Lato Light"/>
                <a:cs typeface="Lato Light"/>
              </a:rPr>
              <a:t>© 2015 Planner </a:t>
            </a:r>
            <a:r>
              <a:rPr lang="id-ID" sz="1000" dirty="0">
                <a:solidFill>
                  <a:schemeClr val="tx2"/>
                </a:solidFill>
                <a:latin typeface="Lato Light"/>
                <a:cs typeface="Lato Light"/>
              </a:rPr>
              <a:t>PowerPoint Template</a:t>
            </a:r>
            <a:r>
              <a:rPr lang="en-US" sz="1000" dirty="0">
                <a:solidFill>
                  <a:schemeClr val="tx2"/>
                </a:solidFill>
                <a:latin typeface="Lato Light"/>
                <a:cs typeface="Lato Light"/>
              </a:rPr>
              <a:t>. All Rights Reserved. </a:t>
            </a:r>
            <a:endParaRPr lang="id-ID" sz="1000" dirty="0">
              <a:solidFill>
                <a:schemeClr val="tx2"/>
              </a:solidFill>
              <a:latin typeface="Lato Light"/>
              <a:cs typeface="Lato Light"/>
            </a:endParaRPr>
          </a:p>
        </p:txBody>
      </p:sp>
    </p:spTree>
    <p:extLst>
      <p:ext uri="{BB962C8B-B14F-4D97-AF65-F5344CB8AC3E}">
        <p14:creationId xmlns:p14="http://schemas.microsoft.com/office/powerpoint/2010/main" val="2901794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14:reveal/>
      </p:transition>
    </mc:Choice>
    <mc:Fallback xmlns="">
      <p:transition xmlns:p14="http://schemas.microsoft.com/office/powerpoint/2010/main" spd="slow" advClick="0" advTm="3000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-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val 15"/>
          <p:cNvSpPr/>
          <p:nvPr userDrawn="1"/>
        </p:nvSpPr>
        <p:spPr>
          <a:xfrm>
            <a:off x="11512878" y="236686"/>
            <a:ext cx="479630" cy="479505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11" tIns="22856" rIns="45711" bIns="22856" rtlCol="0" anchor="ctr"/>
          <a:lstStyle/>
          <a:p>
            <a:pPr algn="ctr"/>
            <a:endParaRPr lang="en-US" sz="900"/>
          </a:p>
        </p:txBody>
      </p:sp>
      <p:sp>
        <p:nvSpPr>
          <p:cNvPr id="17" name="TextBox 16"/>
          <p:cNvSpPr txBox="1"/>
          <p:nvPr userDrawn="1"/>
        </p:nvSpPr>
        <p:spPr>
          <a:xfrm>
            <a:off x="11549028" y="303535"/>
            <a:ext cx="421838" cy="307740"/>
          </a:xfrm>
          <a:prstGeom prst="rect">
            <a:avLst/>
          </a:prstGeom>
          <a:noFill/>
        </p:spPr>
        <p:txBody>
          <a:bodyPr wrap="none" lIns="91404" tIns="45702" rIns="91404" bIns="45702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Raleway Light"/>
                <a:cs typeface="Raleway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Raleway Light"/>
              <a:cs typeface="Raleway Light"/>
            </a:endParaRPr>
          </a:p>
        </p:txBody>
      </p:sp>
      <p:sp>
        <p:nvSpPr>
          <p:cNvPr id="13" name="Picture Placeholder 12"/>
          <p:cNvSpPr>
            <a:spLocks noGrp="1" noChangeAspect="1"/>
          </p:cNvSpPr>
          <p:nvPr>
            <p:ph type="pic" sz="quarter" idx="10"/>
          </p:nvPr>
        </p:nvSpPr>
        <p:spPr>
          <a:xfrm>
            <a:off x="1253394" y="1433102"/>
            <a:ext cx="2395728" cy="2395728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 dirty="0"/>
          </a:p>
        </p:txBody>
      </p:sp>
      <p:sp>
        <p:nvSpPr>
          <p:cNvPr id="32" name="Picture Placeholder 12"/>
          <p:cNvSpPr>
            <a:spLocks noGrp="1" noChangeAspect="1"/>
          </p:cNvSpPr>
          <p:nvPr>
            <p:ph type="pic" sz="quarter" idx="11"/>
          </p:nvPr>
        </p:nvSpPr>
        <p:spPr>
          <a:xfrm>
            <a:off x="3655472" y="1427613"/>
            <a:ext cx="2395728" cy="2395728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 dirty="0"/>
          </a:p>
        </p:txBody>
      </p:sp>
      <p:sp>
        <p:nvSpPr>
          <p:cNvPr id="33" name="Picture Placeholder 12"/>
          <p:cNvSpPr>
            <a:spLocks noGrp="1" noChangeAspect="1"/>
          </p:cNvSpPr>
          <p:nvPr>
            <p:ph type="pic" sz="quarter" idx="12"/>
          </p:nvPr>
        </p:nvSpPr>
        <p:spPr>
          <a:xfrm>
            <a:off x="6057550" y="1427613"/>
            <a:ext cx="2395728" cy="2395728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 dirty="0"/>
          </a:p>
        </p:txBody>
      </p:sp>
      <p:sp>
        <p:nvSpPr>
          <p:cNvPr id="34" name="Picture Placeholder 12"/>
          <p:cNvSpPr>
            <a:spLocks noGrp="1" noChangeAspect="1"/>
          </p:cNvSpPr>
          <p:nvPr>
            <p:ph type="pic" sz="quarter" idx="13"/>
          </p:nvPr>
        </p:nvSpPr>
        <p:spPr>
          <a:xfrm>
            <a:off x="8459628" y="1427613"/>
            <a:ext cx="2395728" cy="2395728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 dirty="0"/>
          </a:p>
        </p:txBody>
      </p:sp>
      <p:sp>
        <p:nvSpPr>
          <p:cNvPr id="35" name="Picture Placeholder 12"/>
          <p:cNvSpPr>
            <a:spLocks noGrp="1" noChangeAspect="1"/>
          </p:cNvSpPr>
          <p:nvPr>
            <p:ph type="pic" sz="quarter" idx="14"/>
          </p:nvPr>
        </p:nvSpPr>
        <p:spPr>
          <a:xfrm>
            <a:off x="1253394" y="3833722"/>
            <a:ext cx="2395728" cy="2395728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 dirty="0"/>
          </a:p>
        </p:txBody>
      </p:sp>
      <p:sp>
        <p:nvSpPr>
          <p:cNvPr id="36" name="Picture Placeholder 12"/>
          <p:cNvSpPr>
            <a:spLocks noGrp="1" noChangeAspect="1"/>
          </p:cNvSpPr>
          <p:nvPr>
            <p:ph type="pic" sz="quarter" idx="15"/>
          </p:nvPr>
        </p:nvSpPr>
        <p:spPr>
          <a:xfrm>
            <a:off x="3655472" y="3839778"/>
            <a:ext cx="2395728" cy="2395728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 dirty="0"/>
          </a:p>
        </p:txBody>
      </p:sp>
      <p:sp>
        <p:nvSpPr>
          <p:cNvPr id="37" name="Picture Placeholder 12"/>
          <p:cNvSpPr>
            <a:spLocks noGrp="1" noChangeAspect="1"/>
          </p:cNvSpPr>
          <p:nvPr>
            <p:ph type="pic" sz="quarter" idx="16"/>
          </p:nvPr>
        </p:nvSpPr>
        <p:spPr>
          <a:xfrm>
            <a:off x="6057550" y="3839778"/>
            <a:ext cx="2395728" cy="2395728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 dirty="0"/>
          </a:p>
        </p:txBody>
      </p:sp>
      <p:sp>
        <p:nvSpPr>
          <p:cNvPr id="38" name="Picture Placeholder 12"/>
          <p:cNvSpPr>
            <a:spLocks noGrp="1" noChangeAspect="1"/>
          </p:cNvSpPr>
          <p:nvPr>
            <p:ph type="pic" sz="quarter" idx="17"/>
          </p:nvPr>
        </p:nvSpPr>
        <p:spPr>
          <a:xfrm>
            <a:off x="8459628" y="3839778"/>
            <a:ext cx="2395728" cy="2395728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3896747" y="6256370"/>
            <a:ext cx="4404903" cy="430851"/>
          </a:xfrm>
          <a:prstGeom prst="rect">
            <a:avLst/>
          </a:prstGeom>
        </p:spPr>
        <p:txBody>
          <a:bodyPr wrap="square" lIns="91404" tIns="45702" rIns="91404" bIns="45702">
            <a:spAutoFit/>
          </a:bodyPr>
          <a:lstStyle/>
          <a:p>
            <a:pPr algn="ctr"/>
            <a:r>
              <a:rPr lang="id-ID" sz="1200" dirty="0">
                <a:solidFill>
                  <a:schemeClr val="accent1"/>
                </a:solidFill>
                <a:latin typeface="Lato Light"/>
                <a:cs typeface="Lato Light"/>
              </a:rPr>
              <a:t>www.companyname.com</a:t>
            </a:r>
          </a:p>
          <a:p>
            <a:pPr algn="ctr"/>
            <a:r>
              <a:rPr lang="en-US" sz="1000" dirty="0">
                <a:solidFill>
                  <a:schemeClr val="tx2"/>
                </a:solidFill>
                <a:latin typeface="Lato Light"/>
                <a:cs typeface="Lato Light"/>
              </a:rPr>
              <a:t>© 2015 Planner </a:t>
            </a:r>
            <a:r>
              <a:rPr lang="id-ID" sz="1000" dirty="0">
                <a:solidFill>
                  <a:schemeClr val="tx2"/>
                </a:solidFill>
                <a:latin typeface="Lato Light"/>
                <a:cs typeface="Lato Light"/>
              </a:rPr>
              <a:t>PowerPoint Template</a:t>
            </a:r>
            <a:r>
              <a:rPr lang="en-US" sz="1000" dirty="0">
                <a:solidFill>
                  <a:schemeClr val="tx2"/>
                </a:solidFill>
                <a:latin typeface="Lato Light"/>
                <a:cs typeface="Lato Light"/>
              </a:rPr>
              <a:t>. All Rights Reserved. </a:t>
            </a:r>
            <a:endParaRPr lang="id-ID" sz="1000" dirty="0">
              <a:solidFill>
                <a:schemeClr val="tx2"/>
              </a:solidFill>
              <a:latin typeface="Lato Light"/>
              <a:cs typeface="Lato Light"/>
            </a:endParaRPr>
          </a:p>
        </p:txBody>
      </p:sp>
    </p:spTree>
    <p:extLst>
      <p:ext uri="{BB962C8B-B14F-4D97-AF65-F5344CB8AC3E}">
        <p14:creationId xmlns:p14="http://schemas.microsoft.com/office/powerpoint/2010/main" val="647512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xmlns:p14="http://schemas.microsoft.com/office/powerpoint/2010/main" spd="slow" advClick="0" advTm="3000"/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-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val 15"/>
          <p:cNvSpPr/>
          <p:nvPr userDrawn="1"/>
        </p:nvSpPr>
        <p:spPr>
          <a:xfrm>
            <a:off x="11512878" y="236686"/>
            <a:ext cx="479630" cy="479505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11" tIns="22856" rIns="45711" bIns="22856" rtlCol="0" anchor="ctr"/>
          <a:lstStyle/>
          <a:p>
            <a:pPr algn="ctr"/>
            <a:endParaRPr lang="en-US" sz="900"/>
          </a:p>
        </p:txBody>
      </p:sp>
      <p:sp>
        <p:nvSpPr>
          <p:cNvPr id="18" name="TextBox 17"/>
          <p:cNvSpPr txBox="1"/>
          <p:nvPr userDrawn="1"/>
        </p:nvSpPr>
        <p:spPr>
          <a:xfrm>
            <a:off x="11549028" y="303535"/>
            <a:ext cx="421838" cy="307740"/>
          </a:xfrm>
          <a:prstGeom prst="rect">
            <a:avLst/>
          </a:prstGeom>
          <a:noFill/>
        </p:spPr>
        <p:txBody>
          <a:bodyPr wrap="none" lIns="91404" tIns="45702" rIns="91404" bIns="45702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Raleway Light"/>
                <a:cs typeface="Raleway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Raleway Light"/>
              <a:cs typeface="Raleway Light"/>
            </a:endParaRPr>
          </a:p>
        </p:txBody>
      </p:sp>
      <p:sp>
        <p:nvSpPr>
          <p:cNvPr id="14" name="Picture Placeholder 12"/>
          <p:cNvSpPr>
            <a:spLocks noGrp="1" noChangeAspect="1"/>
          </p:cNvSpPr>
          <p:nvPr>
            <p:ph type="pic" sz="quarter" idx="11"/>
          </p:nvPr>
        </p:nvSpPr>
        <p:spPr>
          <a:xfrm>
            <a:off x="6826316" y="1893450"/>
            <a:ext cx="2147420" cy="3579115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 dirty="0"/>
          </a:p>
        </p:txBody>
      </p:sp>
      <p:sp>
        <p:nvSpPr>
          <p:cNvPr id="17" name="Picture Placeholder 12"/>
          <p:cNvSpPr>
            <a:spLocks noGrp="1" noChangeAspect="1"/>
          </p:cNvSpPr>
          <p:nvPr>
            <p:ph type="pic" sz="quarter" idx="14"/>
          </p:nvPr>
        </p:nvSpPr>
        <p:spPr>
          <a:xfrm>
            <a:off x="4586536" y="1893450"/>
            <a:ext cx="2147420" cy="3579115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 dirty="0"/>
          </a:p>
        </p:txBody>
      </p:sp>
      <p:sp>
        <p:nvSpPr>
          <p:cNvPr id="19" name="Picture Placeholder 12"/>
          <p:cNvSpPr>
            <a:spLocks noGrp="1" noChangeAspect="1"/>
          </p:cNvSpPr>
          <p:nvPr>
            <p:ph type="pic" sz="quarter" idx="16"/>
          </p:nvPr>
        </p:nvSpPr>
        <p:spPr>
          <a:xfrm>
            <a:off x="9066096" y="1893450"/>
            <a:ext cx="2147420" cy="3579115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3896747" y="6256370"/>
            <a:ext cx="4404903" cy="430851"/>
          </a:xfrm>
          <a:prstGeom prst="rect">
            <a:avLst/>
          </a:prstGeom>
        </p:spPr>
        <p:txBody>
          <a:bodyPr wrap="square" lIns="91404" tIns="45702" rIns="91404" bIns="45702">
            <a:spAutoFit/>
          </a:bodyPr>
          <a:lstStyle/>
          <a:p>
            <a:pPr algn="ctr"/>
            <a:r>
              <a:rPr lang="id-ID" sz="1200" dirty="0">
                <a:solidFill>
                  <a:schemeClr val="accent1"/>
                </a:solidFill>
                <a:latin typeface="Lato Light"/>
                <a:cs typeface="Lato Light"/>
              </a:rPr>
              <a:t>www.companyname.com</a:t>
            </a:r>
          </a:p>
          <a:p>
            <a:pPr algn="ctr"/>
            <a:r>
              <a:rPr lang="en-US" sz="1000" dirty="0">
                <a:solidFill>
                  <a:schemeClr val="tx2"/>
                </a:solidFill>
                <a:latin typeface="Lato Light"/>
                <a:cs typeface="Lato Light"/>
              </a:rPr>
              <a:t>© 2015 Planner </a:t>
            </a:r>
            <a:r>
              <a:rPr lang="id-ID" sz="1000" dirty="0">
                <a:solidFill>
                  <a:schemeClr val="tx2"/>
                </a:solidFill>
                <a:latin typeface="Lato Light"/>
                <a:cs typeface="Lato Light"/>
              </a:rPr>
              <a:t>PowerPoint Template</a:t>
            </a:r>
            <a:r>
              <a:rPr lang="en-US" sz="1000" dirty="0">
                <a:solidFill>
                  <a:schemeClr val="tx2"/>
                </a:solidFill>
                <a:latin typeface="Lato Light"/>
                <a:cs typeface="Lato Light"/>
              </a:rPr>
              <a:t>. All Rights Reserved. </a:t>
            </a:r>
            <a:endParaRPr lang="id-ID" sz="1000" dirty="0">
              <a:solidFill>
                <a:schemeClr val="tx2"/>
              </a:solidFill>
              <a:latin typeface="Lato Light"/>
              <a:cs typeface="Lato Light"/>
            </a:endParaRPr>
          </a:p>
        </p:txBody>
      </p:sp>
    </p:spTree>
    <p:extLst>
      <p:ext uri="{BB962C8B-B14F-4D97-AF65-F5344CB8AC3E}">
        <p14:creationId xmlns:p14="http://schemas.microsoft.com/office/powerpoint/2010/main" val="1138652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xmlns:p14="http://schemas.microsoft.com/office/powerpoint/2010/main" spd="slow" advClick="0" advTm="3000"/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pp Design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/>
          <p:cNvSpPr/>
          <p:nvPr userDrawn="1"/>
        </p:nvSpPr>
        <p:spPr>
          <a:xfrm>
            <a:off x="11512878" y="236686"/>
            <a:ext cx="479630" cy="479505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11" tIns="22856" rIns="45711" bIns="22856" rtlCol="0" anchor="ctr"/>
          <a:lstStyle/>
          <a:p>
            <a:pPr algn="ctr"/>
            <a:endParaRPr lang="en-US" sz="90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11549028" y="303535"/>
            <a:ext cx="421838" cy="307740"/>
          </a:xfrm>
          <a:prstGeom prst="rect">
            <a:avLst/>
          </a:prstGeom>
          <a:noFill/>
        </p:spPr>
        <p:txBody>
          <a:bodyPr wrap="none" lIns="91404" tIns="45702" rIns="91404" bIns="45702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Raleway Light"/>
                <a:cs typeface="Raleway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Raleway Light"/>
              <a:cs typeface="Raleway Light"/>
            </a:endParaRPr>
          </a:p>
        </p:txBody>
      </p:sp>
      <p:sp>
        <p:nvSpPr>
          <p:cNvPr id="26" name="Picture Placeholder 9"/>
          <p:cNvSpPr>
            <a:spLocks noGrp="1" noChangeAspect="1"/>
          </p:cNvSpPr>
          <p:nvPr>
            <p:ph type="pic" sz="quarter" idx="10"/>
          </p:nvPr>
        </p:nvSpPr>
        <p:spPr>
          <a:xfrm>
            <a:off x="2116468" y="2292692"/>
            <a:ext cx="1418177" cy="2544377"/>
          </a:xfrm>
        </p:spPr>
        <p:txBody>
          <a:bodyPr>
            <a:normAutofit/>
          </a:bodyPr>
          <a:lstStyle>
            <a:lvl1pPr marL="0" indent="0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0" name="Picture Placeholder 9"/>
          <p:cNvSpPr>
            <a:spLocks noGrp="1" noChangeAspect="1"/>
          </p:cNvSpPr>
          <p:nvPr>
            <p:ph type="pic" sz="quarter" idx="11"/>
          </p:nvPr>
        </p:nvSpPr>
        <p:spPr>
          <a:xfrm>
            <a:off x="5401831" y="2292692"/>
            <a:ext cx="1418177" cy="2544377"/>
          </a:xfrm>
        </p:spPr>
        <p:txBody>
          <a:bodyPr>
            <a:normAutofit/>
          </a:bodyPr>
          <a:lstStyle>
            <a:lvl1pPr marL="0" indent="0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4" name="Picture Placeholder 9"/>
          <p:cNvSpPr>
            <a:spLocks noGrp="1" noChangeAspect="1"/>
          </p:cNvSpPr>
          <p:nvPr>
            <p:ph type="pic" sz="quarter" idx="12"/>
          </p:nvPr>
        </p:nvSpPr>
        <p:spPr>
          <a:xfrm>
            <a:off x="8732070" y="2292692"/>
            <a:ext cx="1418177" cy="2544377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3896747" y="6256370"/>
            <a:ext cx="4404903" cy="430851"/>
          </a:xfrm>
          <a:prstGeom prst="rect">
            <a:avLst/>
          </a:prstGeom>
        </p:spPr>
        <p:txBody>
          <a:bodyPr wrap="square" lIns="91404" tIns="45702" rIns="91404" bIns="45702">
            <a:spAutoFit/>
          </a:bodyPr>
          <a:lstStyle/>
          <a:p>
            <a:pPr algn="ctr"/>
            <a:r>
              <a:rPr lang="id-ID" sz="1200" dirty="0">
                <a:solidFill>
                  <a:schemeClr val="accent1"/>
                </a:solidFill>
                <a:latin typeface="Lato Light"/>
                <a:cs typeface="Lato Light"/>
              </a:rPr>
              <a:t>www.companyname.com</a:t>
            </a:r>
          </a:p>
          <a:p>
            <a:pPr algn="ctr"/>
            <a:r>
              <a:rPr lang="en-US" sz="1000" dirty="0">
                <a:solidFill>
                  <a:schemeClr val="tx2"/>
                </a:solidFill>
                <a:latin typeface="Lato Light"/>
                <a:cs typeface="Lato Light"/>
              </a:rPr>
              <a:t>© 2015 Planner </a:t>
            </a:r>
            <a:r>
              <a:rPr lang="id-ID" sz="1000" dirty="0">
                <a:solidFill>
                  <a:schemeClr val="tx2"/>
                </a:solidFill>
                <a:latin typeface="Lato Light"/>
                <a:cs typeface="Lato Light"/>
              </a:rPr>
              <a:t>PowerPoint Template</a:t>
            </a:r>
            <a:r>
              <a:rPr lang="en-US" sz="1000" dirty="0">
                <a:solidFill>
                  <a:schemeClr val="tx2"/>
                </a:solidFill>
                <a:latin typeface="Lato Light"/>
                <a:cs typeface="Lato Light"/>
              </a:rPr>
              <a:t>. All Rights Reserved. </a:t>
            </a:r>
            <a:endParaRPr lang="id-ID" sz="1000" dirty="0">
              <a:solidFill>
                <a:schemeClr val="tx2"/>
              </a:solidFill>
              <a:latin typeface="Lato Light"/>
              <a:cs typeface="Lato Light"/>
            </a:endParaRPr>
          </a:p>
        </p:txBody>
      </p:sp>
    </p:spTree>
    <p:extLst>
      <p:ext uri="{BB962C8B-B14F-4D97-AF65-F5344CB8AC3E}">
        <p14:creationId xmlns:p14="http://schemas.microsoft.com/office/powerpoint/2010/main" val="970175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14:reveal/>
      </p:transition>
    </mc:Choice>
    <mc:Fallback xmlns="">
      <p:transition xmlns:p14="http://schemas.microsoft.com/office/powerpoint/2010/main" spd="slow" advClick="0" advTm="3000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ckup-de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val 14"/>
          <p:cNvSpPr/>
          <p:nvPr userDrawn="1"/>
        </p:nvSpPr>
        <p:spPr>
          <a:xfrm>
            <a:off x="11512878" y="236686"/>
            <a:ext cx="479630" cy="479505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11" tIns="22856" rIns="45711" bIns="22856" rtlCol="0" anchor="ctr"/>
          <a:lstStyle/>
          <a:p>
            <a:pPr algn="ctr"/>
            <a:endParaRPr lang="en-US" sz="90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11549028" y="303535"/>
            <a:ext cx="421838" cy="307740"/>
          </a:xfrm>
          <a:prstGeom prst="rect">
            <a:avLst/>
          </a:prstGeom>
          <a:noFill/>
        </p:spPr>
        <p:txBody>
          <a:bodyPr wrap="none" lIns="91404" tIns="45702" rIns="91404" bIns="45702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Raleway Light"/>
                <a:cs typeface="Raleway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Raleway Light"/>
              <a:cs typeface="Raleway Light"/>
            </a:endParaRPr>
          </a:p>
        </p:txBody>
      </p:sp>
      <p:sp>
        <p:nvSpPr>
          <p:cNvPr id="38" name="Picture Placeholder 16"/>
          <p:cNvSpPr>
            <a:spLocks noGrp="1" noChangeAspect="1"/>
          </p:cNvSpPr>
          <p:nvPr>
            <p:ph type="pic" sz="quarter" idx="13"/>
          </p:nvPr>
        </p:nvSpPr>
        <p:spPr>
          <a:xfrm>
            <a:off x="7036984" y="2394392"/>
            <a:ext cx="1006768" cy="2385050"/>
          </a:xfrm>
        </p:spPr>
        <p:txBody>
          <a:bodyPr>
            <a:normAutofit/>
          </a:bodyPr>
          <a:lstStyle>
            <a:lvl1pPr marL="0" indent="0">
              <a:buNone/>
              <a:defRPr sz="600"/>
            </a:lvl1pPr>
          </a:lstStyle>
          <a:p>
            <a:endParaRPr lang="en-US" dirty="0"/>
          </a:p>
        </p:txBody>
      </p:sp>
      <p:sp>
        <p:nvSpPr>
          <p:cNvPr id="39" name="Picture Placeholder 16"/>
          <p:cNvSpPr>
            <a:spLocks noGrp="1" noChangeAspect="1"/>
          </p:cNvSpPr>
          <p:nvPr>
            <p:ph type="pic" sz="quarter" idx="14"/>
          </p:nvPr>
        </p:nvSpPr>
        <p:spPr>
          <a:xfrm>
            <a:off x="4047873" y="2393726"/>
            <a:ext cx="920404" cy="2385050"/>
          </a:xfrm>
        </p:spPr>
        <p:txBody>
          <a:bodyPr>
            <a:normAutofit/>
          </a:bodyPr>
          <a:lstStyle>
            <a:lvl1pPr marL="0" indent="0">
              <a:buNone/>
              <a:defRPr sz="600"/>
            </a:lvl1pPr>
          </a:lstStyle>
          <a:p>
            <a:endParaRPr lang="en-US" dirty="0"/>
          </a:p>
        </p:txBody>
      </p:sp>
      <p:sp>
        <p:nvSpPr>
          <p:cNvPr id="25" name="Picture Placeholder 16"/>
          <p:cNvSpPr>
            <a:spLocks noGrp="1" noChangeAspect="1"/>
          </p:cNvSpPr>
          <p:nvPr>
            <p:ph type="pic" sz="quarter" idx="10"/>
          </p:nvPr>
        </p:nvSpPr>
        <p:spPr>
          <a:xfrm>
            <a:off x="5140484" y="2174790"/>
            <a:ext cx="1747046" cy="3114540"/>
          </a:xfrm>
        </p:spPr>
        <p:txBody>
          <a:bodyPr>
            <a:normAutofit/>
          </a:bodyPr>
          <a:lstStyle>
            <a:lvl1pPr marL="0" indent="0">
              <a:buNone/>
              <a:defRPr sz="600"/>
            </a:lvl1pPr>
          </a:lstStyle>
          <a:p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3896747" y="6256370"/>
            <a:ext cx="4404903" cy="430851"/>
          </a:xfrm>
          <a:prstGeom prst="rect">
            <a:avLst/>
          </a:prstGeom>
        </p:spPr>
        <p:txBody>
          <a:bodyPr wrap="square" lIns="91404" tIns="45702" rIns="91404" bIns="45702">
            <a:spAutoFit/>
          </a:bodyPr>
          <a:lstStyle/>
          <a:p>
            <a:pPr algn="ctr"/>
            <a:r>
              <a:rPr lang="id-ID" sz="1200" dirty="0">
                <a:solidFill>
                  <a:schemeClr val="accent1"/>
                </a:solidFill>
                <a:latin typeface="Lato Light"/>
                <a:cs typeface="Lato Light"/>
              </a:rPr>
              <a:t>www.companyname.com</a:t>
            </a:r>
          </a:p>
          <a:p>
            <a:pPr algn="ctr"/>
            <a:r>
              <a:rPr lang="en-US" sz="1000" dirty="0">
                <a:solidFill>
                  <a:schemeClr val="tx2"/>
                </a:solidFill>
                <a:latin typeface="Lato Light"/>
                <a:cs typeface="Lato Light"/>
              </a:rPr>
              <a:t>© 2015 Planner </a:t>
            </a:r>
            <a:r>
              <a:rPr lang="id-ID" sz="1000" dirty="0">
                <a:solidFill>
                  <a:schemeClr val="tx2"/>
                </a:solidFill>
                <a:latin typeface="Lato Light"/>
                <a:cs typeface="Lato Light"/>
              </a:rPr>
              <a:t>PowerPoint Template</a:t>
            </a:r>
            <a:r>
              <a:rPr lang="en-US" sz="1000" dirty="0">
                <a:solidFill>
                  <a:schemeClr val="tx2"/>
                </a:solidFill>
                <a:latin typeface="Lato Light"/>
                <a:cs typeface="Lato Light"/>
              </a:rPr>
              <a:t>. All Rights Reserved. </a:t>
            </a:r>
            <a:endParaRPr lang="id-ID" sz="1000" dirty="0">
              <a:solidFill>
                <a:schemeClr val="tx2"/>
              </a:solidFill>
              <a:latin typeface="Lato Light"/>
              <a:cs typeface="Lato Light"/>
            </a:endParaRPr>
          </a:p>
        </p:txBody>
      </p:sp>
    </p:spTree>
    <p:extLst>
      <p:ext uri="{BB962C8B-B14F-4D97-AF65-F5344CB8AC3E}">
        <p14:creationId xmlns:p14="http://schemas.microsoft.com/office/powerpoint/2010/main" val="3389269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xmlns:p14="http://schemas.microsoft.com/office/powerpoint/2010/main" spd="med" advClick="0" advTm="3000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ptop 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/>
          <p:cNvSpPr/>
          <p:nvPr userDrawn="1"/>
        </p:nvSpPr>
        <p:spPr>
          <a:xfrm>
            <a:off x="11512878" y="236686"/>
            <a:ext cx="479630" cy="479505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11" tIns="22856" rIns="45711" bIns="22856" rtlCol="0" anchor="ctr"/>
          <a:lstStyle/>
          <a:p>
            <a:pPr algn="ctr"/>
            <a:endParaRPr lang="en-US" sz="900"/>
          </a:p>
        </p:txBody>
      </p:sp>
      <p:sp>
        <p:nvSpPr>
          <p:cNvPr id="18" name="TextBox 17"/>
          <p:cNvSpPr txBox="1"/>
          <p:nvPr userDrawn="1"/>
        </p:nvSpPr>
        <p:spPr>
          <a:xfrm>
            <a:off x="11549028" y="303535"/>
            <a:ext cx="421838" cy="307740"/>
          </a:xfrm>
          <a:prstGeom prst="rect">
            <a:avLst/>
          </a:prstGeom>
          <a:noFill/>
        </p:spPr>
        <p:txBody>
          <a:bodyPr wrap="none" lIns="91404" tIns="45702" rIns="91404" bIns="45702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Raleway Light"/>
                <a:cs typeface="Raleway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Raleway Light"/>
              <a:cs typeface="Raleway Light"/>
            </a:endParaRPr>
          </a:p>
        </p:txBody>
      </p:sp>
      <p:sp>
        <p:nvSpPr>
          <p:cNvPr id="14" name="Picture Placeholder 9"/>
          <p:cNvSpPr>
            <a:spLocks noGrp="1" noChangeAspect="1"/>
          </p:cNvSpPr>
          <p:nvPr>
            <p:ph type="pic" sz="quarter" idx="11"/>
          </p:nvPr>
        </p:nvSpPr>
        <p:spPr>
          <a:xfrm>
            <a:off x="1687360" y="2163534"/>
            <a:ext cx="4422647" cy="2769218"/>
          </a:xfr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896747" y="6256370"/>
            <a:ext cx="4404903" cy="430851"/>
          </a:xfrm>
          <a:prstGeom prst="rect">
            <a:avLst/>
          </a:prstGeom>
        </p:spPr>
        <p:txBody>
          <a:bodyPr wrap="square" lIns="91404" tIns="45702" rIns="91404" bIns="45702">
            <a:spAutoFit/>
          </a:bodyPr>
          <a:lstStyle/>
          <a:p>
            <a:pPr algn="ctr"/>
            <a:r>
              <a:rPr lang="id-ID" sz="1200" dirty="0">
                <a:solidFill>
                  <a:schemeClr val="accent1"/>
                </a:solidFill>
                <a:latin typeface="Lato Light"/>
                <a:cs typeface="Lato Light"/>
              </a:rPr>
              <a:t>www.companyname.com</a:t>
            </a:r>
          </a:p>
          <a:p>
            <a:pPr algn="ctr"/>
            <a:r>
              <a:rPr lang="en-US" sz="1000" dirty="0">
                <a:solidFill>
                  <a:schemeClr val="tx2"/>
                </a:solidFill>
                <a:latin typeface="Lato Light"/>
                <a:cs typeface="Lato Light"/>
              </a:rPr>
              <a:t>© 2015 Planner </a:t>
            </a:r>
            <a:r>
              <a:rPr lang="id-ID" sz="1000" dirty="0">
                <a:solidFill>
                  <a:schemeClr val="tx2"/>
                </a:solidFill>
                <a:latin typeface="Lato Light"/>
                <a:cs typeface="Lato Light"/>
              </a:rPr>
              <a:t>PowerPoint Template</a:t>
            </a:r>
            <a:r>
              <a:rPr lang="en-US" sz="1000" dirty="0">
                <a:solidFill>
                  <a:schemeClr val="tx2"/>
                </a:solidFill>
                <a:latin typeface="Lato Light"/>
                <a:cs typeface="Lato Light"/>
              </a:rPr>
              <a:t>. All Rights Reserved. </a:t>
            </a:r>
            <a:endParaRPr lang="id-ID" sz="1000" dirty="0">
              <a:solidFill>
                <a:schemeClr val="tx2"/>
              </a:solidFill>
              <a:latin typeface="Lato Light"/>
              <a:cs typeface="Lato Light"/>
            </a:endParaRPr>
          </a:p>
        </p:txBody>
      </p:sp>
    </p:spTree>
    <p:extLst>
      <p:ext uri="{BB962C8B-B14F-4D97-AF65-F5344CB8AC3E}">
        <p14:creationId xmlns:p14="http://schemas.microsoft.com/office/powerpoint/2010/main" val="205013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xmlns:p14="http://schemas.microsoft.com/office/powerpoint/2010/main" spd="med" advClick="0" advTm="3000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ac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/>
          <p:cNvSpPr/>
          <p:nvPr userDrawn="1"/>
        </p:nvSpPr>
        <p:spPr>
          <a:xfrm>
            <a:off x="11512878" y="236686"/>
            <a:ext cx="479630" cy="479505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11" tIns="22856" rIns="45711" bIns="22856" rtlCol="0" anchor="ctr"/>
          <a:lstStyle/>
          <a:p>
            <a:pPr algn="ctr"/>
            <a:endParaRPr lang="en-US" sz="90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11549028" y="303535"/>
            <a:ext cx="421838" cy="307740"/>
          </a:xfrm>
          <a:prstGeom prst="rect">
            <a:avLst/>
          </a:prstGeom>
          <a:noFill/>
        </p:spPr>
        <p:txBody>
          <a:bodyPr wrap="none" lIns="91404" tIns="45702" rIns="91404" bIns="45702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Raleway Light"/>
                <a:cs typeface="Raleway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Raleway Light"/>
              <a:cs typeface="Raleway Light"/>
            </a:endParaRPr>
          </a:p>
        </p:txBody>
      </p:sp>
      <p:sp>
        <p:nvSpPr>
          <p:cNvPr id="9" name="Picture Placeholder 8"/>
          <p:cNvSpPr>
            <a:spLocks noGrp="1" noChangeAspect="1"/>
          </p:cNvSpPr>
          <p:nvPr>
            <p:ph type="pic" sz="quarter" idx="10"/>
          </p:nvPr>
        </p:nvSpPr>
        <p:spPr>
          <a:xfrm>
            <a:off x="0" y="1509473"/>
            <a:ext cx="12192000" cy="3386667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3896747" y="6256370"/>
            <a:ext cx="4404903" cy="430851"/>
          </a:xfrm>
          <a:prstGeom prst="rect">
            <a:avLst/>
          </a:prstGeom>
        </p:spPr>
        <p:txBody>
          <a:bodyPr wrap="square" lIns="91404" tIns="45702" rIns="91404" bIns="45702">
            <a:spAutoFit/>
          </a:bodyPr>
          <a:lstStyle/>
          <a:p>
            <a:pPr algn="ctr"/>
            <a:r>
              <a:rPr lang="id-ID" sz="1200" dirty="0">
                <a:solidFill>
                  <a:schemeClr val="accent1"/>
                </a:solidFill>
                <a:latin typeface="Lato Light"/>
                <a:cs typeface="Lato Light"/>
              </a:rPr>
              <a:t>www.companyname.com</a:t>
            </a:r>
          </a:p>
          <a:p>
            <a:pPr algn="ctr"/>
            <a:r>
              <a:rPr lang="en-US" sz="1000" dirty="0">
                <a:solidFill>
                  <a:schemeClr val="tx2"/>
                </a:solidFill>
                <a:latin typeface="Lato Light"/>
                <a:cs typeface="Lato Light"/>
              </a:rPr>
              <a:t>© 2015 Planner </a:t>
            </a:r>
            <a:r>
              <a:rPr lang="id-ID" sz="1000" dirty="0">
                <a:solidFill>
                  <a:schemeClr val="tx2"/>
                </a:solidFill>
                <a:latin typeface="Lato Light"/>
                <a:cs typeface="Lato Light"/>
              </a:rPr>
              <a:t>PowerPoint Template</a:t>
            </a:r>
            <a:r>
              <a:rPr lang="en-US" sz="1000" dirty="0">
                <a:solidFill>
                  <a:schemeClr val="tx2"/>
                </a:solidFill>
                <a:latin typeface="Lato Light"/>
                <a:cs typeface="Lato Light"/>
              </a:rPr>
              <a:t>. All Rights Reserved. </a:t>
            </a:r>
            <a:endParaRPr lang="id-ID" sz="1000" dirty="0">
              <a:solidFill>
                <a:schemeClr val="tx2"/>
              </a:solidFill>
              <a:latin typeface="Lato Light"/>
              <a:cs typeface="Lato Light"/>
            </a:endParaRPr>
          </a:p>
        </p:txBody>
      </p:sp>
    </p:spTree>
    <p:extLst>
      <p:ext uri="{BB962C8B-B14F-4D97-AF65-F5344CB8AC3E}">
        <p14:creationId xmlns:p14="http://schemas.microsoft.com/office/powerpoint/2010/main" val="1110583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14:reveal/>
      </p:transition>
    </mc:Choice>
    <mc:Fallback xmlns="">
      <p:transition xmlns:p14="http://schemas.microsoft.com/office/powerpoint/2010/main" spd="slow" advClick="0" advTm="3000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52DBE-842C-4D1B-92E7-2198D0598FF0}" type="datetimeFigureOut">
              <a:rPr lang="en-ZA" smtClean="0"/>
              <a:t>2020/03/30</a:t>
            </a:fld>
            <a:endParaRPr lang="en-Z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21FDA-4365-4D75-B109-0DB7FE1A8026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69149072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52DBE-842C-4D1B-92E7-2198D0598FF0}" type="datetimeFigureOut">
              <a:rPr lang="en-ZA" smtClean="0"/>
              <a:t>2020/03/30</a:t>
            </a:fld>
            <a:endParaRPr lang="en-Z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21FDA-4365-4D75-B109-0DB7FE1A8026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453509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52DF7-8F9D-4E7F-A492-3BE3B5448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DB89EC-8DA0-4F74-A244-33EA2B38B8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0FE37D-4D41-4548-B44F-73481710A4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D1A558-AC32-4028-9010-D4A2A07CE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49433-9FC8-46BB-9B7F-63D464C76D42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61BACB-1A40-453C-8F4E-D3333A440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E1AEC3-0247-4BDA-BA08-562C09400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58168-9D1B-414D-BFF0-58BB234C2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02836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52DBE-842C-4D1B-92E7-2198D0598FF0}" type="datetimeFigureOut">
              <a:rPr lang="en-ZA" smtClean="0"/>
              <a:t>2020/03/30</a:t>
            </a:fld>
            <a:endParaRPr lang="en-Z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21FDA-4365-4D75-B109-0DB7FE1A8026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10376276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52DBE-842C-4D1B-92E7-2198D0598FF0}" type="datetimeFigureOut">
              <a:rPr lang="en-ZA" smtClean="0"/>
              <a:t>2020/03/30</a:t>
            </a:fld>
            <a:endParaRPr lang="en-Z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21FDA-4365-4D75-B109-0DB7FE1A8026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77651973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52DBE-842C-4D1B-92E7-2198D0598FF0}" type="datetimeFigureOut">
              <a:rPr lang="en-ZA" smtClean="0"/>
              <a:t>2020/03/30</a:t>
            </a:fld>
            <a:endParaRPr lang="en-ZA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21FDA-4365-4D75-B109-0DB7FE1A8026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23255675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52DBE-842C-4D1B-92E7-2198D0598FF0}" type="datetimeFigureOut">
              <a:rPr lang="en-ZA" smtClean="0"/>
              <a:t>2020/03/30</a:t>
            </a:fld>
            <a:endParaRPr lang="en-Z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21FDA-4365-4D75-B109-0DB7FE1A8026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0409738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52DBE-842C-4D1B-92E7-2198D0598FF0}" type="datetimeFigureOut">
              <a:rPr lang="en-ZA" smtClean="0"/>
              <a:t>2020/03/30</a:t>
            </a:fld>
            <a:endParaRPr lang="en-ZA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21FDA-4365-4D75-B109-0DB7FE1A8026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93311327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52DBE-842C-4D1B-92E7-2198D0598FF0}" type="datetimeFigureOut">
              <a:rPr lang="en-ZA" smtClean="0"/>
              <a:t>2020/03/30</a:t>
            </a:fld>
            <a:endParaRPr lang="en-Z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21FDA-4365-4D75-B109-0DB7FE1A8026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99166399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52DBE-842C-4D1B-92E7-2198D0598FF0}" type="datetimeFigureOut">
              <a:rPr lang="en-ZA" smtClean="0"/>
              <a:t>2020/03/30</a:t>
            </a:fld>
            <a:endParaRPr lang="en-Z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21FDA-4365-4D75-B109-0DB7FE1A8026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89951751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52DBE-842C-4D1B-92E7-2198D0598FF0}" type="datetimeFigureOut">
              <a:rPr lang="en-ZA" smtClean="0"/>
              <a:t>2020/03/30</a:t>
            </a:fld>
            <a:endParaRPr lang="en-Z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21FDA-4365-4D75-B109-0DB7FE1A8026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27108789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52DBE-842C-4D1B-92E7-2198D0598FF0}" type="datetimeFigureOut">
              <a:rPr lang="en-ZA" smtClean="0"/>
              <a:t>2020/03/30</a:t>
            </a:fld>
            <a:endParaRPr lang="en-Z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21FDA-4365-4D75-B109-0DB7FE1A8026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922551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1BE4A-2A44-4199-985B-15051478E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0C5AFD-F01D-41C8-8F0B-FA68781E8D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4B3262-6AC1-40B5-BE43-1118811ACF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D93546-F42F-4CEE-825F-EEB34DF9E9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FB5AAE-4644-480E-9F61-463C158542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D85A53-4AFE-4C0B-8396-237F49023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49433-9FC8-46BB-9B7F-63D464C76D42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9A8B13-FF11-4823-899B-24774705B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6F8551-F844-4A68-BF06-C67ED352C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58168-9D1B-414D-BFF0-58BB234C2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705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CA5EE-784D-46E6-8222-EB1EE5F80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280457-3BDD-4415-A218-F29BF6C9B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49433-9FC8-46BB-9B7F-63D464C76D42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97331C-5FD6-43BF-B59B-33FED97CA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399409-8309-42AC-9180-65A5C9A65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58168-9D1B-414D-BFF0-58BB234C2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692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EBC894-169D-453C-AB77-E7C519EBF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49433-9FC8-46BB-9B7F-63D464C76D42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3E7CEA-72A5-46FB-938F-D2FF66C75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F77944-DD49-47D0-8EA4-C3B1A2357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58168-9D1B-414D-BFF0-58BB234C2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373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327AA-14F9-4445-B32F-63E1F99DB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67942-DC14-46AD-A950-FD347DEA11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2541F8-13B5-41BA-9480-1195AECCE1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782805-37BF-4849-8B46-DB36F7FC9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49433-9FC8-46BB-9B7F-63D464C76D42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1D0D06-DA16-418F-A303-037F2A8A7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E0BFD2-4DC8-4A31-AF53-582B22264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58168-9D1B-414D-BFF0-58BB234C2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308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DDF8C-C191-4400-974E-51EAACABB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880410-564A-4C9C-B33F-E74197A4F7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79A472-EFB9-4848-A2E0-B6D55B3FF5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731EC4-922C-43EF-A980-E86C1A99A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49433-9FC8-46BB-9B7F-63D464C76D42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870078-1BF4-4C4F-A2BC-C391DE0F9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A9D754-20E1-41FD-88A9-5309ACA8E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58168-9D1B-414D-BFF0-58BB234C2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67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slideLayout" Target="../slideLayouts/slideLayout37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5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4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C6AF39-44A3-401E-BF3C-F3C333776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9454FE-9029-40BC-A848-6037B469C2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81D9C-4C65-4590-BED8-B362B3E2AB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E49433-9FC8-46BB-9B7F-63D464C76D42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1232CF-8377-4F93-88BF-42750143E1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A47356-AC05-4228-9922-F219F73F2A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958168-9D1B-414D-BFF0-58BB234C2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448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1" y="365129"/>
            <a:ext cx="10515600" cy="1325563"/>
          </a:xfrm>
          <a:prstGeom prst="rect">
            <a:avLst/>
          </a:prstGeom>
        </p:spPr>
        <p:txBody>
          <a:bodyPr vert="horz" lIns="182843" tIns="91422" rIns="182843" bIns="91422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182843" tIns="91422" rIns="182843" bIns="91422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5"/>
            <a:ext cx="2743200" cy="365125"/>
          </a:xfrm>
          <a:prstGeom prst="rect">
            <a:avLst/>
          </a:prstGeom>
        </p:spPr>
        <p:txBody>
          <a:bodyPr vert="horz" lIns="182843" tIns="91422" rIns="182843" bIns="91422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Lato Regular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1" y="6356355"/>
            <a:ext cx="4114800" cy="365125"/>
          </a:xfrm>
          <a:prstGeom prst="rect">
            <a:avLst/>
          </a:prstGeom>
        </p:spPr>
        <p:txBody>
          <a:bodyPr vert="horz" lIns="182843" tIns="91422" rIns="182843" bIns="91422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Lato Regular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5"/>
            <a:ext cx="2743200" cy="365125"/>
          </a:xfrm>
          <a:prstGeom prst="rect">
            <a:avLst/>
          </a:prstGeom>
        </p:spPr>
        <p:txBody>
          <a:bodyPr vert="horz" lIns="182843" tIns="91422" rIns="182843" bIns="91422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Lato Regular"/>
              </a:defRPr>
            </a:lvl1pPr>
          </a:lstStyle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1488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xmlns:p14="http://schemas.microsoft.com/office/powerpoint/2010/main" spd="slow" advClick="0" advTm="3000"/>
    </mc:Fallback>
  </mc:AlternateContent>
  <p:hf hdr="0" ftr="0" dt="0"/>
  <p:txStyles>
    <p:titleStyle>
      <a:lvl1pPr algn="l" defTabSz="914217" rtl="0" eaLnBrk="1" latinLnBrk="0" hangingPunct="1">
        <a:lnSpc>
          <a:spcPct val="90000"/>
        </a:lnSpc>
        <a:spcBef>
          <a:spcPct val="0"/>
        </a:spcBef>
        <a:buNone/>
        <a:defRPr lang="en-US" sz="3000" kern="1200">
          <a:solidFill>
            <a:schemeClr val="tx1"/>
          </a:solidFill>
          <a:latin typeface="Lato" panose="020F0502020204030203" pitchFamily="34" charset="0"/>
          <a:ea typeface="+mj-ea"/>
          <a:cs typeface="+mj-cs"/>
        </a:defRPr>
      </a:lvl1pPr>
    </p:titleStyle>
    <p:bodyStyle>
      <a:lvl1pPr marL="228555" indent="-228555" algn="l" defTabSz="91421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4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1pPr>
      <a:lvl2pPr marL="685663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0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2pPr>
      <a:lvl3pPr marL="1142772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8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3pPr>
      <a:lvl4pPr marL="1599880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4pPr>
      <a:lvl5pPr marL="2056989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5pPr>
      <a:lvl6pPr marL="2514097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206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14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423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09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17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26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34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43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52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0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869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852DBE-842C-4D1B-92E7-2198D0598FF0}" type="datetimeFigureOut">
              <a:rPr lang="en-ZA" smtClean="0"/>
              <a:t>2020/03/30</a:t>
            </a:fld>
            <a:endParaRPr lang="en-Z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D21FDA-4365-4D75-B109-0DB7FE1A8026}" type="slidenum">
              <a:rPr lang="en-ZA" smtClean="0"/>
              <a:t>‹#›</a:t>
            </a:fld>
            <a:endParaRPr lang="en-ZA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10406446" y="6721475"/>
            <a:ext cx="1744610" cy="136525"/>
          </a:xfrm>
          <a:prstGeom prst="rect">
            <a:avLst/>
          </a:prstGeom>
          <a:noFill/>
        </p:spPr>
        <p:txBody>
          <a:bodyPr lIns="0" tIns="0" rIns="0" bIns="0"/>
          <a:lstStyle/>
          <a:p>
            <a:pPr algn="r" defTabSz="914256">
              <a:defRPr/>
            </a:pPr>
            <a:r>
              <a:rPr lang="en-ZA" sz="800" cap="all" dirty="0">
                <a:solidFill>
                  <a:srgbClr val="02367A"/>
                </a:solidFill>
                <a:ea typeface="ＭＳ Ｐゴシック" charset="0"/>
              </a:rPr>
              <a:t>page </a:t>
            </a:r>
            <a:fld id="{A1DA93B5-536F-0546-9E18-4FBC258317E4}" type="slidenum">
              <a:rPr lang="en-ZA" sz="800" smtClean="0">
                <a:solidFill>
                  <a:srgbClr val="02367A"/>
                </a:solidFill>
                <a:ea typeface="ＭＳ Ｐゴシック" charset="0"/>
              </a:rPr>
              <a:pPr algn="r" defTabSz="914256">
                <a:defRPr/>
              </a:pPr>
              <a:t>‹#›</a:t>
            </a:fld>
            <a:r>
              <a:rPr lang="en-ZA" sz="800" dirty="0">
                <a:solidFill>
                  <a:srgbClr val="02367A"/>
                </a:solidFill>
                <a:ea typeface="ＭＳ Ｐゴシック" charset="0"/>
              </a:rPr>
              <a:t> /</a:t>
            </a:r>
            <a:r>
              <a:rPr lang="en-ZA" sz="800" cap="all" dirty="0">
                <a:solidFill>
                  <a:srgbClr val="02367A"/>
                </a:solidFill>
                <a:ea typeface="ＭＳ Ｐゴシック" charset="0"/>
              </a:rPr>
              <a:t> </a:t>
            </a:r>
            <a:r>
              <a:rPr lang="en-ZA" sz="800" b="1" cap="all" dirty="0">
                <a:solidFill>
                  <a:srgbClr val="02367A"/>
                </a:solidFill>
                <a:ea typeface="ＭＳ Ｐゴシック" charset="0"/>
              </a:rPr>
              <a:t> </a:t>
            </a:r>
            <a:endParaRPr lang="en-ZA" sz="800" b="1" cap="all" baseline="30000" dirty="0">
              <a:solidFill>
                <a:srgbClr val="02367A"/>
              </a:solidFill>
              <a:ea typeface="ＭＳ Ｐゴシック" charset="0"/>
            </a:endParaRPr>
          </a:p>
        </p:txBody>
      </p:sp>
      <p:pic>
        <p:nvPicPr>
          <p:cNvPr id="9" name="Grafik 15"/>
          <p:cNvPicPr>
            <a:picLocks noChangeAspect="1"/>
          </p:cNvPicPr>
          <p:nvPr userDrawn="1"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753" b="60896"/>
          <a:stretch/>
        </p:blipFill>
        <p:spPr>
          <a:xfrm>
            <a:off x="-9735" y="-9728"/>
            <a:ext cx="12192001" cy="37485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D4DE9D6-A914-4777-9090-057797989462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0151" y="-9728"/>
            <a:ext cx="330905" cy="357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104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F405BB4-CA78-4E48-B45D-AE90B16BCE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185" y="0"/>
            <a:ext cx="12200185" cy="685799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390C3F3-B342-4D05-A26F-C9541EB3207A}"/>
              </a:ext>
            </a:extLst>
          </p:cNvPr>
          <p:cNvSpPr/>
          <p:nvPr/>
        </p:nvSpPr>
        <p:spPr>
          <a:xfrm>
            <a:off x="1588" y="0"/>
            <a:ext cx="12188825" cy="6858000"/>
          </a:xfrm>
          <a:prstGeom prst="rect">
            <a:avLst/>
          </a:prstGeom>
          <a:solidFill>
            <a:schemeClr val="tx2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 defTabSz="914217"/>
            <a:endParaRPr lang="en-US" dirty="0">
              <a:solidFill>
                <a:prstClr val="white"/>
              </a:solidFill>
              <a:latin typeface="Lato Ligh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4A0DC4-6F20-4784-A5EB-5C414D353F83}"/>
              </a:ext>
            </a:extLst>
          </p:cNvPr>
          <p:cNvSpPr txBox="1"/>
          <p:nvPr/>
        </p:nvSpPr>
        <p:spPr>
          <a:xfrm>
            <a:off x="450807" y="1830912"/>
            <a:ext cx="11439330" cy="2077484"/>
          </a:xfrm>
          <a:prstGeom prst="rect">
            <a:avLst/>
          </a:prstGeom>
          <a:noFill/>
        </p:spPr>
        <p:txBody>
          <a:bodyPr wrap="square" lIns="45711" tIns="22856" rIns="45711" bIns="22856" rtlCol="0">
            <a:spAutoFit/>
          </a:bodyPr>
          <a:lstStyle/>
          <a:p>
            <a:pPr algn="ctr" defTabSz="914217"/>
            <a:r>
              <a:rPr lang="en-US" sz="6600" b="1" dirty="0">
                <a:solidFill>
                  <a:srgbClr val="CECED0"/>
                </a:solidFill>
                <a:latin typeface="Lato Regular"/>
                <a:cs typeface="Lato Regular"/>
              </a:rPr>
              <a:t>ICLR</a:t>
            </a:r>
            <a:r>
              <a:rPr lang="en-US" sz="6600" b="1" dirty="0">
                <a:solidFill>
                  <a:srgbClr val="4E7DDE"/>
                </a:solidFill>
                <a:latin typeface="Lato Regular"/>
                <a:cs typeface="Lato Regular"/>
              </a:rPr>
              <a:t> </a:t>
            </a:r>
            <a:r>
              <a:rPr lang="en-US" sz="6600" b="1" dirty="0">
                <a:solidFill>
                  <a:srgbClr val="2CCCCF"/>
                </a:solidFill>
                <a:latin typeface="Lato Regular"/>
                <a:cs typeface="Lato Regular"/>
              </a:rPr>
              <a:t>CROP </a:t>
            </a:r>
            <a:r>
              <a:rPr lang="en-US" sz="6600" b="1" dirty="0">
                <a:solidFill>
                  <a:srgbClr val="F35748"/>
                </a:solidFill>
                <a:latin typeface="Lato Regular"/>
                <a:cs typeface="Lato Regular"/>
              </a:rPr>
              <a:t>DETECTION</a:t>
            </a:r>
            <a:r>
              <a:rPr lang="en-US" sz="6600" b="1" dirty="0">
                <a:solidFill>
                  <a:srgbClr val="4E7DDE"/>
                </a:solidFill>
                <a:latin typeface="Lato Regular"/>
                <a:cs typeface="Lato Regular"/>
              </a:rPr>
              <a:t> WINNING SOLUTION</a:t>
            </a:r>
            <a:endParaRPr lang="id-ID" sz="6600" b="1" dirty="0">
              <a:solidFill>
                <a:srgbClr val="F35748"/>
              </a:solidFill>
              <a:latin typeface="Lato Regular"/>
              <a:cs typeface="Lato Regular"/>
            </a:endParaRP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D2475CFB-06DC-42C0-9A55-94DD6BE7A4C8}"/>
              </a:ext>
            </a:extLst>
          </p:cNvPr>
          <p:cNvSpPr txBox="1">
            <a:spLocks/>
          </p:cNvSpPr>
          <p:nvPr/>
        </p:nvSpPr>
        <p:spPr>
          <a:xfrm>
            <a:off x="3490370" y="5627703"/>
            <a:ext cx="5198806" cy="419558"/>
          </a:xfrm>
          <a:prstGeom prst="rect">
            <a:avLst/>
          </a:prstGeom>
        </p:spPr>
        <p:txBody>
          <a:bodyPr vert="horz" lIns="108745" tIns="54373" rIns="108745" bIns="54373" rtlCol="0">
            <a:no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543818"/>
            <a:r>
              <a:rPr lang="en-US" sz="2000" dirty="0" err="1">
                <a:solidFill>
                  <a:prstClr val="white"/>
                </a:solidFill>
                <a:latin typeface="Lato Regular"/>
                <a:cs typeface="Lato Regular"/>
              </a:rPr>
              <a:t>Alchemi</a:t>
            </a:r>
            <a:r>
              <a:rPr lang="en-US" sz="2000" dirty="0">
                <a:solidFill>
                  <a:prstClr val="white"/>
                </a:solidFill>
                <a:latin typeface="Lato Regular"/>
                <a:cs typeface="Lato Regular"/>
              </a:rPr>
              <a:t> &amp; </a:t>
            </a:r>
            <a:r>
              <a:rPr lang="en-US" sz="2000" dirty="0" err="1">
                <a:solidFill>
                  <a:prstClr val="white"/>
                </a:solidFill>
                <a:latin typeface="Lato Regular"/>
                <a:cs typeface="Lato Regular"/>
              </a:rPr>
              <a:t>DrFad</a:t>
            </a:r>
            <a:endParaRPr lang="en-US" sz="2000" dirty="0">
              <a:solidFill>
                <a:prstClr val="white"/>
              </a:solidFill>
              <a:latin typeface="Lato Regular"/>
              <a:cs typeface="Lato Regular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C1B35C1-59BB-4388-B246-893087589A62}"/>
              </a:ext>
            </a:extLst>
          </p:cNvPr>
          <p:cNvSpPr/>
          <p:nvPr/>
        </p:nvSpPr>
        <p:spPr>
          <a:xfrm>
            <a:off x="3940456" y="5501252"/>
            <a:ext cx="4298635" cy="79348"/>
          </a:xfrm>
          <a:prstGeom prst="rect">
            <a:avLst/>
          </a:prstGeom>
          <a:solidFill>
            <a:srgbClr val="2CCCCF">
              <a:lumMod val="75000"/>
            </a:srgb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lIns="45670" tIns="22836" rIns="45670" bIns="22836" rtlCol="0" anchor="ctr"/>
          <a:lstStyle/>
          <a:p>
            <a:pPr marL="0" marR="0" lvl="0" indent="0" algn="ctr" defTabSz="91421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42456C">
                  <a:lumMod val="75000"/>
                </a:srgbClr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2BD5688-6BFD-4EC1-BAB4-F2AE4AB72ACC}"/>
              </a:ext>
            </a:extLst>
          </p:cNvPr>
          <p:cNvGrpSpPr/>
          <p:nvPr/>
        </p:nvGrpSpPr>
        <p:grpSpPr>
          <a:xfrm>
            <a:off x="0" y="4439224"/>
            <a:ext cx="1698108" cy="2418775"/>
            <a:chOff x="4630515" y="1600450"/>
            <a:chExt cx="2882322" cy="4169707"/>
          </a:xfrm>
        </p:grpSpPr>
        <p:sp>
          <p:nvSpPr>
            <p:cNvPr id="29" name="Freeform 5">
              <a:extLst>
                <a:ext uri="{FF2B5EF4-FFF2-40B4-BE49-F238E27FC236}">
                  <a16:creationId xmlns:a16="http://schemas.microsoft.com/office/drawing/2014/main" id="{0E7D4D77-848F-4B7B-BB30-870BD3F3F694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4619" y="4496606"/>
              <a:ext cx="2081691" cy="531173"/>
            </a:xfrm>
            <a:custGeom>
              <a:avLst/>
              <a:gdLst>
                <a:gd name="T0" fmla="*/ 831 w 1419"/>
                <a:gd name="T1" fmla="*/ 0 h 362"/>
                <a:gd name="T2" fmla="*/ 831 w 1419"/>
                <a:gd name="T3" fmla="*/ 24 h 362"/>
                <a:gd name="T4" fmla="*/ 835 w 1419"/>
                <a:gd name="T5" fmla="*/ 37 h 362"/>
                <a:gd name="T6" fmla="*/ 847 w 1419"/>
                <a:gd name="T7" fmla="*/ 60 h 362"/>
                <a:gd name="T8" fmla="*/ 858 w 1419"/>
                <a:gd name="T9" fmla="*/ 99 h 362"/>
                <a:gd name="T10" fmla="*/ 858 w 1419"/>
                <a:gd name="T11" fmla="*/ 100 h 362"/>
                <a:gd name="T12" fmla="*/ 858 w 1419"/>
                <a:gd name="T13" fmla="*/ 101 h 362"/>
                <a:gd name="T14" fmla="*/ 858 w 1419"/>
                <a:gd name="T15" fmla="*/ 101 h 362"/>
                <a:gd name="T16" fmla="*/ 791 w 1419"/>
                <a:gd name="T17" fmla="*/ 154 h 362"/>
                <a:gd name="T18" fmla="*/ 724 w 1419"/>
                <a:gd name="T19" fmla="*/ 96 h 362"/>
                <a:gd name="T20" fmla="*/ 724 w 1419"/>
                <a:gd name="T21" fmla="*/ 96 h 362"/>
                <a:gd name="T22" fmla="*/ 735 w 1419"/>
                <a:gd name="T23" fmla="*/ 60 h 362"/>
                <a:gd name="T24" fmla="*/ 746 w 1419"/>
                <a:gd name="T25" fmla="*/ 39 h 362"/>
                <a:gd name="T26" fmla="*/ 750 w 1419"/>
                <a:gd name="T27" fmla="*/ 24 h 362"/>
                <a:gd name="T28" fmla="*/ 751 w 1419"/>
                <a:gd name="T29" fmla="*/ 24 h 362"/>
                <a:gd name="T30" fmla="*/ 751 w 1419"/>
                <a:gd name="T31" fmla="*/ 0 h 362"/>
                <a:gd name="T32" fmla="*/ 30 w 1419"/>
                <a:gd name="T33" fmla="*/ 0 h 362"/>
                <a:gd name="T34" fmla="*/ 0 w 1419"/>
                <a:gd name="T35" fmla="*/ 161 h 362"/>
                <a:gd name="T36" fmla="*/ 876 w 1419"/>
                <a:gd name="T37" fmla="*/ 362 h 362"/>
                <a:gd name="T38" fmla="*/ 953 w 1419"/>
                <a:gd name="T39" fmla="*/ 133 h 362"/>
                <a:gd name="T40" fmla="*/ 1362 w 1419"/>
                <a:gd name="T41" fmla="*/ 133 h 362"/>
                <a:gd name="T42" fmla="*/ 1419 w 1419"/>
                <a:gd name="T43" fmla="*/ 0 h 362"/>
                <a:gd name="T44" fmla="*/ 831 w 1419"/>
                <a:gd name="T45" fmla="*/ 0 h 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419" h="362">
                  <a:moveTo>
                    <a:pt x="831" y="0"/>
                  </a:moveTo>
                  <a:cubicBezTo>
                    <a:pt x="831" y="24"/>
                    <a:pt x="831" y="24"/>
                    <a:pt x="831" y="24"/>
                  </a:cubicBezTo>
                  <a:cubicBezTo>
                    <a:pt x="835" y="37"/>
                    <a:pt x="835" y="37"/>
                    <a:pt x="835" y="37"/>
                  </a:cubicBezTo>
                  <a:cubicBezTo>
                    <a:pt x="838" y="46"/>
                    <a:pt x="840" y="50"/>
                    <a:pt x="847" y="60"/>
                  </a:cubicBezTo>
                  <a:cubicBezTo>
                    <a:pt x="856" y="71"/>
                    <a:pt x="859" y="84"/>
                    <a:pt x="858" y="99"/>
                  </a:cubicBezTo>
                  <a:cubicBezTo>
                    <a:pt x="858" y="99"/>
                    <a:pt x="858" y="100"/>
                    <a:pt x="858" y="100"/>
                  </a:cubicBezTo>
                  <a:cubicBezTo>
                    <a:pt x="858" y="101"/>
                    <a:pt x="858" y="101"/>
                    <a:pt x="858" y="101"/>
                  </a:cubicBezTo>
                  <a:cubicBezTo>
                    <a:pt x="858" y="101"/>
                    <a:pt x="858" y="101"/>
                    <a:pt x="858" y="101"/>
                  </a:cubicBezTo>
                  <a:cubicBezTo>
                    <a:pt x="855" y="130"/>
                    <a:pt x="826" y="154"/>
                    <a:pt x="791" y="154"/>
                  </a:cubicBezTo>
                  <a:cubicBezTo>
                    <a:pt x="754" y="154"/>
                    <a:pt x="724" y="128"/>
                    <a:pt x="724" y="96"/>
                  </a:cubicBezTo>
                  <a:cubicBezTo>
                    <a:pt x="724" y="96"/>
                    <a:pt x="724" y="96"/>
                    <a:pt x="724" y="96"/>
                  </a:cubicBezTo>
                  <a:cubicBezTo>
                    <a:pt x="723" y="82"/>
                    <a:pt x="727" y="71"/>
                    <a:pt x="735" y="60"/>
                  </a:cubicBezTo>
                  <a:cubicBezTo>
                    <a:pt x="741" y="51"/>
                    <a:pt x="744" y="47"/>
                    <a:pt x="746" y="39"/>
                  </a:cubicBezTo>
                  <a:cubicBezTo>
                    <a:pt x="750" y="24"/>
                    <a:pt x="750" y="24"/>
                    <a:pt x="750" y="24"/>
                  </a:cubicBezTo>
                  <a:cubicBezTo>
                    <a:pt x="751" y="24"/>
                    <a:pt x="751" y="24"/>
                    <a:pt x="751" y="24"/>
                  </a:cubicBezTo>
                  <a:cubicBezTo>
                    <a:pt x="751" y="0"/>
                    <a:pt x="751" y="0"/>
                    <a:pt x="751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18" y="87"/>
                    <a:pt x="0" y="161"/>
                    <a:pt x="0" y="161"/>
                  </a:cubicBezTo>
                  <a:cubicBezTo>
                    <a:pt x="876" y="362"/>
                    <a:pt x="876" y="362"/>
                    <a:pt x="876" y="362"/>
                  </a:cubicBezTo>
                  <a:cubicBezTo>
                    <a:pt x="876" y="362"/>
                    <a:pt x="908" y="149"/>
                    <a:pt x="953" y="133"/>
                  </a:cubicBezTo>
                  <a:cubicBezTo>
                    <a:pt x="997" y="117"/>
                    <a:pt x="1278" y="237"/>
                    <a:pt x="1362" y="133"/>
                  </a:cubicBezTo>
                  <a:cubicBezTo>
                    <a:pt x="1399" y="87"/>
                    <a:pt x="1414" y="40"/>
                    <a:pt x="1419" y="0"/>
                  </a:cubicBezTo>
                  <a:lnTo>
                    <a:pt x="831" y="0"/>
                  </a:ln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60" b="0" i="0" u="none" strike="noStrike" kern="0" cap="none" spc="0" normalizeH="0" baseline="0" noProof="0">
                <a:ln>
                  <a:noFill/>
                </a:ln>
                <a:solidFill>
                  <a:srgbClr val="7E7E7E"/>
                </a:solidFill>
                <a:effectLst/>
                <a:uLnTx/>
                <a:uFillTx/>
                <a:latin typeface="Lato Light"/>
              </a:endParaRPr>
            </a:p>
          </p:txBody>
        </p:sp>
        <p:sp>
          <p:nvSpPr>
            <p:cNvPr id="30" name="Freeform 6">
              <a:extLst>
                <a:ext uri="{FF2B5EF4-FFF2-40B4-BE49-F238E27FC236}">
                  <a16:creationId xmlns:a16="http://schemas.microsoft.com/office/drawing/2014/main" id="{301829FB-44BF-4B80-8E3D-914F76FAD072}"/>
                </a:ext>
              </a:extLst>
            </p:cNvPr>
            <p:cNvSpPr>
              <a:spLocks/>
            </p:cNvSpPr>
            <p:nvPr/>
          </p:nvSpPr>
          <p:spPr bwMode="auto">
            <a:xfrm>
              <a:off x="6569374" y="2273269"/>
              <a:ext cx="730995" cy="633614"/>
            </a:xfrm>
            <a:custGeom>
              <a:avLst/>
              <a:gdLst>
                <a:gd name="T0" fmla="*/ 382 w 498"/>
                <a:gd name="T1" fmla="*/ 0 h 432"/>
                <a:gd name="T2" fmla="*/ 0 w 498"/>
                <a:gd name="T3" fmla="*/ 0 h 432"/>
                <a:gd name="T4" fmla="*/ 0 w 498"/>
                <a:gd name="T5" fmla="*/ 432 h 432"/>
                <a:gd name="T6" fmla="*/ 65 w 498"/>
                <a:gd name="T7" fmla="*/ 432 h 432"/>
                <a:gd name="T8" fmla="*/ 65 w 498"/>
                <a:gd name="T9" fmla="*/ 420 h 432"/>
                <a:gd name="T10" fmla="*/ 62 w 498"/>
                <a:gd name="T11" fmla="*/ 407 h 432"/>
                <a:gd name="T12" fmla="*/ 49 w 498"/>
                <a:gd name="T13" fmla="*/ 384 h 432"/>
                <a:gd name="T14" fmla="*/ 39 w 498"/>
                <a:gd name="T15" fmla="*/ 345 h 432"/>
                <a:gd name="T16" fmla="*/ 39 w 498"/>
                <a:gd name="T17" fmla="*/ 344 h 432"/>
                <a:gd name="T18" fmla="*/ 39 w 498"/>
                <a:gd name="T19" fmla="*/ 343 h 432"/>
                <a:gd name="T20" fmla="*/ 39 w 498"/>
                <a:gd name="T21" fmla="*/ 343 h 432"/>
                <a:gd name="T22" fmla="*/ 106 w 498"/>
                <a:gd name="T23" fmla="*/ 290 h 432"/>
                <a:gd name="T24" fmla="*/ 173 w 498"/>
                <a:gd name="T25" fmla="*/ 348 h 432"/>
                <a:gd name="T26" fmla="*/ 173 w 498"/>
                <a:gd name="T27" fmla="*/ 348 h 432"/>
                <a:gd name="T28" fmla="*/ 162 w 498"/>
                <a:gd name="T29" fmla="*/ 384 h 432"/>
                <a:gd name="T30" fmla="*/ 150 w 498"/>
                <a:gd name="T31" fmla="*/ 405 h 432"/>
                <a:gd name="T32" fmla="*/ 146 w 498"/>
                <a:gd name="T33" fmla="*/ 420 h 432"/>
                <a:gd name="T34" fmla="*/ 146 w 498"/>
                <a:gd name="T35" fmla="*/ 420 h 432"/>
                <a:gd name="T36" fmla="*/ 146 w 498"/>
                <a:gd name="T37" fmla="*/ 432 h 432"/>
                <a:gd name="T38" fmla="*/ 491 w 498"/>
                <a:gd name="T39" fmla="*/ 432 h 432"/>
                <a:gd name="T40" fmla="*/ 382 w 498"/>
                <a:gd name="T41" fmla="*/ 0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98" h="432">
                  <a:moveTo>
                    <a:pt x="38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432"/>
                    <a:pt x="0" y="432"/>
                    <a:pt x="0" y="432"/>
                  </a:cubicBezTo>
                  <a:cubicBezTo>
                    <a:pt x="65" y="432"/>
                    <a:pt x="65" y="432"/>
                    <a:pt x="65" y="432"/>
                  </a:cubicBezTo>
                  <a:cubicBezTo>
                    <a:pt x="65" y="420"/>
                    <a:pt x="65" y="420"/>
                    <a:pt x="65" y="420"/>
                  </a:cubicBezTo>
                  <a:cubicBezTo>
                    <a:pt x="62" y="407"/>
                    <a:pt x="62" y="407"/>
                    <a:pt x="62" y="407"/>
                  </a:cubicBezTo>
                  <a:cubicBezTo>
                    <a:pt x="59" y="398"/>
                    <a:pt x="56" y="394"/>
                    <a:pt x="49" y="384"/>
                  </a:cubicBezTo>
                  <a:cubicBezTo>
                    <a:pt x="41" y="373"/>
                    <a:pt x="37" y="360"/>
                    <a:pt x="39" y="345"/>
                  </a:cubicBezTo>
                  <a:cubicBezTo>
                    <a:pt x="39" y="345"/>
                    <a:pt x="39" y="344"/>
                    <a:pt x="39" y="344"/>
                  </a:cubicBezTo>
                  <a:cubicBezTo>
                    <a:pt x="39" y="343"/>
                    <a:pt x="39" y="343"/>
                    <a:pt x="39" y="343"/>
                  </a:cubicBezTo>
                  <a:cubicBezTo>
                    <a:pt x="39" y="343"/>
                    <a:pt x="39" y="343"/>
                    <a:pt x="39" y="343"/>
                  </a:cubicBezTo>
                  <a:cubicBezTo>
                    <a:pt x="42" y="314"/>
                    <a:pt x="71" y="290"/>
                    <a:pt x="106" y="290"/>
                  </a:cubicBezTo>
                  <a:cubicBezTo>
                    <a:pt x="143" y="290"/>
                    <a:pt x="173" y="316"/>
                    <a:pt x="173" y="348"/>
                  </a:cubicBezTo>
                  <a:cubicBezTo>
                    <a:pt x="173" y="348"/>
                    <a:pt x="173" y="348"/>
                    <a:pt x="173" y="348"/>
                  </a:cubicBezTo>
                  <a:cubicBezTo>
                    <a:pt x="173" y="362"/>
                    <a:pt x="170" y="373"/>
                    <a:pt x="162" y="384"/>
                  </a:cubicBezTo>
                  <a:cubicBezTo>
                    <a:pt x="156" y="393"/>
                    <a:pt x="153" y="397"/>
                    <a:pt x="150" y="405"/>
                  </a:cubicBezTo>
                  <a:cubicBezTo>
                    <a:pt x="146" y="420"/>
                    <a:pt x="146" y="420"/>
                    <a:pt x="146" y="420"/>
                  </a:cubicBezTo>
                  <a:cubicBezTo>
                    <a:pt x="146" y="420"/>
                    <a:pt x="146" y="420"/>
                    <a:pt x="146" y="420"/>
                  </a:cubicBezTo>
                  <a:cubicBezTo>
                    <a:pt x="146" y="432"/>
                    <a:pt x="146" y="432"/>
                    <a:pt x="146" y="432"/>
                  </a:cubicBezTo>
                  <a:cubicBezTo>
                    <a:pt x="491" y="432"/>
                    <a:pt x="491" y="432"/>
                    <a:pt x="491" y="432"/>
                  </a:cubicBezTo>
                  <a:cubicBezTo>
                    <a:pt x="498" y="320"/>
                    <a:pt x="483" y="157"/>
                    <a:pt x="382" y="0"/>
                  </a:cubicBezTo>
                  <a:close/>
                </a:path>
              </a:pathLst>
            </a:custGeom>
            <a:solidFill>
              <a:srgbClr val="F35748"/>
            </a:solidFill>
            <a:ln>
              <a:noFill/>
            </a:ln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60" b="0" i="0" u="none" strike="noStrike" kern="0" cap="none" spc="0" normalizeH="0" baseline="0" noProof="0">
                <a:ln>
                  <a:noFill/>
                </a:ln>
                <a:solidFill>
                  <a:srgbClr val="7E7E7E"/>
                </a:solidFill>
                <a:effectLst/>
                <a:uLnTx/>
                <a:uFillTx/>
                <a:latin typeface="Lato Light"/>
              </a:endParaRPr>
            </a:p>
          </p:txBody>
        </p:sp>
        <p:sp>
          <p:nvSpPr>
            <p:cNvPr id="31" name="Freeform 9">
              <a:extLst>
                <a:ext uri="{FF2B5EF4-FFF2-40B4-BE49-F238E27FC236}">
                  <a16:creationId xmlns:a16="http://schemas.microsoft.com/office/drawing/2014/main" id="{060C08F5-E0BF-4909-A921-A481ABBA98C6}"/>
                </a:ext>
              </a:extLst>
            </p:cNvPr>
            <p:cNvSpPr>
              <a:spLocks/>
            </p:cNvSpPr>
            <p:nvPr/>
          </p:nvSpPr>
          <p:spPr bwMode="auto">
            <a:xfrm>
              <a:off x="5408382" y="1600450"/>
              <a:ext cx="1642841" cy="565319"/>
            </a:xfrm>
            <a:custGeom>
              <a:avLst/>
              <a:gdLst>
                <a:gd name="T0" fmla="*/ 793 w 1120"/>
                <a:gd name="T1" fmla="*/ 146 h 385"/>
                <a:gd name="T2" fmla="*/ 0 w 1120"/>
                <a:gd name="T3" fmla="*/ 136 h 385"/>
                <a:gd name="T4" fmla="*/ 0 w 1120"/>
                <a:gd name="T5" fmla="*/ 385 h 385"/>
                <a:gd name="T6" fmla="*/ 603 w 1120"/>
                <a:gd name="T7" fmla="*/ 385 h 385"/>
                <a:gd name="T8" fmla="*/ 603 w 1120"/>
                <a:gd name="T9" fmla="*/ 342 h 385"/>
                <a:gd name="T10" fmla="*/ 600 w 1120"/>
                <a:gd name="T11" fmla="*/ 330 h 385"/>
                <a:gd name="T12" fmla="*/ 587 w 1120"/>
                <a:gd name="T13" fmla="*/ 307 h 385"/>
                <a:gd name="T14" fmla="*/ 577 w 1120"/>
                <a:gd name="T15" fmla="*/ 267 h 385"/>
                <a:gd name="T16" fmla="*/ 577 w 1120"/>
                <a:gd name="T17" fmla="*/ 266 h 385"/>
                <a:gd name="T18" fmla="*/ 577 w 1120"/>
                <a:gd name="T19" fmla="*/ 266 h 385"/>
                <a:gd name="T20" fmla="*/ 577 w 1120"/>
                <a:gd name="T21" fmla="*/ 266 h 385"/>
                <a:gd name="T22" fmla="*/ 644 w 1120"/>
                <a:gd name="T23" fmla="*/ 212 h 385"/>
                <a:gd name="T24" fmla="*/ 711 w 1120"/>
                <a:gd name="T25" fmla="*/ 270 h 385"/>
                <a:gd name="T26" fmla="*/ 711 w 1120"/>
                <a:gd name="T27" fmla="*/ 270 h 385"/>
                <a:gd name="T28" fmla="*/ 700 w 1120"/>
                <a:gd name="T29" fmla="*/ 307 h 385"/>
                <a:gd name="T30" fmla="*/ 688 w 1120"/>
                <a:gd name="T31" fmla="*/ 327 h 385"/>
                <a:gd name="T32" fmla="*/ 684 w 1120"/>
                <a:gd name="T33" fmla="*/ 342 h 385"/>
                <a:gd name="T34" fmla="*/ 684 w 1120"/>
                <a:gd name="T35" fmla="*/ 342 h 385"/>
                <a:gd name="T36" fmla="*/ 684 w 1120"/>
                <a:gd name="T37" fmla="*/ 385 h 385"/>
                <a:gd name="T38" fmla="*/ 1120 w 1120"/>
                <a:gd name="T39" fmla="*/ 385 h 385"/>
                <a:gd name="T40" fmla="*/ 793 w 1120"/>
                <a:gd name="T41" fmla="*/ 146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20" h="385">
                  <a:moveTo>
                    <a:pt x="793" y="146"/>
                  </a:moveTo>
                  <a:cubicBezTo>
                    <a:pt x="476" y="0"/>
                    <a:pt x="207" y="32"/>
                    <a:pt x="0" y="136"/>
                  </a:cubicBezTo>
                  <a:cubicBezTo>
                    <a:pt x="0" y="385"/>
                    <a:pt x="0" y="385"/>
                    <a:pt x="0" y="385"/>
                  </a:cubicBezTo>
                  <a:cubicBezTo>
                    <a:pt x="603" y="385"/>
                    <a:pt x="603" y="385"/>
                    <a:pt x="603" y="385"/>
                  </a:cubicBezTo>
                  <a:cubicBezTo>
                    <a:pt x="603" y="342"/>
                    <a:pt x="603" y="342"/>
                    <a:pt x="603" y="342"/>
                  </a:cubicBezTo>
                  <a:cubicBezTo>
                    <a:pt x="600" y="330"/>
                    <a:pt x="600" y="330"/>
                    <a:pt x="600" y="330"/>
                  </a:cubicBezTo>
                  <a:cubicBezTo>
                    <a:pt x="597" y="320"/>
                    <a:pt x="594" y="316"/>
                    <a:pt x="587" y="307"/>
                  </a:cubicBezTo>
                  <a:cubicBezTo>
                    <a:pt x="579" y="295"/>
                    <a:pt x="575" y="282"/>
                    <a:pt x="577" y="267"/>
                  </a:cubicBezTo>
                  <a:cubicBezTo>
                    <a:pt x="577" y="267"/>
                    <a:pt x="577" y="267"/>
                    <a:pt x="577" y="266"/>
                  </a:cubicBezTo>
                  <a:cubicBezTo>
                    <a:pt x="577" y="266"/>
                    <a:pt x="577" y="266"/>
                    <a:pt x="577" y="266"/>
                  </a:cubicBezTo>
                  <a:cubicBezTo>
                    <a:pt x="577" y="266"/>
                    <a:pt x="577" y="266"/>
                    <a:pt x="577" y="266"/>
                  </a:cubicBezTo>
                  <a:cubicBezTo>
                    <a:pt x="580" y="236"/>
                    <a:pt x="609" y="212"/>
                    <a:pt x="644" y="212"/>
                  </a:cubicBezTo>
                  <a:cubicBezTo>
                    <a:pt x="681" y="212"/>
                    <a:pt x="711" y="238"/>
                    <a:pt x="711" y="270"/>
                  </a:cubicBezTo>
                  <a:cubicBezTo>
                    <a:pt x="711" y="270"/>
                    <a:pt x="711" y="270"/>
                    <a:pt x="711" y="270"/>
                  </a:cubicBezTo>
                  <a:cubicBezTo>
                    <a:pt x="712" y="284"/>
                    <a:pt x="708" y="296"/>
                    <a:pt x="700" y="307"/>
                  </a:cubicBezTo>
                  <a:cubicBezTo>
                    <a:pt x="694" y="315"/>
                    <a:pt x="691" y="319"/>
                    <a:pt x="688" y="327"/>
                  </a:cubicBezTo>
                  <a:cubicBezTo>
                    <a:pt x="684" y="342"/>
                    <a:pt x="684" y="342"/>
                    <a:pt x="684" y="342"/>
                  </a:cubicBezTo>
                  <a:cubicBezTo>
                    <a:pt x="684" y="342"/>
                    <a:pt x="684" y="342"/>
                    <a:pt x="684" y="342"/>
                  </a:cubicBezTo>
                  <a:cubicBezTo>
                    <a:pt x="684" y="385"/>
                    <a:pt x="684" y="385"/>
                    <a:pt x="684" y="385"/>
                  </a:cubicBezTo>
                  <a:cubicBezTo>
                    <a:pt x="1120" y="385"/>
                    <a:pt x="1120" y="385"/>
                    <a:pt x="1120" y="385"/>
                  </a:cubicBezTo>
                  <a:cubicBezTo>
                    <a:pt x="1046" y="297"/>
                    <a:pt x="941" y="215"/>
                    <a:pt x="793" y="146"/>
                  </a:cubicBezTo>
                  <a:close/>
                </a:path>
              </a:pathLst>
            </a:custGeom>
            <a:solidFill>
              <a:srgbClr val="42456C"/>
            </a:solidFill>
            <a:ln>
              <a:noFill/>
            </a:ln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60" b="0" i="0" u="none" strike="noStrike" kern="0" cap="none" spc="0" normalizeH="0" baseline="0" noProof="0">
                <a:ln>
                  <a:noFill/>
                </a:ln>
                <a:solidFill>
                  <a:srgbClr val="7E7E7E"/>
                </a:solidFill>
                <a:effectLst/>
                <a:uLnTx/>
                <a:uFillTx/>
                <a:latin typeface="Lato Light"/>
              </a:endParaRPr>
            </a:p>
          </p:txBody>
        </p:sp>
        <p:sp>
          <p:nvSpPr>
            <p:cNvPr id="32" name="Freeform 13">
              <a:extLst>
                <a:ext uri="{FF2B5EF4-FFF2-40B4-BE49-F238E27FC236}">
                  <a16:creationId xmlns:a16="http://schemas.microsoft.com/office/drawing/2014/main" id="{9B9A3F33-8DF8-4A6D-ACAB-736A1AC053E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1172" y="3755494"/>
              <a:ext cx="295939" cy="634878"/>
            </a:xfrm>
            <a:custGeom>
              <a:avLst/>
              <a:gdLst>
                <a:gd name="T0" fmla="*/ 234 w 234"/>
                <a:gd name="T1" fmla="*/ 0 h 502"/>
                <a:gd name="T2" fmla="*/ 0 w 234"/>
                <a:gd name="T3" fmla="*/ 0 h 502"/>
                <a:gd name="T4" fmla="*/ 0 w 234"/>
                <a:gd name="T5" fmla="*/ 502 h 502"/>
                <a:gd name="T6" fmla="*/ 0 w 234"/>
                <a:gd name="T7" fmla="*/ 502 h 502"/>
                <a:gd name="T8" fmla="*/ 234 w 234"/>
                <a:gd name="T9" fmla="*/ 0 h 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4" h="502">
                  <a:moveTo>
                    <a:pt x="234" y="0"/>
                  </a:moveTo>
                  <a:lnTo>
                    <a:pt x="0" y="0"/>
                  </a:lnTo>
                  <a:lnTo>
                    <a:pt x="0" y="502"/>
                  </a:lnTo>
                  <a:lnTo>
                    <a:pt x="0" y="502"/>
                  </a:lnTo>
                  <a:lnTo>
                    <a:pt x="23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60" b="0" i="0" u="none" strike="noStrike" kern="0" cap="none" spc="0" normalizeH="0" baseline="0" noProof="0">
                <a:ln>
                  <a:noFill/>
                </a:ln>
                <a:solidFill>
                  <a:srgbClr val="7E7E7E"/>
                </a:solidFill>
                <a:effectLst/>
                <a:uLnTx/>
                <a:uFillTx/>
                <a:latin typeface="Lato Light"/>
              </a:endParaRPr>
            </a:p>
          </p:txBody>
        </p:sp>
        <p:sp>
          <p:nvSpPr>
            <p:cNvPr id="33" name="Freeform 18">
              <a:extLst>
                <a:ext uri="{FF2B5EF4-FFF2-40B4-BE49-F238E27FC236}">
                  <a16:creationId xmlns:a16="http://schemas.microsoft.com/office/drawing/2014/main" id="{7F893255-516B-46D7-9515-35D1C5550903}"/>
                </a:ext>
              </a:extLst>
            </p:cNvPr>
            <p:cNvSpPr>
              <a:spLocks/>
            </p:cNvSpPr>
            <p:nvPr/>
          </p:nvSpPr>
          <p:spPr bwMode="auto">
            <a:xfrm>
              <a:off x="4954355" y="1862243"/>
              <a:ext cx="345263" cy="303528"/>
            </a:xfrm>
            <a:custGeom>
              <a:avLst/>
              <a:gdLst>
                <a:gd name="T0" fmla="*/ 235 w 235"/>
                <a:gd name="T1" fmla="*/ 207 h 207"/>
                <a:gd name="T2" fmla="*/ 235 w 235"/>
                <a:gd name="T3" fmla="*/ 0 h 207"/>
                <a:gd name="T4" fmla="*/ 0 w 235"/>
                <a:gd name="T5" fmla="*/ 207 h 207"/>
                <a:gd name="T6" fmla="*/ 235 w 235"/>
                <a:gd name="T7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5" h="207">
                  <a:moveTo>
                    <a:pt x="235" y="207"/>
                  </a:moveTo>
                  <a:cubicBezTo>
                    <a:pt x="235" y="0"/>
                    <a:pt x="235" y="0"/>
                    <a:pt x="235" y="0"/>
                  </a:cubicBezTo>
                  <a:cubicBezTo>
                    <a:pt x="141" y="58"/>
                    <a:pt x="62" y="132"/>
                    <a:pt x="0" y="207"/>
                  </a:cubicBezTo>
                  <a:lnTo>
                    <a:pt x="235" y="207"/>
                  </a:lnTo>
                  <a:close/>
                </a:path>
              </a:pathLst>
            </a:custGeom>
            <a:solidFill>
              <a:srgbClr val="F35748"/>
            </a:solidFill>
            <a:ln>
              <a:noFill/>
            </a:ln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60" b="0" i="0" u="none" strike="noStrike" kern="0" cap="none" spc="0" normalizeH="0" baseline="0" noProof="0">
                <a:ln>
                  <a:noFill/>
                </a:ln>
                <a:solidFill>
                  <a:srgbClr val="7E7E7E"/>
                </a:solidFill>
                <a:effectLst/>
                <a:uLnTx/>
                <a:uFillTx/>
                <a:latin typeface="Lato Light"/>
              </a:endParaRPr>
            </a:p>
          </p:txBody>
        </p:sp>
        <p:sp>
          <p:nvSpPr>
            <p:cNvPr id="34" name="Freeform 20">
              <a:extLst>
                <a:ext uri="{FF2B5EF4-FFF2-40B4-BE49-F238E27FC236}">
                  <a16:creationId xmlns:a16="http://schemas.microsoft.com/office/drawing/2014/main" id="{035D24E2-75A1-43AE-9335-5A3E9173182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08382" y="2273269"/>
              <a:ext cx="902994" cy="633614"/>
            </a:xfrm>
            <a:custGeom>
              <a:avLst/>
              <a:gdLst>
                <a:gd name="T0" fmla="*/ 714 w 714"/>
                <a:gd name="T1" fmla="*/ 0 h 501"/>
                <a:gd name="T2" fmla="*/ 0 w 714"/>
                <a:gd name="T3" fmla="*/ 0 h 501"/>
                <a:gd name="T4" fmla="*/ 0 w 714"/>
                <a:gd name="T5" fmla="*/ 501 h 501"/>
                <a:gd name="T6" fmla="*/ 433 w 714"/>
                <a:gd name="T7" fmla="*/ 501 h 501"/>
                <a:gd name="T8" fmla="*/ 714 w 714"/>
                <a:gd name="T9" fmla="*/ 0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4" h="501">
                  <a:moveTo>
                    <a:pt x="714" y="0"/>
                  </a:moveTo>
                  <a:lnTo>
                    <a:pt x="0" y="0"/>
                  </a:lnTo>
                  <a:lnTo>
                    <a:pt x="0" y="501"/>
                  </a:lnTo>
                  <a:lnTo>
                    <a:pt x="433" y="501"/>
                  </a:lnTo>
                  <a:lnTo>
                    <a:pt x="71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60" b="0" i="0" u="none" strike="noStrike" kern="0" cap="none" spc="0" normalizeH="0" baseline="0" noProof="0">
                <a:ln>
                  <a:noFill/>
                </a:ln>
                <a:solidFill>
                  <a:srgbClr val="7E7E7E"/>
                </a:solidFill>
                <a:effectLst/>
                <a:uLnTx/>
                <a:uFillTx/>
                <a:latin typeface="Lato Light"/>
              </a:endParaRPr>
            </a:p>
          </p:txBody>
        </p:sp>
        <p:sp>
          <p:nvSpPr>
            <p:cNvPr id="35" name="Freeform 22">
              <a:extLst>
                <a:ext uri="{FF2B5EF4-FFF2-40B4-BE49-F238E27FC236}">
                  <a16:creationId xmlns:a16="http://schemas.microsoft.com/office/drawing/2014/main" id="{01E663E5-B50D-4F71-B8FF-1856C3F5C759}"/>
                </a:ext>
              </a:extLst>
            </p:cNvPr>
            <p:cNvSpPr>
              <a:spLocks/>
            </p:cNvSpPr>
            <p:nvPr/>
          </p:nvSpPr>
          <p:spPr bwMode="auto">
            <a:xfrm>
              <a:off x="4641975" y="5005015"/>
              <a:ext cx="2174014" cy="765142"/>
            </a:xfrm>
            <a:custGeom>
              <a:avLst/>
              <a:gdLst>
                <a:gd name="T0" fmla="*/ 0 w 1719"/>
                <a:gd name="T1" fmla="*/ 605 h 605"/>
                <a:gd name="T2" fmla="*/ 224 w 1719"/>
                <a:gd name="T3" fmla="*/ 0 h 605"/>
                <a:gd name="T4" fmla="*/ 1440 w 1719"/>
                <a:gd name="T5" fmla="*/ 261 h 605"/>
                <a:gd name="T6" fmla="*/ 1440 w 1719"/>
                <a:gd name="T7" fmla="*/ 218 h 605"/>
                <a:gd name="T8" fmla="*/ 1719 w 1719"/>
                <a:gd name="T9" fmla="*/ 605 h 605"/>
                <a:gd name="T10" fmla="*/ 0 w 1719"/>
                <a:gd name="T11" fmla="*/ 605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19" h="605">
                  <a:moveTo>
                    <a:pt x="0" y="605"/>
                  </a:moveTo>
                  <a:lnTo>
                    <a:pt x="224" y="0"/>
                  </a:lnTo>
                  <a:lnTo>
                    <a:pt x="1440" y="261"/>
                  </a:lnTo>
                  <a:lnTo>
                    <a:pt x="1440" y="218"/>
                  </a:lnTo>
                  <a:lnTo>
                    <a:pt x="1719" y="605"/>
                  </a:lnTo>
                  <a:lnTo>
                    <a:pt x="0" y="605"/>
                  </a:lnTo>
                  <a:close/>
                </a:path>
              </a:pathLst>
            </a:custGeom>
            <a:solidFill>
              <a:sysClr val="window" lastClr="FFFFFF">
                <a:lumMod val="75000"/>
              </a:sysClr>
            </a:solidFill>
            <a:ln>
              <a:noFill/>
            </a:ln>
            <a:extLst/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60" b="0" i="0" u="none" strike="noStrike" kern="0" cap="none" spc="0" normalizeH="0" baseline="0" noProof="0">
                <a:ln>
                  <a:noFill/>
                </a:ln>
                <a:solidFill>
                  <a:srgbClr val="7E7E7E"/>
                </a:solidFill>
                <a:effectLst/>
                <a:uLnTx/>
                <a:uFillTx/>
                <a:latin typeface="Lato Light"/>
              </a:endParaRPr>
            </a:p>
          </p:txBody>
        </p:sp>
        <p:sp>
          <p:nvSpPr>
            <p:cNvPr id="36" name="Freeform 23">
              <a:extLst>
                <a:ext uri="{FF2B5EF4-FFF2-40B4-BE49-F238E27FC236}">
                  <a16:creationId xmlns:a16="http://schemas.microsoft.com/office/drawing/2014/main" id="{F48C8771-3972-4182-BCC3-C977CD653359}"/>
                </a:ext>
              </a:extLst>
            </p:cNvPr>
            <p:cNvSpPr>
              <a:spLocks/>
            </p:cNvSpPr>
            <p:nvPr/>
          </p:nvSpPr>
          <p:spPr bwMode="auto">
            <a:xfrm>
              <a:off x="4925267" y="4621812"/>
              <a:ext cx="1537871" cy="713289"/>
            </a:xfrm>
            <a:custGeom>
              <a:avLst/>
              <a:gdLst>
                <a:gd name="T0" fmla="*/ 1216 w 1216"/>
                <a:gd name="T1" fmla="*/ 564 h 564"/>
                <a:gd name="T2" fmla="*/ 0 w 1216"/>
                <a:gd name="T3" fmla="*/ 303 h 564"/>
                <a:gd name="T4" fmla="*/ 102 w 1216"/>
                <a:gd name="T5" fmla="*/ 0 h 564"/>
                <a:gd name="T6" fmla="*/ 1216 w 1216"/>
                <a:gd name="T7" fmla="*/ 260 h 564"/>
                <a:gd name="T8" fmla="*/ 1216 w 1216"/>
                <a:gd name="T9" fmla="*/ 564 h 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6" h="564">
                  <a:moveTo>
                    <a:pt x="1216" y="564"/>
                  </a:moveTo>
                  <a:lnTo>
                    <a:pt x="0" y="303"/>
                  </a:lnTo>
                  <a:lnTo>
                    <a:pt x="102" y="0"/>
                  </a:lnTo>
                  <a:lnTo>
                    <a:pt x="1216" y="260"/>
                  </a:lnTo>
                  <a:lnTo>
                    <a:pt x="1216" y="564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>
              <a:noFill/>
            </a:ln>
            <a:extLst/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60" b="0" i="0" u="none" strike="noStrike" kern="0" cap="none" spc="0" normalizeH="0" baseline="0" noProof="0">
                <a:ln>
                  <a:noFill/>
                </a:ln>
                <a:solidFill>
                  <a:srgbClr val="7E7E7E"/>
                </a:solidFill>
                <a:effectLst/>
                <a:uLnTx/>
                <a:uFillTx/>
                <a:latin typeface="Lato Light"/>
              </a:endParaRPr>
            </a:p>
          </p:txBody>
        </p:sp>
        <p:sp>
          <p:nvSpPr>
            <p:cNvPr id="37" name="Freeform 37">
              <a:extLst>
                <a:ext uri="{FF2B5EF4-FFF2-40B4-BE49-F238E27FC236}">
                  <a16:creationId xmlns:a16="http://schemas.microsoft.com/office/drawing/2014/main" id="{D6BB5923-EC1F-4976-B9A9-DF4432B4B4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408382" y="2681766"/>
              <a:ext cx="1367137" cy="967493"/>
            </a:xfrm>
            <a:custGeom>
              <a:avLst/>
              <a:gdLst>
                <a:gd name="connsiteX0" fmla="*/ 875170 w 1367137"/>
                <a:gd name="connsiteY0" fmla="*/ 0 h 967493"/>
                <a:gd name="connsiteX1" fmla="*/ 940741 w 1367137"/>
                <a:gd name="connsiteY1" fmla="*/ 52782 h 967493"/>
                <a:gd name="connsiteX2" fmla="*/ 930541 w 1367137"/>
                <a:gd name="connsiteY2" fmla="*/ 95300 h 967493"/>
                <a:gd name="connsiteX3" fmla="*/ 908684 w 1367137"/>
                <a:gd name="connsiteY3" fmla="*/ 136352 h 967493"/>
                <a:gd name="connsiteX4" fmla="*/ 901398 w 1367137"/>
                <a:gd name="connsiteY4" fmla="*/ 162743 h 967493"/>
                <a:gd name="connsiteX5" fmla="*/ 901398 w 1367137"/>
                <a:gd name="connsiteY5" fmla="*/ 331350 h 967493"/>
                <a:gd name="connsiteX6" fmla="*/ 1054757 w 1367137"/>
                <a:gd name="connsiteY6" fmla="*/ 331350 h 967493"/>
                <a:gd name="connsiteX7" fmla="*/ 1054757 w 1367137"/>
                <a:gd name="connsiteY7" fmla="*/ 471137 h 967493"/>
                <a:gd name="connsiteX8" fmla="*/ 1074553 w 1367137"/>
                <a:gd name="connsiteY8" fmla="*/ 470966 h 967493"/>
                <a:gd name="connsiteX9" fmla="*/ 1202403 w 1367137"/>
                <a:gd name="connsiteY9" fmla="*/ 469855 h 967493"/>
                <a:gd name="connsiteX10" fmla="*/ 1231820 w 1367137"/>
                <a:gd name="connsiteY10" fmla="*/ 462512 h 967493"/>
                <a:gd name="connsiteX11" fmla="*/ 1270062 w 1367137"/>
                <a:gd name="connsiteY11" fmla="*/ 441950 h 967493"/>
                <a:gd name="connsiteX12" fmla="*/ 1308304 w 1367137"/>
                <a:gd name="connsiteY12" fmla="*/ 430201 h 967493"/>
                <a:gd name="connsiteX13" fmla="*/ 1367137 w 1367137"/>
                <a:gd name="connsiteY13" fmla="*/ 497760 h 967493"/>
                <a:gd name="connsiteX14" fmla="*/ 1312716 w 1367137"/>
                <a:gd name="connsiteY14" fmla="*/ 563851 h 967493"/>
                <a:gd name="connsiteX15" fmla="*/ 1270062 w 1367137"/>
                <a:gd name="connsiteY15" fmla="*/ 553571 h 967493"/>
                <a:gd name="connsiteX16" fmla="*/ 1228879 w 1367137"/>
                <a:gd name="connsiteY16" fmla="*/ 530072 h 967493"/>
                <a:gd name="connsiteX17" fmla="*/ 1228879 w 1367137"/>
                <a:gd name="connsiteY17" fmla="*/ 531540 h 967493"/>
                <a:gd name="connsiteX18" fmla="*/ 1202403 w 1367137"/>
                <a:gd name="connsiteY18" fmla="*/ 524197 h 967493"/>
                <a:gd name="connsiteX19" fmla="*/ 1089089 w 1367137"/>
                <a:gd name="connsiteY19" fmla="*/ 524197 h 967493"/>
                <a:gd name="connsiteX20" fmla="*/ 1054757 w 1367137"/>
                <a:gd name="connsiteY20" fmla="*/ 524197 h 967493"/>
                <a:gd name="connsiteX21" fmla="*/ 1054757 w 1367137"/>
                <a:gd name="connsiteY21" fmla="*/ 967493 h 967493"/>
                <a:gd name="connsiteX22" fmla="*/ 212712 w 1367137"/>
                <a:gd name="connsiteY22" fmla="*/ 967493 h 967493"/>
                <a:gd name="connsiteX23" fmla="*/ 212712 w 1367137"/>
                <a:gd name="connsiteY23" fmla="*/ 935172 h 967493"/>
                <a:gd name="connsiteX24" fmla="*/ 218580 w 1367137"/>
                <a:gd name="connsiteY24" fmla="*/ 913135 h 967493"/>
                <a:gd name="connsiteX25" fmla="*/ 236183 w 1367137"/>
                <a:gd name="connsiteY25" fmla="*/ 883751 h 967493"/>
                <a:gd name="connsiteX26" fmla="*/ 252320 w 1367137"/>
                <a:gd name="connsiteY26" fmla="*/ 829393 h 967493"/>
                <a:gd name="connsiteX27" fmla="*/ 154033 w 1367137"/>
                <a:gd name="connsiteY27" fmla="*/ 745651 h 967493"/>
                <a:gd name="connsiteX28" fmla="*/ 55745 w 1367137"/>
                <a:gd name="connsiteY28" fmla="*/ 823516 h 967493"/>
                <a:gd name="connsiteX29" fmla="*/ 55745 w 1367137"/>
                <a:gd name="connsiteY29" fmla="*/ 826455 h 967493"/>
                <a:gd name="connsiteX30" fmla="*/ 70415 w 1367137"/>
                <a:gd name="connsiteY30" fmla="*/ 883751 h 967493"/>
                <a:gd name="connsiteX31" fmla="*/ 89486 w 1367137"/>
                <a:gd name="connsiteY31" fmla="*/ 917542 h 967493"/>
                <a:gd name="connsiteX32" fmla="*/ 93886 w 1367137"/>
                <a:gd name="connsiteY32" fmla="*/ 935172 h 967493"/>
                <a:gd name="connsiteX33" fmla="*/ 93886 w 1367137"/>
                <a:gd name="connsiteY33" fmla="*/ 967493 h 967493"/>
                <a:gd name="connsiteX34" fmla="*/ 0 w 1367137"/>
                <a:gd name="connsiteY34" fmla="*/ 967493 h 967493"/>
                <a:gd name="connsiteX35" fmla="*/ 0 w 1367137"/>
                <a:gd name="connsiteY35" fmla="*/ 331350 h 967493"/>
                <a:gd name="connsiteX36" fmla="*/ 706605 w 1367137"/>
                <a:gd name="connsiteY36" fmla="*/ 331350 h 967493"/>
                <a:gd name="connsiteX37" fmla="*/ 848941 w 1367137"/>
                <a:gd name="connsiteY37" fmla="*/ 331350 h 967493"/>
                <a:gd name="connsiteX38" fmla="*/ 848941 w 1367137"/>
                <a:gd name="connsiteY38" fmla="*/ 162743 h 967493"/>
                <a:gd name="connsiteX39" fmla="*/ 841655 w 1367137"/>
                <a:gd name="connsiteY39" fmla="*/ 133420 h 967493"/>
                <a:gd name="connsiteX40" fmla="*/ 840198 w 1367137"/>
                <a:gd name="connsiteY40" fmla="*/ 133420 h 967493"/>
                <a:gd name="connsiteX41" fmla="*/ 819798 w 1367137"/>
                <a:gd name="connsiteY41" fmla="*/ 95300 h 967493"/>
                <a:gd name="connsiteX42" fmla="*/ 809598 w 1367137"/>
                <a:gd name="connsiteY42" fmla="*/ 57180 h 967493"/>
                <a:gd name="connsiteX43" fmla="*/ 875170 w 1367137"/>
                <a:gd name="connsiteY43" fmla="*/ 0 h 9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367137" h="967493">
                  <a:moveTo>
                    <a:pt x="875170" y="0"/>
                  </a:moveTo>
                  <a:cubicBezTo>
                    <a:pt x="910141" y="0"/>
                    <a:pt x="939284" y="23458"/>
                    <a:pt x="940741" y="52782"/>
                  </a:cubicBezTo>
                  <a:cubicBezTo>
                    <a:pt x="942198" y="68909"/>
                    <a:pt x="939284" y="83571"/>
                    <a:pt x="930541" y="95300"/>
                  </a:cubicBezTo>
                  <a:cubicBezTo>
                    <a:pt x="918884" y="111428"/>
                    <a:pt x="914513" y="120224"/>
                    <a:pt x="908684" y="136352"/>
                  </a:cubicBezTo>
                  <a:cubicBezTo>
                    <a:pt x="908684" y="136352"/>
                    <a:pt x="908684" y="136352"/>
                    <a:pt x="901398" y="162743"/>
                  </a:cubicBezTo>
                  <a:cubicBezTo>
                    <a:pt x="901398" y="162743"/>
                    <a:pt x="901398" y="162743"/>
                    <a:pt x="901398" y="331350"/>
                  </a:cubicBezTo>
                  <a:lnTo>
                    <a:pt x="1054757" y="331350"/>
                  </a:lnTo>
                  <a:lnTo>
                    <a:pt x="1054757" y="471137"/>
                  </a:lnTo>
                  <a:lnTo>
                    <a:pt x="1074553" y="470966"/>
                  </a:lnTo>
                  <a:cubicBezTo>
                    <a:pt x="1099330" y="470750"/>
                    <a:pt x="1138974" y="470406"/>
                    <a:pt x="1202403" y="469855"/>
                  </a:cubicBezTo>
                  <a:cubicBezTo>
                    <a:pt x="1202403" y="469855"/>
                    <a:pt x="1202403" y="469855"/>
                    <a:pt x="1231820" y="462512"/>
                  </a:cubicBezTo>
                  <a:cubicBezTo>
                    <a:pt x="1246529" y="456637"/>
                    <a:pt x="1255354" y="452231"/>
                    <a:pt x="1270062" y="441950"/>
                  </a:cubicBezTo>
                  <a:cubicBezTo>
                    <a:pt x="1281829" y="433138"/>
                    <a:pt x="1293595" y="428732"/>
                    <a:pt x="1308304" y="430201"/>
                  </a:cubicBezTo>
                  <a:cubicBezTo>
                    <a:pt x="1340662" y="430201"/>
                    <a:pt x="1367137" y="461043"/>
                    <a:pt x="1367137" y="497760"/>
                  </a:cubicBezTo>
                  <a:cubicBezTo>
                    <a:pt x="1367137" y="533009"/>
                    <a:pt x="1343604" y="560914"/>
                    <a:pt x="1312716" y="563851"/>
                  </a:cubicBezTo>
                  <a:cubicBezTo>
                    <a:pt x="1296537" y="565320"/>
                    <a:pt x="1283300" y="562383"/>
                    <a:pt x="1270062" y="553571"/>
                  </a:cubicBezTo>
                  <a:cubicBezTo>
                    <a:pt x="1253883" y="540352"/>
                    <a:pt x="1246529" y="535946"/>
                    <a:pt x="1228879" y="530072"/>
                  </a:cubicBezTo>
                  <a:cubicBezTo>
                    <a:pt x="1228879" y="530072"/>
                    <a:pt x="1228879" y="530072"/>
                    <a:pt x="1228879" y="531540"/>
                  </a:cubicBezTo>
                  <a:lnTo>
                    <a:pt x="1202403" y="524197"/>
                  </a:lnTo>
                  <a:cubicBezTo>
                    <a:pt x="1202403" y="524197"/>
                    <a:pt x="1202403" y="524197"/>
                    <a:pt x="1089089" y="524197"/>
                  </a:cubicBezTo>
                  <a:lnTo>
                    <a:pt x="1054757" y="524197"/>
                  </a:lnTo>
                  <a:lnTo>
                    <a:pt x="1054757" y="967493"/>
                  </a:lnTo>
                  <a:cubicBezTo>
                    <a:pt x="1054757" y="967493"/>
                    <a:pt x="1054757" y="967493"/>
                    <a:pt x="212712" y="967493"/>
                  </a:cubicBezTo>
                  <a:cubicBezTo>
                    <a:pt x="212712" y="967493"/>
                    <a:pt x="212712" y="967493"/>
                    <a:pt x="212712" y="935172"/>
                  </a:cubicBezTo>
                  <a:cubicBezTo>
                    <a:pt x="212712" y="935172"/>
                    <a:pt x="212712" y="935172"/>
                    <a:pt x="218580" y="913135"/>
                  </a:cubicBezTo>
                  <a:cubicBezTo>
                    <a:pt x="222980" y="901381"/>
                    <a:pt x="225914" y="895505"/>
                    <a:pt x="236183" y="883751"/>
                  </a:cubicBezTo>
                  <a:cubicBezTo>
                    <a:pt x="247919" y="867591"/>
                    <a:pt x="252320" y="849961"/>
                    <a:pt x="252320" y="829393"/>
                  </a:cubicBezTo>
                  <a:cubicBezTo>
                    <a:pt x="252320" y="783849"/>
                    <a:pt x="208311" y="745651"/>
                    <a:pt x="154033" y="745651"/>
                  </a:cubicBezTo>
                  <a:cubicBezTo>
                    <a:pt x="102688" y="745651"/>
                    <a:pt x="60146" y="779442"/>
                    <a:pt x="55745" y="823516"/>
                  </a:cubicBezTo>
                  <a:cubicBezTo>
                    <a:pt x="55745" y="824985"/>
                    <a:pt x="55745" y="824985"/>
                    <a:pt x="55745" y="826455"/>
                  </a:cubicBezTo>
                  <a:cubicBezTo>
                    <a:pt x="52811" y="847023"/>
                    <a:pt x="58679" y="866122"/>
                    <a:pt x="70415" y="883751"/>
                  </a:cubicBezTo>
                  <a:cubicBezTo>
                    <a:pt x="80684" y="896974"/>
                    <a:pt x="83618" y="902850"/>
                    <a:pt x="89486" y="917542"/>
                  </a:cubicBezTo>
                  <a:cubicBezTo>
                    <a:pt x="89486" y="917542"/>
                    <a:pt x="89486" y="917542"/>
                    <a:pt x="93886" y="935172"/>
                  </a:cubicBezTo>
                  <a:cubicBezTo>
                    <a:pt x="93886" y="935172"/>
                    <a:pt x="93886" y="935172"/>
                    <a:pt x="93886" y="967493"/>
                  </a:cubicBezTo>
                  <a:cubicBezTo>
                    <a:pt x="93886" y="967493"/>
                    <a:pt x="93886" y="967493"/>
                    <a:pt x="0" y="967493"/>
                  </a:cubicBezTo>
                  <a:cubicBezTo>
                    <a:pt x="0" y="967493"/>
                    <a:pt x="0" y="967493"/>
                    <a:pt x="0" y="331350"/>
                  </a:cubicBezTo>
                  <a:cubicBezTo>
                    <a:pt x="0" y="331350"/>
                    <a:pt x="0" y="331350"/>
                    <a:pt x="706605" y="331350"/>
                  </a:cubicBezTo>
                  <a:lnTo>
                    <a:pt x="848941" y="331350"/>
                  </a:lnTo>
                  <a:cubicBezTo>
                    <a:pt x="848941" y="331350"/>
                    <a:pt x="848941" y="331350"/>
                    <a:pt x="848941" y="162743"/>
                  </a:cubicBezTo>
                  <a:cubicBezTo>
                    <a:pt x="848941" y="162743"/>
                    <a:pt x="848941" y="162743"/>
                    <a:pt x="841655" y="133420"/>
                  </a:cubicBezTo>
                  <a:cubicBezTo>
                    <a:pt x="841655" y="133420"/>
                    <a:pt x="841655" y="133420"/>
                    <a:pt x="840198" y="133420"/>
                  </a:cubicBezTo>
                  <a:cubicBezTo>
                    <a:pt x="835827" y="118758"/>
                    <a:pt x="829998" y="109961"/>
                    <a:pt x="819798" y="95300"/>
                  </a:cubicBezTo>
                  <a:cubicBezTo>
                    <a:pt x="811056" y="83571"/>
                    <a:pt x="808141" y="71842"/>
                    <a:pt x="809598" y="57180"/>
                  </a:cubicBezTo>
                  <a:cubicBezTo>
                    <a:pt x="809598" y="24925"/>
                    <a:pt x="838741" y="0"/>
                    <a:pt x="875170" y="0"/>
                  </a:cubicBezTo>
                  <a:close/>
                </a:path>
              </a:pathLst>
            </a:custGeom>
            <a:solidFill>
              <a:srgbClr val="2CCCCF"/>
            </a:solidFill>
            <a:ln>
              <a:noFill/>
            </a:ln>
            <a:extLst/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60" b="0" i="0" u="none" strike="noStrike" kern="0" cap="none" spc="0" normalizeH="0" baseline="0" noProof="0">
                <a:ln>
                  <a:noFill/>
                </a:ln>
                <a:solidFill>
                  <a:srgbClr val="7E7E7E"/>
                </a:solidFill>
                <a:effectLst/>
                <a:uLnTx/>
                <a:uFillTx/>
                <a:latin typeface="Lato Light"/>
              </a:endParaRPr>
            </a:p>
          </p:txBody>
        </p:sp>
        <p:sp>
          <p:nvSpPr>
            <p:cNvPr id="38" name="Freeform 38">
              <a:extLst>
                <a:ext uri="{FF2B5EF4-FFF2-40B4-BE49-F238E27FC236}">
                  <a16:creationId xmlns:a16="http://schemas.microsoft.com/office/drawing/2014/main" id="{2042725C-A212-4DDE-A9F6-F72CAA11AE73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1562" y="3453231"/>
              <a:ext cx="1042111" cy="937140"/>
            </a:xfrm>
            <a:custGeom>
              <a:avLst/>
              <a:gdLst>
                <a:gd name="connsiteX0" fmla="*/ 740582 w 1042111"/>
                <a:gd name="connsiteY0" fmla="*/ 0 h 937140"/>
                <a:gd name="connsiteX1" fmla="*/ 806672 w 1042111"/>
                <a:gd name="connsiteY1" fmla="*/ 54289 h 937140"/>
                <a:gd name="connsiteX2" fmla="*/ 794923 w 1042111"/>
                <a:gd name="connsiteY2" fmla="*/ 96840 h 937140"/>
                <a:gd name="connsiteX3" fmla="*/ 772893 w 1042111"/>
                <a:gd name="connsiteY3" fmla="*/ 137923 h 937140"/>
                <a:gd name="connsiteX4" fmla="*/ 767018 w 1042111"/>
                <a:gd name="connsiteY4" fmla="*/ 162866 h 937140"/>
                <a:gd name="connsiteX5" fmla="*/ 767018 w 1042111"/>
                <a:gd name="connsiteY5" fmla="*/ 280821 h 937140"/>
                <a:gd name="connsiteX6" fmla="*/ 767018 w 1042111"/>
                <a:gd name="connsiteY6" fmla="*/ 302262 h 937140"/>
                <a:gd name="connsiteX7" fmla="*/ 833111 w 1042111"/>
                <a:gd name="connsiteY7" fmla="*/ 302262 h 937140"/>
                <a:gd name="connsiteX8" fmla="*/ 1042110 w 1042111"/>
                <a:gd name="connsiteY8" fmla="*/ 302262 h 937140"/>
                <a:gd name="connsiteX9" fmla="*/ 1042110 w 1042111"/>
                <a:gd name="connsiteY9" fmla="*/ 302263 h 937140"/>
                <a:gd name="connsiteX10" fmla="*/ 1042111 w 1042111"/>
                <a:gd name="connsiteY10" fmla="*/ 302262 h 937140"/>
                <a:gd name="connsiteX11" fmla="*/ 1042111 w 1042111"/>
                <a:gd name="connsiteY11" fmla="*/ 937140 h 937140"/>
                <a:gd name="connsiteX12" fmla="*/ 1042110 w 1042111"/>
                <a:gd name="connsiteY12" fmla="*/ 937140 h 937140"/>
                <a:gd name="connsiteX13" fmla="*/ 1040702 w 1042111"/>
                <a:gd name="connsiteY13" fmla="*/ 937140 h 937140"/>
                <a:gd name="connsiteX14" fmla="*/ 1040702 w 1042111"/>
                <a:gd name="connsiteY14" fmla="*/ 937140 h 937140"/>
                <a:gd name="connsiteX15" fmla="*/ 1030843 w 1042111"/>
                <a:gd name="connsiteY15" fmla="*/ 937140 h 937140"/>
                <a:gd name="connsiteX16" fmla="*/ 1030838 w 1042111"/>
                <a:gd name="connsiteY16" fmla="*/ 937140 h 937140"/>
                <a:gd name="connsiteX17" fmla="*/ 1004082 w 1042111"/>
                <a:gd name="connsiteY17" fmla="*/ 937140 h 937140"/>
                <a:gd name="connsiteX18" fmla="*/ 1004063 w 1042111"/>
                <a:gd name="connsiteY18" fmla="*/ 937140 h 937140"/>
                <a:gd name="connsiteX19" fmla="*/ 981723 w 1042111"/>
                <a:gd name="connsiteY19" fmla="*/ 937140 h 937140"/>
                <a:gd name="connsiteX20" fmla="*/ 981693 w 1042111"/>
                <a:gd name="connsiteY20" fmla="*/ 937140 h 937140"/>
                <a:gd name="connsiteX21" fmla="*/ 951970 w 1042111"/>
                <a:gd name="connsiteY21" fmla="*/ 937140 h 937140"/>
                <a:gd name="connsiteX22" fmla="*/ 951924 w 1042111"/>
                <a:gd name="connsiteY22" fmla="*/ 937140 h 937140"/>
                <a:gd name="connsiteX23" fmla="*/ 913766 w 1042111"/>
                <a:gd name="connsiteY23" fmla="*/ 937140 h 937140"/>
                <a:gd name="connsiteX24" fmla="*/ 913700 w 1042111"/>
                <a:gd name="connsiteY24" fmla="*/ 937140 h 937140"/>
                <a:gd name="connsiteX25" fmla="*/ 866055 w 1042111"/>
                <a:gd name="connsiteY25" fmla="*/ 937140 h 937140"/>
                <a:gd name="connsiteX26" fmla="*/ 865964 w 1042111"/>
                <a:gd name="connsiteY26" fmla="*/ 937140 h 937140"/>
                <a:gd name="connsiteX27" fmla="*/ 807781 w 1042111"/>
                <a:gd name="connsiteY27" fmla="*/ 937140 h 937140"/>
                <a:gd name="connsiteX28" fmla="*/ 807660 w 1042111"/>
                <a:gd name="connsiteY28" fmla="*/ 937140 h 937140"/>
                <a:gd name="connsiteX29" fmla="*/ 737887 w 1042111"/>
                <a:gd name="connsiteY29" fmla="*/ 937140 h 937140"/>
                <a:gd name="connsiteX30" fmla="*/ 737729 w 1042111"/>
                <a:gd name="connsiteY30" fmla="*/ 937140 h 937140"/>
                <a:gd name="connsiteX31" fmla="*/ 655316 w 1042111"/>
                <a:gd name="connsiteY31" fmla="*/ 937140 h 937140"/>
                <a:gd name="connsiteX32" fmla="*/ 655116 w 1042111"/>
                <a:gd name="connsiteY32" fmla="*/ 937140 h 937140"/>
                <a:gd name="connsiteX33" fmla="*/ 559014 w 1042111"/>
                <a:gd name="connsiteY33" fmla="*/ 937140 h 937140"/>
                <a:gd name="connsiteX34" fmla="*/ 558764 w 1042111"/>
                <a:gd name="connsiteY34" fmla="*/ 937140 h 937140"/>
                <a:gd name="connsiteX35" fmla="*/ 447923 w 1042111"/>
                <a:gd name="connsiteY35" fmla="*/ 937140 h 937140"/>
                <a:gd name="connsiteX36" fmla="*/ 447615 w 1042111"/>
                <a:gd name="connsiteY36" fmla="*/ 937140 h 937140"/>
                <a:gd name="connsiteX37" fmla="*/ 320987 w 1042111"/>
                <a:gd name="connsiteY37" fmla="*/ 937140 h 937140"/>
                <a:gd name="connsiteX38" fmla="*/ 320613 w 1042111"/>
                <a:gd name="connsiteY38" fmla="*/ 937140 h 937140"/>
                <a:gd name="connsiteX39" fmla="*/ 325012 w 1042111"/>
                <a:gd name="connsiteY39" fmla="*/ 831327 h 937140"/>
                <a:gd name="connsiteX40" fmla="*/ 323202 w 1042111"/>
                <a:gd name="connsiteY40" fmla="*/ 777915 h 937140"/>
                <a:gd name="connsiteX41" fmla="*/ 319975 w 1042111"/>
                <a:gd name="connsiteY41" fmla="*/ 753187 h 937140"/>
                <a:gd name="connsiteX42" fmla="*/ 314183 w 1042111"/>
                <a:gd name="connsiteY42" fmla="*/ 721555 h 937140"/>
                <a:gd name="connsiteX43" fmla="*/ 308725 w 1042111"/>
                <a:gd name="connsiteY43" fmla="*/ 703337 h 937140"/>
                <a:gd name="connsiteX44" fmla="*/ 290823 w 1042111"/>
                <a:gd name="connsiteY44" fmla="*/ 670540 h 937140"/>
                <a:gd name="connsiteX45" fmla="*/ 288351 w 1042111"/>
                <a:gd name="connsiteY45" fmla="*/ 666729 h 937140"/>
                <a:gd name="connsiteX46" fmla="*/ 288618 w 1042111"/>
                <a:gd name="connsiteY46" fmla="*/ 666600 h 937140"/>
                <a:gd name="connsiteX47" fmla="*/ 201785 w 1042111"/>
                <a:gd name="connsiteY47" fmla="*/ 576095 h 937140"/>
                <a:gd name="connsiteX48" fmla="*/ 0 w 1042111"/>
                <a:gd name="connsiteY48" fmla="*/ 302262 h 937140"/>
                <a:gd name="connsiteX49" fmla="*/ 290208 w 1042111"/>
                <a:gd name="connsiteY49" fmla="*/ 302262 h 937140"/>
                <a:gd name="connsiteX50" fmla="*/ 290208 w 1042111"/>
                <a:gd name="connsiteY50" fmla="*/ 325776 h 937140"/>
                <a:gd name="connsiteX51" fmla="*/ 284345 w 1042111"/>
                <a:gd name="connsiteY51" fmla="*/ 349290 h 937140"/>
                <a:gd name="connsiteX52" fmla="*/ 266757 w 1042111"/>
                <a:gd name="connsiteY52" fmla="*/ 378683 h 937140"/>
                <a:gd name="connsiteX53" fmla="*/ 250634 w 1042111"/>
                <a:gd name="connsiteY53" fmla="*/ 431589 h 937140"/>
                <a:gd name="connsiteX54" fmla="*/ 348836 w 1042111"/>
                <a:gd name="connsiteY54" fmla="*/ 516827 h 937140"/>
                <a:gd name="connsiteX55" fmla="*/ 447037 w 1042111"/>
                <a:gd name="connsiteY55" fmla="*/ 438937 h 937140"/>
                <a:gd name="connsiteX56" fmla="*/ 447037 w 1042111"/>
                <a:gd name="connsiteY56" fmla="*/ 437468 h 937140"/>
                <a:gd name="connsiteX57" fmla="*/ 447037 w 1042111"/>
                <a:gd name="connsiteY57" fmla="*/ 435998 h 937140"/>
                <a:gd name="connsiteX58" fmla="*/ 432380 w 1042111"/>
                <a:gd name="connsiteY58" fmla="*/ 378683 h 937140"/>
                <a:gd name="connsiteX59" fmla="*/ 413326 w 1042111"/>
                <a:gd name="connsiteY59" fmla="*/ 344881 h 937140"/>
                <a:gd name="connsiteX60" fmla="*/ 408929 w 1042111"/>
                <a:gd name="connsiteY60" fmla="*/ 325776 h 937140"/>
                <a:gd name="connsiteX61" fmla="*/ 408929 w 1042111"/>
                <a:gd name="connsiteY61" fmla="*/ 302262 h 937140"/>
                <a:gd name="connsiteX62" fmla="*/ 676053 w 1042111"/>
                <a:gd name="connsiteY62" fmla="*/ 302262 h 937140"/>
                <a:gd name="connsiteX63" fmla="*/ 712677 w 1042111"/>
                <a:gd name="connsiteY63" fmla="*/ 302262 h 937140"/>
                <a:gd name="connsiteX64" fmla="*/ 712677 w 1042111"/>
                <a:gd name="connsiteY64" fmla="*/ 295952 h 937140"/>
                <a:gd name="connsiteX65" fmla="*/ 712677 w 1042111"/>
                <a:gd name="connsiteY65" fmla="*/ 162866 h 937140"/>
                <a:gd name="connsiteX66" fmla="*/ 705334 w 1042111"/>
                <a:gd name="connsiteY66" fmla="*/ 134988 h 937140"/>
                <a:gd name="connsiteX67" fmla="*/ 683304 w 1042111"/>
                <a:gd name="connsiteY67" fmla="*/ 96840 h 937140"/>
                <a:gd name="connsiteX68" fmla="*/ 673023 w 1042111"/>
                <a:gd name="connsiteY68" fmla="*/ 57223 h 937140"/>
                <a:gd name="connsiteX69" fmla="*/ 740582 w 1042111"/>
                <a:gd name="connsiteY69" fmla="*/ 0 h 937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1042111" h="937140">
                  <a:moveTo>
                    <a:pt x="740582" y="0"/>
                  </a:moveTo>
                  <a:cubicBezTo>
                    <a:pt x="775830" y="0"/>
                    <a:pt x="803735" y="23476"/>
                    <a:pt x="806672" y="54289"/>
                  </a:cubicBezTo>
                  <a:cubicBezTo>
                    <a:pt x="808141" y="70429"/>
                    <a:pt x="805204" y="83634"/>
                    <a:pt x="794923" y="96840"/>
                  </a:cubicBezTo>
                  <a:cubicBezTo>
                    <a:pt x="783174" y="111512"/>
                    <a:pt x="778768" y="120316"/>
                    <a:pt x="772893" y="137923"/>
                  </a:cubicBezTo>
                  <a:lnTo>
                    <a:pt x="767018" y="162866"/>
                  </a:lnTo>
                  <a:cubicBezTo>
                    <a:pt x="767018" y="162866"/>
                    <a:pt x="767018" y="162866"/>
                    <a:pt x="767018" y="280821"/>
                  </a:cubicBezTo>
                  <a:lnTo>
                    <a:pt x="767018" y="302262"/>
                  </a:lnTo>
                  <a:lnTo>
                    <a:pt x="833111" y="302262"/>
                  </a:lnTo>
                  <a:cubicBezTo>
                    <a:pt x="893708" y="302262"/>
                    <a:pt x="962963" y="302262"/>
                    <a:pt x="1042110" y="302262"/>
                  </a:cubicBezTo>
                  <a:lnTo>
                    <a:pt x="1042110" y="302263"/>
                  </a:lnTo>
                  <a:lnTo>
                    <a:pt x="1042111" y="302262"/>
                  </a:lnTo>
                  <a:cubicBezTo>
                    <a:pt x="1042111" y="302262"/>
                    <a:pt x="1042111" y="302262"/>
                    <a:pt x="1042111" y="937140"/>
                  </a:cubicBezTo>
                  <a:lnTo>
                    <a:pt x="1042110" y="937140"/>
                  </a:lnTo>
                  <a:lnTo>
                    <a:pt x="1040702" y="937140"/>
                  </a:lnTo>
                  <a:lnTo>
                    <a:pt x="1040702" y="937140"/>
                  </a:lnTo>
                  <a:lnTo>
                    <a:pt x="1030843" y="937140"/>
                  </a:lnTo>
                  <a:lnTo>
                    <a:pt x="1030838" y="937140"/>
                  </a:lnTo>
                  <a:lnTo>
                    <a:pt x="1004082" y="937140"/>
                  </a:lnTo>
                  <a:lnTo>
                    <a:pt x="1004063" y="937140"/>
                  </a:lnTo>
                  <a:lnTo>
                    <a:pt x="981723" y="937140"/>
                  </a:lnTo>
                  <a:lnTo>
                    <a:pt x="981693" y="937140"/>
                  </a:lnTo>
                  <a:lnTo>
                    <a:pt x="951970" y="937140"/>
                  </a:lnTo>
                  <a:lnTo>
                    <a:pt x="951924" y="937140"/>
                  </a:lnTo>
                  <a:lnTo>
                    <a:pt x="913766" y="937140"/>
                  </a:lnTo>
                  <a:lnTo>
                    <a:pt x="913700" y="937140"/>
                  </a:lnTo>
                  <a:lnTo>
                    <a:pt x="866055" y="937140"/>
                  </a:lnTo>
                  <a:lnTo>
                    <a:pt x="865964" y="937140"/>
                  </a:lnTo>
                  <a:lnTo>
                    <a:pt x="807781" y="937140"/>
                  </a:lnTo>
                  <a:lnTo>
                    <a:pt x="807660" y="937140"/>
                  </a:lnTo>
                  <a:lnTo>
                    <a:pt x="737887" y="937140"/>
                  </a:lnTo>
                  <a:lnTo>
                    <a:pt x="737729" y="937140"/>
                  </a:lnTo>
                  <a:lnTo>
                    <a:pt x="655316" y="937140"/>
                  </a:lnTo>
                  <a:lnTo>
                    <a:pt x="655116" y="937140"/>
                  </a:lnTo>
                  <a:lnTo>
                    <a:pt x="559014" y="937140"/>
                  </a:lnTo>
                  <a:lnTo>
                    <a:pt x="558764" y="937140"/>
                  </a:lnTo>
                  <a:lnTo>
                    <a:pt x="447923" y="937140"/>
                  </a:lnTo>
                  <a:lnTo>
                    <a:pt x="447615" y="937140"/>
                  </a:lnTo>
                  <a:lnTo>
                    <a:pt x="320987" y="937140"/>
                  </a:lnTo>
                  <a:lnTo>
                    <a:pt x="320613" y="937140"/>
                  </a:lnTo>
                  <a:cubicBezTo>
                    <a:pt x="323546" y="900400"/>
                    <a:pt x="325012" y="865129"/>
                    <a:pt x="325012" y="831327"/>
                  </a:cubicBezTo>
                  <a:cubicBezTo>
                    <a:pt x="325012" y="812589"/>
                    <a:pt x="324462" y="794678"/>
                    <a:pt x="323202" y="777915"/>
                  </a:cubicBezTo>
                  <a:lnTo>
                    <a:pt x="319975" y="753187"/>
                  </a:lnTo>
                  <a:lnTo>
                    <a:pt x="314183" y="721555"/>
                  </a:lnTo>
                  <a:lnTo>
                    <a:pt x="308725" y="703337"/>
                  </a:lnTo>
                  <a:lnTo>
                    <a:pt x="290823" y="670540"/>
                  </a:lnTo>
                  <a:lnTo>
                    <a:pt x="288351" y="666729"/>
                  </a:lnTo>
                  <a:lnTo>
                    <a:pt x="288618" y="666600"/>
                  </a:lnTo>
                  <a:lnTo>
                    <a:pt x="201785" y="576095"/>
                  </a:lnTo>
                  <a:cubicBezTo>
                    <a:pt x="120095" y="485230"/>
                    <a:pt x="53864" y="393746"/>
                    <a:pt x="0" y="302262"/>
                  </a:cubicBezTo>
                  <a:cubicBezTo>
                    <a:pt x="0" y="302262"/>
                    <a:pt x="0" y="302262"/>
                    <a:pt x="290208" y="302262"/>
                  </a:cubicBezTo>
                  <a:cubicBezTo>
                    <a:pt x="290208" y="302262"/>
                    <a:pt x="290208" y="302262"/>
                    <a:pt x="290208" y="325776"/>
                  </a:cubicBezTo>
                  <a:cubicBezTo>
                    <a:pt x="290208" y="325776"/>
                    <a:pt x="290208" y="325776"/>
                    <a:pt x="284345" y="349290"/>
                  </a:cubicBezTo>
                  <a:cubicBezTo>
                    <a:pt x="279948" y="359578"/>
                    <a:pt x="277016" y="366926"/>
                    <a:pt x="266757" y="378683"/>
                  </a:cubicBezTo>
                  <a:cubicBezTo>
                    <a:pt x="255031" y="394849"/>
                    <a:pt x="250634" y="412484"/>
                    <a:pt x="250634" y="431589"/>
                  </a:cubicBezTo>
                  <a:cubicBezTo>
                    <a:pt x="250634" y="478617"/>
                    <a:pt x="294605" y="516827"/>
                    <a:pt x="348836" y="516827"/>
                  </a:cubicBezTo>
                  <a:cubicBezTo>
                    <a:pt x="401601" y="516827"/>
                    <a:pt x="442640" y="483026"/>
                    <a:pt x="447037" y="438937"/>
                  </a:cubicBezTo>
                  <a:cubicBezTo>
                    <a:pt x="447037" y="438937"/>
                    <a:pt x="447037" y="438937"/>
                    <a:pt x="447037" y="437468"/>
                  </a:cubicBezTo>
                  <a:cubicBezTo>
                    <a:pt x="447037" y="437468"/>
                    <a:pt x="447037" y="437468"/>
                    <a:pt x="447037" y="435998"/>
                  </a:cubicBezTo>
                  <a:cubicBezTo>
                    <a:pt x="449969" y="413954"/>
                    <a:pt x="444106" y="396318"/>
                    <a:pt x="432380" y="378683"/>
                  </a:cubicBezTo>
                  <a:cubicBezTo>
                    <a:pt x="422120" y="365456"/>
                    <a:pt x="419189" y="359578"/>
                    <a:pt x="413326" y="344881"/>
                  </a:cubicBezTo>
                  <a:cubicBezTo>
                    <a:pt x="413326" y="344881"/>
                    <a:pt x="413326" y="344881"/>
                    <a:pt x="408929" y="325776"/>
                  </a:cubicBezTo>
                  <a:cubicBezTo>
                    <a:pt x="408929" y="325776"/>
                    <a:pt x="408929" y="325776"/>
                    <a:pt x="408929" y="302262"/>
                  </a:cubicBezTo>
                  <a:cubicBezTo>
                    <a:pt x="408929" y="302262"/>
                    <a:pt x="408929" y="302262"/>
                    <a:pt x="676053" y="302262"/>
                  </a:cubicBezTo>
                  <a:lnTo>
                    <a:pt x="712677" y="302262"/>
                  </a:lnTo>
                  <a:lnTo>
                    <a:pt x="712677" y="295952"/>
                  </a:lnTo>
                  <a:cubicBezTo>
                    <a:pt x="712677" y="270160"/>
                    <a:pt x="712677" y="228893"/>
                    <a:pt x="712677" y="162866"/>
                  </a:cubicBezTo>
                  <a:cubicBezTo>
                    <a:pt x="712677" y="162866"/>
                    <a:pt x="712677" y="162866"/>
                    <a:pt x="705334" y="134988"/>
                  </a:cubicBezTo>
                  <a:cubicBezTo>
                    <a:pt x="699459" y="120316"/>
                    <a:pt x="695053" y="111512"/>
                    <a:pt x="683304" y="96840"/>
                  </a:cubicBezTo>
                  <a:cubicBezTo>
                    <a:pt x="675960" y="85101"/>
                    <a:pt x="671554" y="71896"/>
                    <a:pt x="673023" y="57223"/>
                  </a:cubicBezTo>
                  <a:cubicBezTo>
                    <a:pt x="673023" y="26411"/>
                    <a:pt x="703865" y="0"/>
                    <a:pt x="740582" y="0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/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60" b="0" i="0" u="none" strike="noStrike" kern="0" cap="none" spc="0" normalizeH="0" baseline="0" noProof="0">
                <a:ln>
                  <a:noFill/>
                </a:ln>
                <a:solidFill>
                  <a:srgbClr val="7E7E7E"/>
                </a:solidFill>
                <a:effectLst/>
                <a:uLnTx/>
                <a:uFillTx/>
                <a:latin typeface="Lato Light"/>
              </a:endParaRPr>
            </a:p>
          </p:txBody>
        </p:sp>
        <p:sp>
          <p:nvSpPr>
            <p:cNvPr id="39" name="Freeform 39">
              <a:extLst>
                <a:ext uri="{FF2B5EF4-FFF2-40B4-BE49-F238E27FC236}">
                  <a16:creationId xmlns:a16="http://schemas.microsoft.com/office/drawing/2014/main" id="{71912158-D3F9-4DDC-A56D-CC66E6B1C200}"/>
                </a:ext>
              </a:extLst>
            </p:cNvPr>
            <p:cNvSpPr>
              <a:spLocks/>
            </p:cNvSpPr>
            <p:nvPr/>
          </p:nvSpPr>
          <p:spPr bwMode="auto">
            <a:xfrm>
              <a:off x="6569373" y="2726031"/>
              <a:ext cx="918170" cy="923229"/>
            </a:xfrm>
            <a:custGeom>
              <a:avLst/>
              <a:gdLst>
                <a:gd name="connsiteX0" fmla="*/ 155558 w 918170"/>
                <a:gd name="connsiteY0" fmla="*/ 0 h 923229"/>
                <a:gd name="connsiteX1" fmla="*/ 221129 w 918170"/>
                <a:gd name="connsiteY1" fmla="*/ 52846 h 923229"/>
                <a:gd name="connsiteX2" fmla="*/ 210929 w 918170"/>
                <a:gd name="connsiteY2" fmla="*/ 95417 h 923229"/>
                <a:gd name="connsiteX3" fmla="*/ 187615 w 918170"/>
                <a:gd name="connsiteY3" fmla="*/ 136520 h 923229"/>
                <a:gd name="connsiteX4" fmla="*/ 189072 w 918170"/>
                <a:gd name="connsiteY4" fmla="*/ 136520 h 923229"/>
                <a:gd name="connsiteX5" fmla="*/ 181786 w 918170"/>
                <a:gd name="connsiteY5" fmla="*/ 162943 h 923229"/>
                <a:gd name="connsiteX6" fmla="*/ 181786 w 918170"/>
                <a:gd name="connsiteY6" fmla="*/ 274068 h 923229"/>
                <a:gd name="connsiteX7" fmla="*/ 181786 w 918170"/>
                <a:gd name="connsiteY7" fmla="*/ 287086 h 923229"/>
                <a:gd name="connsiteX8" fmla="*/ 229728 w 918170"/>
                <a:gd name="connsiteY8" fmla="*/ 287086 h 923229"/>
                <a:gd name="connsiteX9" fmla="*/ 706962 w 918170"/>
                <a:gd name="connsiteY9" fmla="*/ 287086 h 923229"/>
                <a:gd name="connsiteX10" fmla="*/ 684961 w 918170"/>
                <a:gd name="connsiteY10" fmla="*/ 391396 h 923229"/>
                <a:gd name="connsiteX11" fmla="*/ 918170 w 918170"/>
                <a:gd name="connsiteY11" fmla="*/ 923229 h 923229"/>
                <a:gd name="connsiteX12" fmla="*/ 573490 w 918170"/>
                <a:gd name="connsiteY12" fmla="*/ 923229 h 923229"/>
                <a:gd name="connsiteX13" fmla="*/ 573490 w 918170"/>
                <a:gd name="connsiteY13" fmla="*/ 879155 h 923229"/>
                <a:gd name="connsiteX14" fmla="*/ 579357 w 918170"/>
                <a:gd name="connsiteY14" fmla="*/ 857117 h 923229"/>
                <a:gd name="connsiteX15" fmla="*/ 596957 w 918170"/>
                <a:gd name="connsiteY15" fmla="*/ 826265 h 923229"/>
                <a:gd name="connsiteX16" fmla="*/ 613091 w 918170"/>
                <a:gd name="connsiteY16" fmla="*/ 773376 h 923229"/>
                <a:gd name="connsiteX17" fmla="*/ 514821 w 918170"/>
                <a:gd name="connsiteY17" fmla="*/ 688165 h 923229"/>
                <a:gd name="connsiteX18" fmla="*/ 416550 w 918170"/>
                <a:gd name="connsiteY18" fmla="*/ 766030 h 923229"/>
                <a:gd name="connsiteX19" fmla="*/ 416550 w 918170"/>
                <a:gd name="connsiteY19" fmla="*/ 767499 h 923229"/>
                <a:gd name="connsiteX20" fmla="*/ 416550 w 918170"/>
                <a:gd name="connsiteY20" fmla="*/ 768968 h 923229"/>
                <a:gd name="connsiteX21" fmla="*/ 431217 w 918170"/>
                <a:gd name="connsiteY21" fmla="*/ 826265 h 923229"/>
                <a:gd name="connsiteX22" fmla="*/ 450285 w 918170"/>
                <a:gd name="connsiteY22" fmla="*/ 860056 h 923229"/>
                <a:gd name="connsiteX23" fmla="*/ 454685 w 918170"/>
                <a:gd name="connsiteY23" fmla="*/ 879155 h 923229"/>
                <a:gd name="connsiteX24" fmla="*/ 454685 w 918170"/>
                <a:gd name="connsiteY24" fmla="*/ 923229 h 923229"/>
                <a:gd name="connsiteX25" fmla="*/ 0 w 918170"/>
                <a:gd name="connsiteY25" fmla="*/ 923229 h 923229"/>
                <a:gd name="connsiteX26" fmla="*/ 0 w 918170"/>
                <a:gd name="connsiteY26" fmla="*/ 511866 h 923229"/>
                <a:gd name="connsiteX27" fmla="*/ 41068 w 918170"/>
                <a:gd name="connsiteY27" fmla="*/ 511866 h 923229"/>
                <a:gd name="connsiteX28" fmla="*/ 64536 w 918170"/>
                <a:gd name="connsiteY28" fmla="*/ 517743 h 923229"/>
                <a:gd name="connsiteX29" fmla="*/ 93871 w 918170"/>
                <a:gd name="connsiteY29" fmla="*/ 535373 h 923229"/>
                <a:gd name="connsiteX30" fmla="*/ 146673 w 918170"/>
                <a:gd name="connsiteY30" fmla="*/ 551534 h 923229"/>
                <a:gd name="connsiteX31" fmla="*/ 231743 w 918170"/>
                <a:gd name="connsiteY31" fmla="*/ 453100 h 923229"/>
                <a:gd name="connsiteX32" fmla="*/ 154006 w 918170"/>
                <a:gd name="connsiteY32" fmla="*/ 354667 h 923229"/>
                <a:gd name="connsiteX33" fmla="*/ 151073 w 918170"/>
                <a:gd name="connsiteY33" fmla="*/ 354667 h 923229"/>
                <a:gd name="connsiteX34" fmla="*/ 93871 w 918170"/>
                <a:gd name="connsiteY34" fmla="*/ 369359 h 923229"/>
                <a:gd name="connsiteX35" fmla="*/ 60135 w 918170"/>
                <a:gd name="connsiteY35" fmla="*/ 388458 h 923229"/>
                <a:gd name="connsiteX36" fmla="*/ 41068 w 918170"/>
                <a:gd name="connsiteY36" fmla="*/ 392865 h 923229"/>
                <a:gd name="connsiteX37" fmla="*/ 0 w 918170"/>
                <a:gd name="connsiteY37" fmla="*/ 392865 h 923229"/>
                <a:gd name="connsiteX38" fmla="*/ 0 w 918170"/>
                <a:gd name="connsiteY38" fmla="*/ 287086 h 923229"/>
                <a:gd name="connsiteX39" fmla="*/ 125824 w 918170"/>
                <a:gd name="connsiteY39" fmla="*/ 287086 h 923229"/>
                <a:gd name="connsiteX40" fmla="*/ 128963 w 918170"/>
                <a:gd name="connsiteY40" fmla="*/ 287086 h 923229"/>
                <a:gd name="connsiteX41" fmla="*/ 128715 w 918170"/>
                <a:gd name="connsiteY41" fmla="*/ 258841 h 923229"/>
                <a:gd name="connsiteX42" fmla="*/ 127872 w 918170"/>
                <a:gd name="connsiteY42" fmla="*/ 162943 h 923229"/>
                <a:gd name="connsiteX43" fmla="*/ 120586 w 918170"/>
                <a:gd name="connsiteY43" fmla="*/ 133584 h 923229"/>
                <a:gd name="connsiteX44" fmla="*/ 100186 w 918170"/>
                <a:gd name="connsiteY44" fmla="*/ 95417 h 923229"/>
                <a:gd name="connsiteX45" fmla="*/ 88529 w 918170"/>
                <a:gd name="connsiteY45" fmla="*/ 57250 h 923229"/>
                <a:gd name="connsiteX46" fmla="*/ 155558 w 918170"/>
                <a:gd name="connsiteY46" fmla="*/ 0 h 923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918170" h="923229">
                  <a:moveTo>
                    <a:pt x="155558" y="0"/>
                  </a:moveTo>
                  <a:cubicBezTo>
                    <a:pt x="190529" y="0"/>
                    <a:pt x="218215" y="23487"/>
                    <a:pt x="221129" y="52846"/>
                  </a:cubicBezTo>
                  <a:cubicBezTo>
                    <a:pt x="222586" y="70462"/>
                    <a:pt x="219672" y="83673"/>
                    <a:pt x="210929" y="95417"/>
                  </a:cubicBezTo>
                  <a:cubicBezTo>
                    <a:pt x="199272" y="111564"/>
                    <a:pt x="193443" y="120372"/>
                    <a:pt x="187615" y="136520"/>
                  </a:cubicBezTo>
                  <a:cubicBezTo>
                    <a:pt x="187615" y="136520"/>
                    <a:pt x="187615" y="136520"/>
                    <a:pt x="189072" y="136520"/>
                  </a:cubicBezTo>
                  <a:lnTo>
                    <a:pt x="181786" y="162943"/>
                  </a:lnTo>
                  <a:cubicBezTo>
                    <a:pt x="181786" y="162943"/>
                    <a:pt x="181786" y="162943"/>
                    <a:pt x="181786" y="274068"/>
                  </a:cubicBezTo>
                  <a:lnTo>
                    <a:pt x="181786" y="287086"/>
                  </a:lnTo>
                  <a:lnTo>
                    <a:pt x="229728" y="287086"/>
                  </a:lnTo>
                  <a:cubicBezTo>
                    <a:pt x="334150" y="287086"/>
                    <a:pt x="486036" y="287086"/>
                    <a:pt x="706962" y="287086"/>
                  </a:cubicBezTo>
                  <a:cubicBezTo>
                    <a:pt x="696695" y="353198"/>
                    <a:pt x="683494" y="364951"/>
                    <a:pt x="684961" y="391396"/>
                  </a:cubicBezTo>
                  <a:cubicBezTo>
                    <a:pt x="692295" y="536842"/>
                    <a:pt x="918170" y="923229"/>
                    <a:pt x="918170" y="923229"/>
                  </a:cubicBezTo>
                  <a:cubicBezTo>
                    <a:pt x="918170" y="923229"/>
                    <a:pt x="918170" y="923229"/>
                    <a:pt x="573490" y="923229"/>
                  </a:cubicBezTo>
                  <a:cubicBezTo>
                    <a:pt x="573490" y="923229"/>
                    <a:pt x="573490" y="923229"/>
                    <a:pt x="573490" y="879155"/>
                  </a:cubicBezTo>
                  <a:cubicBezTo>
                    <a:pt x="573490" y="879155"/>
                    <a:pt x="573490" y="879155"/>
                    <a:pt x="579357" y="857117"/>
                  </a:cubicBezTo>
                  <a:cubicBezTo>
                    <a:pt x="583757" y="845364"/>
                    <a:pt x="586690" y="839487"/>
                    <a:pt x="596957" y="826265"/>
                  </a:cubicBezTo>
                  <a:cubicBezTo>
                    <a:pt x="608691" y="810104"/>
                    <a:pt x="613091" y="792475"/>
                    <a:pt x="613091" y="773376"/>
                  </a:cubicBezTo>
                  <a:cubicBezTo>
                    <a:pt x="613091" y="726363"/>
                    <a:pt x="569090" y="688165"/>
                    <a:pt x="514821" y="688165"/>
                  </a:cubicBezTo>
                  <a:cubicBezTo>
                    <a:pt x="462019" y="688165"/>
                    <a:pt x="420950" y="721955"/>
                    <a:pt x="416550" y="766030"/>
                  </a:cubicBezTo>
                  <a:cubicBezTo>
                    <a:pt x="416550" y="766030"/>
                    <a:pt x="416550" y="766030"/>
                    <a:pt x="416550" y="767499"/>
                  </a:cubicBezTo>
                  <a:cubicBezTo>
                    <a:pt x="416550" y="767499"/>
                    <a:pt x="416550" y="768968"/>
                    <a:pt x="416550" y="768968"/>
                  </a:cubicBezTo>
                  <a:cubicBezTo>
                    <a:pt x="413617" y="791005"/>
                    <a:pt x="419484" y="808635"/>
                    <a:pt x="431217" y="826265"/>
                  </a:cubicBezTo>
                  <a:cubicBezTo>
                    <a:pt x="441485" y="839487"/>
                    <a:pt x="444418" y="846833"/>
                    <a:pt x="450285" y="860056"/>
                  </a:cubicBezTo>
                  <a:lnTo>
                    <a:pt x="454685" y="879155"/>
                  </a:lnTo>
                  <a:cubicBezTo>
                    <a:pt x="454685" y="879155"/>
                    <a:pt x="454685" y="879155"/>
                    <a:pt x="454685" y="923229"/>
                  </a:cubicBezTo>
                  <a:cubicBezTo>
                    <a:pt x="454685" y="923229"/>
                    <a:pt x="454685" y="923229"/>
                    <a:pt x="0" y="923229"/>
                  </a:cubicBezTo>
                  <a:cubicBezTo>
                    <a:pt x="0" y="923229"/>
                    <a:pt x="0" y="923229"/>
                    <a:pt x="0" y="511866"/>
                  </a:cubicBezTo>
                  <a:cubicBezTo>
                    <a:pt x="0" y="511866"/>
                    <a:pt x="0" y="511866"/>
                    <a:pt x="41068" y="511866"/>
                  </a:cubicBezTo>
                  <a:cubicBezTo>
                    <a:pt x="41068" y="511866"/>
                    <a:pt x="41068" y="511866"/>
                    <a:pt x="64536" y="517743"/>
                  </a:cubicBezTo>
                  <a:cubicBezTo>
                    <a:pt x="76269" y="522151"/>
                    <a:pt x="82136" y="526558"/>
                    <a:pt x="93871" y="535373"/>
                  </a:cubicBezTo>
                  <a:cubicBezTo>
                    <a:pt x="110005" y="547126"/>
                    <a:pt x="127605" y="551534"/>
                    <a:pt x="146673" y="551534"/>
                  </a:cubicBezTo>
                  <a:cubicBezTo>
                    <a:pt x="193608" y="551534"/>
                    <a:pt x="231743" y="507459"/>
                    <a:pt x="231743" y="453100"/>
                  </a:cubicBezTo>
                  <a:cubicBezTo>
                    <a:pt x="231743" y="401680"/>
                    <a:pt x="198008" y="359075"/>
                    <a:pt x="154006" y="354667"/>
                  </a:cubicBezTo>
                  <a:cubicBezTo>
                    <a:pt x="152540" y="354667"/>
                    <a:pt x="152540" y="354667"/>
                    <a:pt x="151073" y="354667"/>
                  </a:cubicBezTo>
                  <a:cubicBezTo>
                    <a:pt x="130539" y="351729"/>
                    <a:pt x="111471" y="357605"/>
                    <a:pt x="93871" y="369359"/>
                  </a:cubicBezTo>
                  <a:cubicBezTo>
                    <a:pt x="80670" y="379643"/>
                    <a:pt x="74803" y="382581"/>
                    <a:pt x="60135" y="388458"/>
                  </a:cubicBezTo>
                  <a:cubicBezTo>
                    <a:pt x="60135" y="388458"/>
                    <a:pt x="60135" y="388458"/>
                    <a:pt x="41068" y="392865"/>
                  </a:cubicBezTo>
                  <a:cubicBezTo>
                    <a:pt x="41068" y="392865"/>
                    <a:pt x="41068" y="392865"/>
                    <a:pt x="0" y="392865"/>
                  </a:cubicBezTo>
                  <a:cubicBezTo>
                    <a:pt x="0" y="392865"/>
                    <a:pt x="0" y="392865"/>
                    <a:pt x="0" y="287086"/>
                  </a:cubicBezTo>
                  <a:cubicBezTo>
                    <a:pt x="0" y="287086"/>
                    <a:pt x="0" y="287086"/>
                    <a:pt x="125824" y="287086"/>
                  </a:cubicBezTo>
                  <a:lnTo>
                    <a:pt x="128963" y="287086"/>
                  </a:lnTo>
                  <a:lnTo>
                    <a:pt x="128715" y="258841"/>
                  </a:lnTo>
                  <a:cubicBezTo>
                    <a:pt x="128510" y="235514"/>
                    <a:pt x="128237" y="204412"/>
                    <a:pt x="127872" y="162943"/>
                  </a:cubicBezTo>
                  <a:cubicBezTo>
                    <a:pt x="127872" y="162943"/>
                    <a:pt x="127872" y="162943"/>
                    <a:pt x="120586" y="133584"/>
                  </a:cubicBezTo>
                  <a:cubicBezTo>
                    <a:pt x="114758" y="118904"/>
                    <a:pt x="110386" y="110096"/>
                    <a:pt x="100186" y="95417"/>
                  </a:cubicBezTo>
                  <a:cubicBezTo>
                    <a:pt x="91444" y="83673"/>
                    <a:pt x="88529" y="71930"/>
                    <a:pt x="88529" y="57250"/>
                  </a:cubicBezTo>
                  <a:cubicBezTo>
                    <a:pt x="88529" y="24955"/>
                    <a:pt x="119129" y="0"/>
                    <a:pt x="155558" y="0"/>
                  </a:cubicBezTo>
                  <a:close/>
                </a:path>
              </a:pathLst>
            </a:custGeom>
            <a:solidFill>
              <a:srgbClr val="4E7DDE"/>
            </a:solidFill>
            <a:ln>
              <a:noFill/>
            </a:ln>
            <a:extLst/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60" b="0" i="0" u="none" strike="noStrike" kern="0" cap="none" spc="0" normalizeH="0" baseline="0" noProof="0">
                <a:ln>
                  <a:noFill/>
                </a:ln>
                <a:solidFill>
                  <a:srgbClr val="7E7E7E"/>
                </a:solidFill>
                <a:effectLst/>
                <a:uLnTx/>
                <a:uFillTx/>
                <a:latin typeface="Lato Light"/>
              </a:endParaRPr>
            </a:p>
          </p:txBody>
        </p:sp>
        <p:sp>
          <p:nvSpPr>
            <p:cNvPr id="40" name="Freeform 40">
              <a:extLst>
                <a:ext uri="{FF2B5EF4-FFF2-40B4-BE49-F238E27FC236}">
                  <a16:creationId xmlns:a16="http://schemas.microsoft.com/office/drawing/2014/main" id="{FC59A3AB-D242-4B82-AFE5-5D4EEB8B2D7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1172" y="3441849"/>
              <a:ext cx="1541665" cy="1253315"/>
            </a:xfrm>
            <a:custGeom>
              <a:avLst/>
              <a:gdLst>
                <a:gd name="connsiteX0" fmla="*/ 1113667 w 1541665"/>
                <a:gd name="connsiteY0" fmla="*/ 0 h 1253315"/>
                <a:gd name="connsiteX1" fmla="*/ 1179758 w 1541665"/>
                <a:gd name="connsiteY1" fmla="*/ 52768 h 1253315"/>
                <a:gd name="connsiteX2" fmla="*/ 1168008 w 1541665"/>
                <a:gd name="connsiteY2" fmla="*/ 95275 h 1253315"/>
                <a:gd name="connsiteX3" fmla="*/ 1145978 w 1541665"/>
                <a:gd name="connsiteY3" fmla="*/ 136317 h 1253315"/>
                <a:gd name="connsiteX4" fmla="*/ 1140103 w 1541665"/>
                <a:gd name="connsiteY4" fmla="*/ 162701 h 1253315"/>
                <a:gd name="connsiteX5" fmla="*/ 1139119 w 1541665"/>
                <a:gd name="connsiteY5" fmla="*/ 288392 h 1253315"/>
                <a:gd name="connsiteX6" fmla="*/ 1138922 w 1541665"/>
                <a:gd name="connsiteY6" fmla="*/ 313644 h 1253315"/>
                <a:gd name="connsiteX7" fmla="*/ 1147451 w 1541665"/>
                <a:gd name="connsiteY7" fmla="*/ 313644 h 1253315"/>
                <a:gd name="connsiteX8" fmla="*/ 1541665 w 1541665"/>
                <a:gd name="connsiteY8" fmla="*/ 313644 h 1253315"/>
                <a:gd name="connsiteX9" fmla="*/ 1306968 w 1541665"/>
                <a:gd name="connsiteY9" fmla="*/ 406231 h 1253315"/>
                <a:gd name="connsiteX10" fmla="*/ 1292300 w 1541665"/>
                <a:gd name="connsiteY10" fmla="*/ 438562 h 1253315"/>
                <a:gd name="connsiteX11" fmla="*/ 1268830 w 1541665"/>
                <a:gd name="connsiteY11" fmla="*/ 512044 h 1253315"/>
                <a:gd name="connsiteX12" fmla="*/ 1301101 w 1541665"/>
                <a:gd name="connsiteY12" fmla="*/ 606100 h 1253315"/>
                <a:gd name="connsiteX13" fmla="*/ 1251228 w 1541665"/>
                <a:gd name="connsiteY13" fmla="*/ 700156 h 1253315"/>
                <a:gd name="connsiteX14" fmla="*/ 1276164 w 1541665"/>
                <a:gd name="connsiteY14" fmla="*/ 779515 h 1253315"/>
                <a:gd name="connsiteX15" fmla="*/ 1195487 w 1541665"/>
                <a:gd name="connsiteY15" fmla="*/ 850057 h 1253315"/>
                <a:gd name="connsiteX16" fmla="*/ 1194020 w 1541665"/>
                <a:gd name="connsiteY16" fmla="*/ 948522 h 1253315"/>
                <a:gd name="connsiteX17" fmla="*/ 1135346 w 1541665"/>
                <a:gd name="connsiteY17" fmla="*/ 948522 h 1253315"/>
                <a:gd name="connsiteX18" fmla="*/ 374753 w 1541665"/>
                <a:gd name="connsiteY18" fmla="*/ 948522 h 1253315"/>
                <a:gd name="connsiteX19" fmla="*/ 300344 w 1541665"/>
                <a:gd name="connsiteY19" fmla="*/ 948522 h 1253315"/>
                <a:gd name="connsiteX20" fmla="*/ 300344 w 1541665"/>
                <a:gd name="connsiteY20" fmla="*/ 962197 h 1253315"/>
                <a:gd name="connsiteX21" fmla="*/ 300344 w 1541665"/>
                <a:gd name="connsiteY21" fmla="*/ 1090671 h 1253315"/>
                <a:gd name="connsiteX22" fmla="*/ 307688 w 1541665"/>
                <a:gd name="connsiteY22" fmla="*/ 1119976 h 1253315"/>
                <a:gd name="connsiteX23" fmla="*/ 329718 w 1541665"/>
                <a:gd name="connsiteY23" fmla="*/ 1158073 h 1253315"/>
                <a:gd name="connsiteX24" fmla="*/ 339999 w 1541665"/>
                <a:gd name="connsiteY24" fmla="*/ 1196170 h 1253315"/>
                <a:gd name="connsiteX25" fmla="*/ 273908 w 1541665"/>
                <a:gd name="connsiteY25" fmla="*/ 1253315 h 1253315"/>
                <a:gd name="connsiteX26" fmla="*/ 207818 w 1541665"/>
                <a:gd name="connsiteY26" fmla="*/ 1200566 h 1253315"/>
                <a:gd name="connsiteX27" fmla="*/ 218098 w 1541665"/>
                <a:gd name="connsiteY27" fmla="*/ 1158073 h 1253315"/>
                <a:gd name="connsiteX28" fmla="*/ 240129 w 1541665"/>
                <a:gd name="connsiteY28" fmla="*/ 1117046 h 1253315"/>
                <a:gd name="connsiteX29" fmla="*/ 247472 w 1541665"/>
                <a:gd name="connsiteY29" fmla="*/ 1090671 h 1253315"/>
                <a:gd name="connsiteX30" fmla="*/ 247472 w 1541665"/>
                <a:gd name="connsiteY30" fmla="*/ 976804 h 1253315"/>
                <a:gd name="connsiteX31" fmla="*/ 247472 w 1541665"/>
                <a:gd name="connsiteY31" fmla="*/ 948522 h 1253315"/>
                <a:gd name="connsiteX32" fmla="*/ 199850 w 1541665"/>
                <a:gd name="connsiteY32" fmla="*/ 948522 h 1253315"/>
                <a:gd name="connsiteX33" fmla="*/ 0 w 1541665"/>
                <a:gd name="connsiteY33" fmla="*/ 948522 h 1253315"/>
                <a:gd name="connsiteX34" fmla="*/ 0 w 1541665"/>
                <a:gd name="connsiteY34" fmla="*/ 313644 h 1253315"/>
                <a:gd name="connsiteX35" fmla="*/ 274384 w 1541665"/>
                <a:gd name="connsiteY35" fmla="*/ 313644 h 1253315"/>
                <a:gd name="connsiteX36" fmla="*/ 295939 w 1541665"/>
                <a:gd name="connsiteY36" fmla="*/ 313644 h 1253315"/>
                <a:gd name="connsiteX37" fmla="*/ 376383 w 1541665"/>
                <a:gd name="connsiteY37" fmla="*/ 313644 h 1253315"/>
                <a:gd name="connsiteX38" fmla="*/ 978449 w 1541665"/>
                <a:gd name="connsiteY38" fmla="*/ 313644 h 1253315"/>
                <a:gd name="connsiteX39" fmla="*/ 1085762 w 1541665"/>
                <a:gd name="connsiteY39" fmla="*/ 313644 h 1253315"/>
                <a:gd name="connsiteX40" fmla="*/ 1085762 w 1541665"/>
                <a:gd name="connsiteY40" fmla="*/ 304515 h 1253315"/>
                <a:gd name="connsiteX41" fmla="*/ 1085762 w 1541665"/>
                <a:gd name="connsiteY41" fmla="*/ 162701 h 1253315"/>
                <a:gd name="connsiteX42" fmla="*/ 1078419 w 1541665"/>
                <a:gd name="connsiteY42" fmla="*/ 133386 h 1253315"/>
                <a:gd name="connsiteX43" fmla="*/ 1056389 w 1541665"/>
                <a:gd name="connsiteY43" fmla="*/ 95275 h 1253315"/>
                <a:gd name="connsiteX44" fmla="*/ 1046108 w 1541665"/>
                <a:gd name="connsiteY44" fmla="*/ 57165 h 1253315"/>
                <a:gd name="connsiteX45" fmla="*/ 1113667 w 1541665"/>
                <a:gd name="connsiteY45" fmla="*/ 0 h 1253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1541665" h="1253315">
                  <a:moveTo>
                    <a:pt x="1113667" y="0"/>
                  </a:moveTo>
                  <a:cubicBezTo>
                    <a:pt x="1147447" y="0"/>
                    <a:pt x="1176820" y="23452"/>
                    <a:pt x="1179758" y="52768"/>
                  </a:cubicBezTo>
                  <a:cubicBezTo>
                    <a:pt x="1181226" y="68891"/>
                    <a:pt x="1178289" y="83549"/>
                    <a:pt x="1168008" y="95275"/>
                  </a:cubicBezTo>
                  <a:cubicBezTo>
                    <a:pt x="1156259" y="111399"/>
                    <a:pt x="1151853" y="120194"/>
                    <a:pt x="1145978" y="136317"/>
                  </a:cubicBezTo>
                  <a:lnTo>
                    <a:pt x="1140103" y="162701"/>
                  </a:lnTo>
                  <a:cubicBezTo>
                    <a:pt x="1140103" y="162701"/>
                    <a:pt x="1140103" y="162701"/>
                    <a:pt x="1139119" y="288392"/>
                  </a:cubicBezTo>
                  <a:lnTo>
                    <a:pt x="1138922" y="313644"/>
                  </a:lnTo>
                  <a:lnTo>
                    <a:pt x="1147451" y="313644"/>
                  </a:lnTo>
                  <a:cubicBezTo>
                    <a:pt x="1266153" y="313644"/>
                    <a:pt x="1397134" y="313644"/>
                    <a:pt x="1541665" y="313644"/>
                  </a:cubicBezTo>
                  <a:cubicBezTo>
                    <a:pt x="1541665" y="313644"/>
                    <a:pt x="1541665" y="313644"/>
                    <a:pt x="1306968" y="406231"/>
                  </a:cubicBezTo>
                  <a:cubicBezTo>
                    <a:pt x="1306968" y="406231"/>
                    <a:pt x="1306968" y="406231"/>
                    <a:pt x="1292300" y="438562"/>
                  </a:cubicBezTo>
                  <a:cubicBezTo>
                    <a:pt x="1292300" y="438562"/>
                    <a:pt x="1292300" y="438562"/>
                    <a:pt x="1268830" y="512044"/>
                  </a:cubicBezTo>
                  <a:cubicBezTo>
                    <a:pt x="1268830" y="512044"/>
                    <a:pt x="1290833" y="586994"/>
                    <a:pt x="1301101" y="606100"/>
                  </a:cubicBezTo>
                  <a:cubicBezTo>
                    <a:pt x="1324571" y="654597"/>
                    <a:pt x="1251228" y="700156"/>
                    <a:pt x="1251228" y="700156"/>
                  </a:cubicBezTo>
                  <a:cubicBezTo>
                    <a:pt x="1251228" y="700156"/>
                    <a:pt x="1301101" y="723670"/>
                    <a:pt x="1276164" y="779515"/>
                  </a:cubicBezTo>
                  <a:cubicBezTo>
                    <a:pt x="1264430" y="803029"/>
                    <a:pt x="1195487" y="850057"/>
                    <a:pt x="1195487" y="850057"/>
                  </a:cubicBezTo>
                  <a:cubicBezTo>
                    <a:pt x="1195487" y="850057"/>
                    <a:pt x="1195487" y="850057"/>
                    <a:pt x="1194020" y="948522"/>
                  </a:cubicBezTo>
                  <a:cubicBezTo>
                    <a:pt x="1194020" y="948522"/>
                    <a:pt x="1194020" y="948522"/>
                    <a:pt x="1135346" y="948522"/>
                  </a:cubicBezTo>
                  <a:cubicBezTo>
                    <a:pt x="1135346" y="948522"/>
                    <a:pt x="1135346" y="948522"/>
                    <a:pt x="374753" y="948522"/>
                  </a:cubicBezTo>
                  <a:lnTo>
                    <a:pt x="300344" y="948522"/>
                  </a:lnTo>
                  <a:lnTo>
                    <a:pt x="300344" y="962197"/>
                  </a:lnTo>
                  <a:cubicBezTo>
                    <a:pt x="300344" y="987095"/>
                    <a:pt x="300344" y="1026932"/>
                    <a:pt x="300344" y="1090671"/>
                  </a:cubicBezTo>
                  <a:cubicBezTo>
                    <a:pt x="300344" y="1090671"/>
                    <a:pt x="300344" y="1090671"/>
                    <a:pt x="307688" y="1119976"/>
                  </a:cubicBezTo>
                  <a:cubicBezTo>
                    <a:pt x="313562" y="1134629"/>
                    <a:pt x="317968" y="1143420"/>
                    <a:pt x="329718" y="1158073"/>
                  </a:cubicBezTo>
                  <a:cubicBezTo>
                    <a:pt x="338530" y="1169795"/>
                    <a:pt x="341467" y="1181517"/>
                    <a:pt x="339999" y="1196170"/>
                  </a:cubicBezTo>
                  <a:cubicBezTo>
                    <a:pt x="339999" y="1228406"/>
                    <a:pt x="310625" y="1253315"/>
                    <a:pt x="273908" y="1253315"/>
                  </a:cubicBezTo>
                  <a:cubicBezTo>
                    <a:pt x="238660" y="1253315"/>
                    <a:pt x="209286" y="1229871"/>
                    <a:pt x="207818" y="1200566"/>
                  </a:cubicBezTo>
                  <a:cubicBezTo>
                    <a:pt x="204880" y="1182982"/>
                    <a:pt x="209286" y="1169795"/>
                    <a:pt x="218098" y="1158073"/>
                  </a:cubicBezTo>
                  <a:cubicBezTo>
                    <a:pt x="229848" y="1141955"/>
                    <a:pt x="234254" y="1133163"/>
                    <a:pt x="240129" y="1117046"/>
                  </a:cubicBezTo>
                  <a:lnTo>
                    <a:pt x="247472" y="1090671"/>
                  </a:lnTo>
                  <a:cubicBezTo>
                    <a:pt x="247472" y="1090671"/>
                    <a:pt x="247472" y="1090671"/>
                    <a:pt x="247472" y="976804"/>
                  </a:cubicBezTo>
                  <a:lnTo>
                    <a:pt x="247472" y="948522"/>
                  </a:lnTo>
                  <a:lnTo>
                    <a:pt x="199850" y="948522"/>
                  </a:lnTo>
                  <a:cubicBezTo>
                    <a:pt x="137484" y="948522"/>
                    <a:pt x="70959" y="948522"/>
                    <a:pt x="0" y="948522"/>
                  </a:cubicBezTo>
                  <a:cubicBezTo>
                    <a:pt x="0" y="948522"/>
                    <a:pt x="0" y="948522"/>
                    <a:pt x="0" y="313644"/>
                  </a:cubicBezTo>
                  <a:cubicBezTo>
                    <a:pt x="0" y="313644"/>
                    <a:pt x="0" y="313644"/>
                    <a:pt x="274384" y="313644"/>
                  </a:cubicBezTo>
                  <a:lnTo>
                    <a:pt x="295939" y="313644"/>
                  </a:lnTo>
                  <a:lnTo>
                    <a:pt x="376383" y="313644"/>
                  </a:lnTo>
                  <a:cubicBezTo>
                    <a:pt x="517527" y="313644"/>
                    <a:pt x="711599" y="313644"/>
                    <a:pt x="978449" y="313644"/>
                  </a:cubicBezTo>
                  <a:lnTo>
                    <a:pt x="1085762" y="313644"/>
                  </a:lnTo>
                  <a:lnTo>
                    <a:pt x="1085762" y="304515"/>
                  </a:lnTo>
                  <a:cubicBezTo>
                    <a:pt x="1085762" y="277032"/>
                    <a:pt x="1085762" y="233059"/>
                    <a:pt x="1085762" y="162701"/>
                  </a:cubicBezTo>
                  <a:cubicBezTo>
                    <a:pt x="1085762" y="162701"/>
                    <a:pt x="1085762" y="162701"/>
                    <a:pt x="1078419" y="133386"/>
                  </a:cubicBezTo>
                  <a:cubicBezTo>
                    <a:pt x="1072544" y="118728"/>
                    <a:pt x="1068138" y="109933"/>
                    <a:pt x="1056389" y="95275"/>
                  </a:cubicBezTo>
                  <a:cubicBezTo>
                    <a:pt x="1049045" y="83549"/>
                    <a:pt x="1044639" y="71823"/>
                    <a:pt x="1046108" y="57165"/>
                  </a:cubicBezTo>
                  <a:cubicBezTo>
                    <a:pt x="1046108" y="24918"/>
                    <a:pt x="1076950" y="0"/>
                    <a:pt x="1113667" y="0"/>
                  </a:cubicBezTo>
                  <a:close/>
                </a:path>
              </a:pathLst>
            </a:custGeom>
            <a:solidFill>
              <a:srgbClr val="4E7DDE"/>
            </a:solidFill>
            <a:ln>
              <a:noFill/>
            </a:ln>
            <a:extLst/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60" b="0" i="0" u="none" strike="noStrike" kern="0" cap="none" spc="0" normalizeH="0" baseline="0" noProof="0">
                <a:ln>
                  <a:noFill/>
                </a:ln>
                <a:solidFill>
                  <a:srgbClr val="7E7E7E"/>
                </a:solidFill>
                <a:effectLst/>
                <a:uLnTx/>
                <a:uFillTx/>
                <a:latin typeface="Lato Light"/>
              </a:endParaRPr>
            </a:p>
          </p:txBody>
        </p:sp>
        <p:sp>
          <p:nvSpPr>
            <p:cNvPr id="41" name="Freeform 38">
              <a:extLst>
                <a:ext uri="{FF2B5EF4-FFF2-40B4-BE49-F238E27FC236}">
                  <a16:creationId xmlns:a16="http://schemas.microsoft.com/office/drawing/2014/main" id="{04370E53-06B1-4DF2-9934-A2F27636F5E3}"/>
                </a:ext>
              </a:extLst>
            </p:cNvPr>
            <p:cNvSpPr>
              <a:spLocks/>
            </p:cNvSpPr>
            <p:nvPr/>
          </p:nvSpPr>
          <p:spPr bwMode="auto">
            <a:xfrm>
              <a:off x="4640711" y="2273269"/>
              <a:ext cx="658907" cy="633614"/>
            </a:xfrm>
            <a:custGeom>
              <a:avLst/>
              <a:gdLst>
                <a:gd name="T0" fmla="*/ 449 w 449"/>
                <a:gd name="T1" fmla="*/ 0 h 432"/>
                <a:gd name="T2" fmla="*/ 159 w 449"/>
                <a:gd name="T3" fmla="*/ 0 h 432"/>
                <a:gd name="T4" fmla="*/ 99 w 449"/>
                <a:gd name="T5" fmla="*/ 103 h 432"/>
                <a:gd name="T6" fmla="*/ 0 w 449"/>
                <a:gd name="T7" fmla="*/ 432 h 432"/>
                <a:gd name="T8" fmla="*/ 271 w 449"/>
                <a:gd name="T9" fmla="*/ 432 h 432"/>
                <a:gd name="T10" fmla="*/ 271 w 449"/>
                <a:gd name="T11" fmla="*/ 391 h 432"/>
                <a:gd name="T12" fmla="*/ 268 w 449"/>
                <a:gd name="T13" fmla="*/ 378 h 432"/>
                <a:gd name="T14" fmla="*/ 255 w 449"/>
                <a:gd name="T15" fmla="*/ 355 h 432"/>
                <a:gd name="T16" fmla="*/ 244 w 449"/>
                <a:gd name="T17" fmla="*/ 316 h 432"/>
                <a:gd name="T18" fmla="*/ 245 w 449"/>
                <a:gd name="T19" fmla="*/ 315 h 432"/>
                <a:gd name="T20" fmla="*/ 245 w 449"/>
                <a:gd name="T21" fmla="*/ 314 h 432"/>
                <a:gd name="T22" fmla="*/ 245 w 449"/>
                <a:gd name="T23" fmla="*/ 314 h 432"/>
                <a:gd name="T24" fmla="*/ 311 w 449"/>
                <a:gd name="T25" fmla="*/ 261 h 432"/>
                <a:gd name="T26" fmla="*/ 379 w 449"/>
                <a:gd name="T27" fmla="*/ 319 h 432"/>
                <a:gd name="T28" fmla="*/ 378 w 449"/>
                <a:gd name="T29" fmla="*/ 319 h 432"/>
                <a:gd name="T30" fmla="*/ 368 w 449"/>
                <a:gd name="T31" fmla="*/ 355 h 432"/>
                <a:gd name="T32" fmla="*/ 356 w 449"/>
                <a:gd name="T33" fmla="*/ 376 h 432"/>
                <a:gd name="T34" fmla="*/ 352 w 449"/>
                <a:gd name="T35" fmla="*/ 391 h 432"/>
                <a:gd name="T36" fmla="*/ 352 w 449"/>
                <a:gd name="T37" fmla="*/ 391 h 432"/>
                <a:gd name="T38" fmla="*/ 352 w 449"/>
                <a:gd name="T39" fmla="*/ 432 h 432"/>
                <a:gd name="T40" fmla="*/ 449 w 449"/>
                <a:gd name="T41" fmla="*/ 432 h 432"/>
                <a:gd name="T42" fmla="*/ 449 w 449"/>
                <a:gd name="T43" fmla="*/ 0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49" h="432">
                  <a:moveTo>
                    <a:pt x="449" y="0"/>
                  </a:moveTo>
                  <a:cubicBezTo>
                    <a:pt x="159" y="0"/>
                    <a:pt x="159" y="0"/>
                    <a:pt x="159" y="0"/>
                  </a:cubicBezTo>
                  <a:cubicBezTo>
                    <a:pt x="135" y="35"/>
                    <a:pt x="115" y="70"/>
                    <a:pt x="99" y="103"/>
                  </a:cubicBezTo>
                  <a:cubicBezTo>
                    <a:pt x="54" y="195"/>
                    <a:pt x="15" y="308"/>
                    <a:pt x="0" y="432"/>
                  </a:cubicBezTo>
                  <a:cubicBezTo>
                    <a:pt x="271" y="432"/>
                    <a:pt x="271" y="432"/>
                    <a:pt x="271" y="432"/>
                  </a:cubicBezTo>
                  <a:cubicBezTo>
                    <a:pt x="271" y="391"/>
                    <a:pt x="271" y="391"/>
                    <a:pt x="271" y="391"/>
                  </a:cubicBezTo>
                  <a:cubicBezTo>
                    <a:pt x="268" y="378"/>
                    <a:pt x="268" y="378"/>
                    <a:pt x="268" y="378"/>
                  </a:cubicBezTo>
                  <a:cubicBezTo>
                    <a:pt x="264" y="369"/>
                    <a:pt x="262" y="365"/>
                    <a:pt x="255" y="355"/>
                  </a:cubicBezTo>
                  <a:cubicBezTo>
                    <a:pt x="246" y="344"/>
                    <a:pt x="243" y="331"/>
                    <a:pt x="244" y="316"/>
                  </a:cubicBezTo>
                  <a:cubicBezTo>
                    <a:pt x="244" y="316"/>
                    <a:pt x="245" y="315"/>
                    <a:pt x="245" y="315"/>
                  </a:cubicBezTo>
                  <a:cubicBezTo>
                    <a:pt x="245" y="314"/>
                    <a:pt x="245" y="314"/>
                    <a:pt x="245" y="314"/>
                  </a:cubicBezTo>
                  <a:cubicBezTo>
                    <a:pt x="245" y="314"/>
                    <a:pt x="245" y="314"/>
                    <a:pt x="245" y="314"/>
                  </a:cubicBezTo>
                  <a:cubicBezTo>
                    <a:pt x="247" y="284"/>
                    <a:pt x="276" y="261"/>
                    <a:pt x="311" y="261"/>
                  </a:cubicBezTo>
                  <a:cubicBezTo>
                    <a:pt x="348" y="261"/>
                    <a:pt x="379" y="287"/>
                    <a:pt x="379" y="319"/>
                  </a:cubicBezTo>
                  <a:cubicBezTo>
                    <a:pt x="378" y="319"/>
                    <a:pt x="378" y="319"/>
                    <a:pt x="378" y="319"/>
                  </a:cubicBezTo>
                  <a:cubicBezTo>
                    <a:pt x="379" y="332"/>
                    <a:pt x="376" y="344"/>
                    <a:pt x="368" y="355"/>
                  </a:cubicBezTo>
                  <a:cubicBezTo>
                    <a:pt x="361" y="364"/>
                    <a:pt x="359" y="368"/>
                    <a:pt x="356" y="376"/>
                  </a:cubicBezTo>
                  <a:cubicBezTo>
                    <a:pt x="352" y="391"/>
                    <a:pt x="352" y="391"/>
                    <a:pt x="352" y="391"/>
                  </a:cubicBezTo>
                  <a:cubicBezTo>
                    <a:pt x="352" y="391"/>
                    <a:pt x="352" y="391"/>
                    <a:pt x="352" y="391"/>
                  </a:cubicBezTo>
                  <a:cubicBezTo>
                    <a:pt x="352" y="432"/>
                    <a:pt x="352" y="432"/>
                    <a:pt x="352" y="432"/>
                  </a:cubicBezTo>
                  <a:cubicBezTo>
                    <a:pt x="449" y="432"/>
                    <a:pt x="449" y="432"/>
                    <a:pt x="449" y="432"/>
                  </a:cubicBezTo>
                  <a:lnTo>
                    <a:pt x="449" y="0"/>
                  </a:lnTo>
                  <a:close/>
                </a:path>
              </a:pathLst>
            </a:custGeom>
            <a:solidFill>
              <a:srgbClr val="CECED0"/>
            </a:solidFill>
            <a:ln>
              <a:noFill/>
            </a:ln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60" b="0" i="0" u="none" strike="noStrike" kern="0" cap="none" spc="0" normalizeH="0" baseline="0" noProof="0">
                <a:ln>
                  <a:noFill/>
                </a:ln>
                <a:solidFill>
                  <a:srgbClr val="7E7E7E"/>
                </a:solidFill>
                <a:effectLst/>
                <a:uLnTx/>
                <a:uFillTx/>
                <a:latin typeface="Lato Light"/>
              </a:endParaRPr>
            </a:p>
          </p:txBody>
        </p:sp>
        <p:sp>
          <p:nvSpPr>
            <p:cNvPr id="42" name="Freeform 42">
              <a:extLst>
                <a:ext uri="{FF2B5EF4-FFF2-40B4-BE49-F238E27FC236}">
                  <a16:creationId xmlns:a16="http://schemas.microsoft.com/office/drawing/2014/main" id="{6057EF15-BD14-4C02-8B97-AB4059D1204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08382" y="1939388"/>
              <a:ext cx="1054757" cy="967494"/>
            </a:xfrm>
            <a:custGeom>
              <a:avLst/>
              <a:gdLst>
                <a:gd name="connsiteX0" fmla="*/ 0 w 1054757"/>
                <a:gd name="connsiteY0" fmla="*/ 333881 h 967494"/>
                <a:gd name="connsiteX1" fmla="*/ 2060 w 1054757"/>
                <a:gd name="connsiteY1" fmla="*/ 333881 h 967494"/>
                <a:gd name="connsiteX2" fmla="*/ 16481 w 1054757"/>
                <a:gd name="connsiteY2" fmla="*/ 333881 h 967494"/>
                <a:gd name="connsiteX3" fmla="*/ 55622 w 1054757"/>
                <a:gd name="connsiteY3" fmla="*/ 333881 h 967494"/>
                <a:gd name="connsiteX4" fmla="*/ 131845 w 1054757"/>
                <a:gd name="connsiteY4" fmla="*/ 333881 h 967494"/>
                <a:gd name="connsiteX5" fmla="*/ 187724 w 1054757"/>
                <a:gd name="connsiteY5" fmla="*/ 333881 h 967494"/>
                <a:gd name="connsiteX6" fmla="*/ 257509 w 1054757"/>
                <a:gd name="connsiteY6" fmla="*/ 333881 h 967494"/>
                <a:gd name="connsiteX7" fmla="*/ 342745 w 1054757"/>
                <a:gd name="connsiteY7" fmla="*/ 333881 h 967494"/>
                <a:gd name="connsiteX8" fmla="*/ 444976 w 1054757"/>
                <a:gd name="connsiteY8" fmla="*/ 333881 h 967494"/>
                <a:gd name="connsiteX9" fmla="*/ 565747 w 1054757"/>
                <a:gd name="connsiteY9" fmla="*/ 333881 h 967494"/>
                <a:gd name="connsiteX10" fmla="*/ 706605 w 1054757"/>
                <a:gd name="connsiteY10" fmla="*/ 333881 h 967494"/>
                <a:gd name="connsiteX11" fmla="*/ 869093 w 1054757"/>
                <a:gd name="connsiteY11" fmla="*/ 333881 h 967494"/>
                <a:gd name="connsiteX12" fmla="*/ 902994 w 1054757"/>
                <a:gd name="connsiteY12" fmla="*/ 333881 h 967494"/>
                <a:gd name="connsiteX13" fmla="*/ 1054757 w 1054757"/>
                <a:gd name="connsiteY13" fmla="*/ 333881 h 967494"/>
                <a:gd name="connsiteX14" fmla="*/ 1054757 w 1054757"/>
                <a:gd name="connsiteY14" fmla="*/ 967494 h 967494"/>
                <a:gd name="connsiteX15" fmla="*/ 934465 w 1054757"/>
                <a:gd name="connsiteY15" fmla="*/ 967494 h 967494"/>
                <a:gd name="connsiteX16" fmla="*/ 934465 w 1054757"/>
                <a:gd name="connsiteY16" fmla="*/ 905893 h 967494"/>
                <a:gd name="connsiteX17" fmla="*/ 935932 w 1054757"/>
                <a:gd name="connsiteY17" fmla="*/ 905893 h 967494"/>
                <a:gd name="connsiteX18" fmla="*/ 940333 w 1054757"/>
                <a:gd name="connsiteY18" fmla="*/ 883892 h 967494"/>
                <a:gd name="connsiteX19" fmla="*/ 957937 w 1054757"/>
                <a:gd name="connsiteY19" fmla="*/ 853092 h 967494"/>
                <a:gd name="connsiteX20" fmla="*/ 974073 w 1054757"/>
                <a:gd name="connsiteY20" fmla="*/ 800291 h 967494"/>
                <a:gd name="connsiteX21" fmla="*/ 875786 w 1054757"/>
                <a:gd name="connsiteY21" fmla="*/ 715222 h 967494"/>
                <a:gd name="connsiteX22" fmla="*/ 777498 w 1054757"/>
                <a:gd name="connsiteY22" fmla="*/ 792957 h 967494"/>
                <a:gd name="connsiteX23" fmla="*/ 777498 w 1054757"/>
                <a:gd name="connsiteY23" fmla="*/ 794424 h 967494"/>
                <a:gd name="connsiteX24" fmla="*/ 777498 w 1054757"/>
                <a:gd name="connsiteY24" fmla="*/ 795891 h 967494"/>
                <a:gd name="connsiteX25" fmla="*/ 793635 w 1054757"/>
                <a:gd name="connsiteY25" fmla="*/ 853092 h 967494"/>
                <a:gd name="connsiteX26" fmla="*/ 811239 w 1054757"/>
                <a:gd name="connsiteY26" fmla="*/ 886826 h 967494"/>
                <a:gd name="connsiteX27" fmla="*/ 817107 w 1054757"/>
                <a:gd name="connsiteY27" fmla="*/ 905893 h 967494"/>
                <a:gd name="connsiteX28" fmla="*/ 817107 w 1054757"/>
                <a:gd name="connsiteY28" fmla="*/ 967494 h 967494"/>
                <a:gd name="connsiteX29" fmla="*/ 551587 w 1054757"/>
                <a:gd name="connsiteY29" fmla="*/ 967494 h 967494"/>
                <a:gd name="connsiteX30" fmla="*/ 547614 w 1054757"/>
                <a:gd name="connsiteY30" fmla="*/ 967494 h 967494"/>
                <a:gd name="connsiteX31" fmla="*/ 472390 w 1054757"/>
                <a:gd name="connsiteY31" fmla="*/ 967494 h 967494"/>
                <a:gd name="connsiteX32" fmla="*/ 378830 w 1054757"/>
                <a:gd name="connsiteY32" fmla="*/ 967494 h 967494"/>
                <a:gd name="connsiteX33" fmla="*/ 269709 w 1054757"/>
                <a:gd name="connsiteY33" fmla="*/ 967494 h 967494"/>
                <a:gd name="connsiteX34" fmla="*/ 143832 w 1054757"/>
                <a:gd name="connsiteY34" fmla="*/ 967494 h 967494"/>
                <a:gd name="connsiteX35" fmla="*/ 0 w 1054757"/>
                <a:gd name="connsiteY35" fmla="*/ 967494 h 967494"/>
                <a:gd name="connsiteX36" fmla="*/ 0 w 1054757"/>
                <a:gd name="connsiteY36" fmla="*/ 966257 h 967494"/>
                <a:gd name="connsiteX37" fmla="*/ 0 w 1054757"/>
                <a:gd name="connsiteY37" fmla="*/ 957594 h 967494"/>
                <a:gd name="connsiteX38" fmla="*/ 0 w 1054757"/>
                <a:gd name="connsiteY38" fmla="*/ 934081 h 967494"/>
                <a:gd name="connsiteX39" fmla="*/ 0 w 1054757"/>
                <a:gd name="connsiteY39" fmla="*/ 888292 h 967494"/>
                <a:gd name="connsiteX40" fmla="*/ 0 w 1054757"/>
                <a:gd name="connsiteY40" fmla="*/ 854725 h 967494"/>
                <a:gd name="connsiteX41" fmla="*/ 0 w 1054757"/>
                <a:gd name="connsiteY41" fmla="*/ 812803 h 967494"/>
                <a:gd name="connsiteX42" fmla="*/ 0 w 1054757"/>
                <a:gd name="connsiteY42" fmla="*/ 761601 h 967494"/>
                <a:gd name="connsiteX43" fmla="*/ 0 w 1054757"/>
                <a:gd name="connsiteY43" fmla="*/ 700189 h 967494"/>
                <a:gd name="connsiteX44" fmla="*/ 0 w 1054757"/>
                <a:gd name="connsiteY44" fmla="*/ 627639 h 967494"/>
                <a:gd name="connsiteX45" fmla="*/ 0 w 1054757"/>
                <a:gd name="connsiteY45" fmla="*/ 543023 h 967494"/>
                <a:gd name="connsiteX46" fmla="*/ 0 w 1054757"/>
                <a:gd name="connsiteY46" fmla="*/ 445413 h 967494"/>
                <a:gd name="connsiteX47" fmla="*/ 944096 w 1054757"/>
                <a:gd name="connsiteY47" fmla="*/ 0 h 967494"/>
                <a:gd name="connsiteX48" fmla="*/ 1010286 w 1054757"/>
                <a:gd name="connsiteY48" fmla="*/ 54421 h 967494"/>
                <a:gd name="connsiteX49" fmla="*/ 999990 w 1054757"/>
                <a:gd name="connsiteY49" fmla="*/ 97075 h 967494"/>
                <a:gd name="connsiteX50" fmla="*/ 976456 w 1054757"/>
                <a:gd name="connsiteY50" fmla="*/ 138259 h 967494"/>
                <a:gd name="connsiteX51" fmla="*/ 977926 w 1054757"/>
                <a:gd name="connsiteY51" fmla="*/ 138259 h 967494"/>
                <a:gd name="connsiteX52" fmla="*/ 970572 w 1054757"/>
                <a:gd name="connsiteY52" fmla="*/ 163263 h 967494"/>
                <a:gd name="connsiteX53" fmla="*/ 970572 w 1054757"/>
                <a:gd name="connsiteY53" fmla="*/ 333880 h 967494"/>
                <a:gd name="connsiteX54" fmla="*/ 917620 w 1054757"/>
                <a:gd name="connsiteY54" fmla="*/ 333880 h 967494"/>
                <a:gd name="connsiteX55" fmla="*/ 916149 w 1054757"/>
                <a:gd name="connsiteY55" fmla="*/ 163263 h 967494"/>
                <a:gd name="connsiteX56" fmla="*/ 908794 w 1054757"/>
                <a:gd name="connsiteY56" fmla="*/ 135317 h 967494"/>
                <a:gd name="connsiteX57" fmla="*/ 888201 w 1054757"/>
                <a:gd name="connsiteY57" fmla="*/ 97075 h 967494"/>
                <a:gd name="connsiteX58" fmla="*/ 876434 w 1054757"/>
                <a:gd name="connsiteY58" fmla="*/ 57363 h 967494"/>
                <a:gd name="connsiteX59" fmla="*/ 944096 w 1054757"/>
                <a:gd name="connsiteY59" fmla="*/ 0 h 967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1054757" h="967494">
                  <a:moveTo>
                    <a:pt x="0" y="333881"/>
                  </a:moveTo>
                  <a:lnTo>
                    <a:pt x="2060" y="333881"/>
                  </a:lnTo>
                  <a:lnTo>
                    <a:pt x="16481" y="333881"/>
                  </a:lnTo>
                  <a:lnTo>
                    <a:pt x="55622" y="333881"/>
                  </a:lnTo>
                  <a:lnTo>
                    <a:pt x="131845" y="333881"/>
                  </a:lnTo>
                  <a:lnTo>
                    <a:pt x="187724" y="333881"/>
                  </a:lnTo>
                  <a:lnTo>
                    <a:pt x="257509" y="333881"/>
                  </a:lnTo>
                  <a:lnTo>
                    <a:pt x="342745" y="333881"/>
                  </a:lnTo>
                  <a:lnTo>
                    <a:pt x="444976" y="333881"/>
                  </a:lnTo>
                  <a:lnTo>
                    <a:pt x="565747" y="333881"/>
                  </a:lnTo>
                  <a:lnTo>
                    <a:pt x="706605" y="333881"/>
                  </a:lnTo>
                  <a:lnTo>
                    <a:pt x="869093" y="333881"/>
                  </a:lnTo>
                  <a:lnTo>
                    <a:pt x="902994" y="333881"/>
                  </a:lnTo>
                  <a:lnTo>
                    <a:pt x="1054757" y="333881"/>
                  </a:lnTo>
                  <a:cubicBezTo>
                    <a:pt x="1054757" y="333881"/>
                    <a:pt x="1054757" y="333881"/>
                    <a:pt x="1054757" y="967494"/>
                  </a:cubicBezTo>
                  <a:cubicBezTo>
                    <a:pt x="1054757" y="967494"/>
                    <a:pt x="1054757" y="967494"/>
                    <a:pt x="934465" y="967494"/>
                  </a:cubicBezTo>
                  <a:cubicBezTo>
                    <a:pt x="934465" y="967494"/>
                    <a:pt x="934465" y="967494"/>
                    <a:pt x="934465" y="905893"/>
                  </a:cubicBezTo>
                  <a:cubicBezTo>
                    <a:pt x="934465" y="905893"/>
                    <a:pt x="934465" y="905893"/>
                    <a:pt x="935932" y="905893"/>
                  </a:cubicBezTo>
                  <a:cubicBezTo>
                    <a:pt x="935932" y="905893"/>
                    <a:pt x="935932" y="905893"/>
                    <a:pt x="940333" y="883892"/>
                  </a:cubicBezTo>
                  <a:cubicBezTo>
                    <a:pt x="944734" y="872159"/>
                    <a:pt x="949135" y="866292"/>
                    <a:pt x="957937" y="853092"/>
                  </a:cubicBezTo>
                  <a:cubicBezTo>
                    <a:pt x="969673" y="836958"/>
                    <a:pt x="975540" y="819358"/>
                    <a:pt x="974073" y="800291"/>
                  </a:cubicBezTo>
                  <a:cubicBezTo>
                    <a:pt x="974073" y="753356"/>
                    <a:pt x="930064" y="715222"/>
                    <a:pt x="875786" y="715222"/>
                  </a:cubicBezTo>
                  <a:cubicBezTo>
                    <a:pt x="824442" y="715222"/>
                    <a:pt x="781899" y="748956"/>
                    <a:pt x="777498" y="792957"/>
                  </a:cubicBezTo>
                  <a:cubicBezTo>
                    <a:pt x="777498" y="792957"/>
                    <a:pt x="777498" y="792957"/>
                    <a:pt x="777498" y="794424"/>
                  </a:cubicBezTo>
                  <a:cubicBezTo>
                    <a:pt x="777498" y="794424"/>
                    <a:pt x="777498" y="795891"/>
                    <a:pt x="777498" y="795891"/>
                  </a:cubicBezTo>
                  <a:cubicBezTo>
                    <a:pt x="776031" y="817891"/>
                    <a:pt x="780432" y="836958"/>
                    <a:pt x="793635" y="853092"/>
                  </a:cubicBezTo>
                  <a:cubicBezTo>
                    <a:pt x="803904" y="866292"/>
                    <a:pt x="806838" y="873626"/>
                    <a:pt x="811239" y="886826"/>
                  </a:cubicBezTo>
                  <a:cubicBezTo>
                    <a:pt x="811239" y="886826"/>
                    <a:pt x="811239" y="886826"/>
                    <a:pt x="817107" y="905893"/>
                  </a:cubicBezTo>
                  <a:cubicBezTo>
                    <a:pt x="817107" y="905893"/>
                    <a:pt x="817107" y="905893"/>
                    <a:pt x="817107" y="967494"/>
                  </a:cubicBezTo>
                  <a:cubicBezTo>
                    <a:pt x="817107" y="967494"/>
                    <a:pt x="817107" y="967494"/>
                    <a:pt x="551587" y="967494"/>
                  </a:cubicBezTo>
                  <a:lnTo>
                    <a:pt x="547614" y="967494"/>
                  </a:lnTo>
                  <a:lnTo>
                    <a:pt x="472390" y="967494"/>
                  </a:lnTo>
                  <a:lnTo>
                    <a:pt x="378830" y="967494"/>
                  </a:lnTo>
                  <a:lnTo>
                    <a:pt x="269709" y="967494"/>
                  </a:lnTo>
                  <a:lnTo>
                    <a:pt x="143832" y="967494"/>
                  </a:lnTo>
                  <a:lnTo>
                    <a:pt x="0" y="967494"/>
                  </a:lnTo>
                  <a:lnTo>
                    <a:pt x="0" y="966257"/>
                  </a:lnTo>
                  <a:lnTo>
                    <a:pt x="0" y="957594"/>
                  </a:lnTo>
                  <a:lnTo>
                    <a:pt x="0" y="934081"/>
                  </a:lnTo>
                  <a:lnTo>
                    <a:pt x="0" y="888292"/>
                  </a:lnTo>
                  <a:lnTo>
                    <a:pt x="0" y="854725"/>
                  </a:lnTo>
                  <a:lnTo>
                    <a:pt x="0" y="812803"/>
                  </a:lnTo>
                  <a:lnTo>
                    <a:pt x="0" y="761601"/>
                  </a:lnTo>
                  <a:lnTo>
                    <a:pt x="0" y="700189"/>
                  </a:lnTo>
                  <a:lnTo>
                    <a:pt x="0" y="627639"/>
                  </a:lnTo>
                  <a:lnTo>
                    <a:pt x="0" y="543023"/>
                  </a:lnTo>
                  <a:lnTo>
                    <a:pt x="0" y="445413"/>
                  </a:lnTo>
                  <a:close/>
                  <a:moveTo>
                    <a:pt x="944096" y="0"/>
                  </a:moveTo>
                  <a:cubicBezTo>
                    <a:pt x="979397" y="0"/>
                    <a:pt x="1007345" y="23533"/>
                    <a:pt x="1010286" y="54421"/>
                  </a:cubicBezTo>
                  <a:cubicBezTo>
                    <a:pt x="1011757" y="70600"/>
                    <a:pt x="1008815" y="83838"/>
                    <a:pt x="999990" y="97075"/>
                  </a:cubicBezTo>
                  <a:cubicBezTo>
                    <a:pt x="988223" y="111784"/>
                    <a:pt x="983810" y="120609"/>
                    <a:pt x="976456" y="138259"/>
                  </a:cubicBezTo>
                  <a:cubicBezTo>
                    <a:pt x="976456" y="138259"/>
                    <a:pt x="976456" y="138259"/>
                    <a:pt x="977926" y="138259"/>
                  </a:cubicBezTo>
                  <a:lnTo>
                    <a:pt x="970572" y="163263"/>
                  </a:lnTo>
                  <a:cubicBezTo>
                    <a:pt x="970572" y="163263"/>
                    <a:pt x="970572" y="163263"/>
                    <a:pt x="970572" y="333880"/>
                  </a:cubicBezTo>
                  <a:cubicBezTo>
                    <a:pt x="970572" y="333880"/>
                    <a:pt x="970572" y="333880"/>
                    <a:pt x="917620" y="333880"/>
                  </a:cubicBezTo>
                  <a:cubicBezTo>
                    <a:pt x="917620" y="333880"/>
                    <a:pt x="917620" y="333880"/>
                    <a:pt x="916149" y="163263"/>
                  </a:cubicBezTo>
                  <a:cubicBezTo>
                    <a:pt x="916149" y="163263"/>
                    <a:pt x="916149" y="163263"/>
                    <a:pt x="908794" y="135317"/>
                  </a:cubicBezTo>
                  <a:cubicBezTo>
                    <a:pt x="902910" y="119138"/>
                    <a:pt x="898498" y="111784"/>
                    <a:pt x="888201" y="97075"/>
                  </a:cubicBezTo>
                  <a:cubicBezTo>
                    <a:pt x="879376" y="85308"/>
                    <a:pt x="876434" y="72071"/>
                    <a:pt x="876434" y="57363"/>
                  </a:cubicBezTo>
                  <a:cubicBezTo>
                    <a:pt x="876434" y="26475"/>
                    <a:pt x="907323" y="0"/>
                    <a:pt x="944096" y="0"/>
                  </a:cubicBezTo>
                  <a:close/>
                </a:path>
              </a:pathLst>
            </a:custGeom>
            <a:solidFill>
              <a:srgbClr val="CECED0"/>
            </a:solidFill>
            <a:ln>
              <a:noFill/>
            </a:ln>
            <a:extLst/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60" b="0" i="0" u="none" strike="noStrike" kern="0" cap="none" spc="0" normalizeH="0" baseline="0" noProof="0">
                <a:ln>
                  <a:noFill/>
                </a:ln>
                <a:solidFill>
                  <a:srgbClr val="7E7E7E"/>
                </a:solidFill>
                <a:effectLst/>
                <a:uLnTx/>
                <a:uFillTx/>
                <a:latin typeface="Lato Light"/>
              </a:endParaRPr>
            </a:p>
          </p:txBody>
        </p:sp>
        <p:sp>
          <p:nvSpPr>
            <p:cNvPr id="43" name="Freeform 43">
              <a:extLst>
                <a:ext uri="{FF2B5EF4-FFF2-40B4-BE49-F238E27FC236}">
                  <a16:creationId xmlns:a16="http://schemas.microsoft.com/office/drawing/2014/main" id="{0239EFA7-0518-47CD-8714-3A140030603B}"/>
                </a:ext>
              </a:extLst>
            </p:cNvPr>
            <p:cNvSpPr>
              <a:spLocks/>
            </p:cNvSpPr>
            <p:nvPr/>
          </p:nvSpPr>
          <p:spPr bwMode="auto">
            <a:xfrm>
              <a:off x="4630515" y="2683031"/>
              <a:ext cx="669102" cy="1259638"/>
            </a:xfrm>
            <a:custGeom>
              <a:avLst/>
              <a:gdLst>
                <a:gd name="connsiteX0" fmla="*/ 466016 w 669102"/>
                <a:gd name="connsiteY0" fmla="*/ 0 h 1259638"/>
                <a:gd name="connsiteX1" fmla="*/ 533575 w 669102"/>
                <a:gd name="connsiteY1" fmla="*/ 52814 h 1259638"/>
                <a:gd name="connsiteX2" fmla="*/ 532107 w 669102"/>
                <a:gd name="connsiteY2" fmla="*/ 52814 h 1259638"/>
                <a:gd name="connsiteX3" fmla="*/ 521826 w 669102"/>
                <a:gd name="connsiteY3" fmla="*/ 95358 h 1259638"/>
                <a:gd name="connsiteX4" fmla="*/ 499796 w 669102"/>
                <a:gd name="connsiteY4" fmla="*/ 136436 h 1259638"/>
                <a:gd name="connsiteX5" fmla="*/ 493921 w 669102"/>
                <a:gd name="connsiteY5" fmla="*/ 162843 h 1259638"/>
                <a:gd name="connsiteX6" fmla="*/ 492452 w 669102"/>
                <a:gd name="connsiteY6" fmla="*/ 330086 h 1259638"/>
                <a:gd name="connsiteX7" fmla="*/ 551551 w 669102"/>
                <a:gd name="connsiteY7" fmla="*/ 330086 h 1259638"/>
                <a:gd name="connsiteX8" fmla="*/ 669102 w 669102"/>
                <a:gd name="connsiteY8" fmla="*/ 330086 h 1259638"/>
                <a:gd name="connsiteX9" fmla="*/ 669102 w 669102"/>
                <a:gd name="connsiteY9" fmla="*/ 966229 h 1259638"/>
                <a:gd name="connsiteX10" fmla="*/ 573757 w 669102"/>
                <a:gd name="connsiteY10" fmla="*/ 966229 h 1259638"/>
                <a:gd name="connsiteX11" fmla="*/ 567273 w 669102"/>
                <a:gd name="connsiteY11" fmla="*/ 966229 h 1259638"/>
                <a:gd name="connsiteX12" fmla="*/ 567273 w 669102"/>
                <a:gd name="connsiteY12" fmla="*/ 1002174 h 1259638"/>
                <a:gd name="connsiteX13" fmla="*/ 567273 w 669102"/>
                <a:gd name="connsiteY13" fmla="*/ 1096493 h 1259638"/>
                <a:gd name="connsiteX14" fmla="*/ 574617 w 669102"/>
                <a:gd name="connsiteY14" fmla="*/ 1125888 h 1259638"/>
                <a:gd name="connsiteX15" fmla="*/ 596647 w 669102"/>
                <a:gd name="connsiteY15" fmla="*/ 1164102 h 1259638"/>
                <a:gd name="connsiteX16" fmla="*/ 606927 w 669102"/>
                <a:gd name="connsiteY16" fmla="*/ 1202317 h 1259638"/>
                <a:gd name="connsiteX17" fmla="*/ 539368 w 669102"/>
                <a:gd name="connsiteY17" fmla="*/ 1259638 h 1259638"/>
                <a:gd name="connsiteX18" fmla="*/ 473278 w 669102"/>
                <a:gd name="connsiteY18" fmla="*/ 1206726 h 1259638"/>
                <a:gd name="connsiteX19" fmla="*/ 485027 w 669102"/>
                <a:gd name="connsiteY19" fmla="*/ 1164102 h 1259638"/>
                <a:gd name="connsiteX20" fmla="*/ 507057 w 669102"/>
                <a:gd name="connsiteY20" fmla="*/ 1122949 h 1259638"/>
                <a:gd name="connsiteX21" fmla="*/ 512932 w 669102"/>
                <a:gd name="connsiteY21" fmla="*/ 1096493 h 1259638"/>
                <a:gd name="connsiteX22" fmla="*/ 512932 w 669102"/>
                <a:gd name="connsiteY22" fmla="*/ 987198 h 1259638"/>
                <a:gd name="connsiteX23" fmla="*/ 512932 w 669102"/>
                <a:gd name="connsiteY23" fmla="*/ 966229 h 1259638"/>
                <a:gd name="connsiteX24" fmla="*/ 495022 w 669102"/>
                <a:gd name="connsiteY24" fmla="*/ 966229 h 1259638"/>
                <a:gd name="connsiteX25" fmla="*/ 133389 w 669102"/>
                <a:gd name="connsiteY25" fmla="*/ 966229 h 1259638"/>
                <a:gd name="connsiteX26" fmla="*/ 1295 w 669102"/>
                <a:gd name="connsiteY26" fmla="*/ 330086 h 1259638"/>
                <a:gd name="connsiteX27" fmla="*/ 359491 w 669102"/>
                <a:gd name="connsiteY27" fmla="*/ 330086 h 1259638"/>
                <a:gd name="connsiteX28" fmla="*/ 439580 w 669102"/>
                <a:gd name="connsiteY28" fmla="*/ 330086 h 1259638"/>
                <a:gd name="connsiteX29" fmla="*/ 439580 w 669102"/>
                <a:gd name="connsiteY29" fmla="*/ 162843 h 1259638"/>
                <a:gd name="connsiteX30" fmla="*/ 432237 w 669102"/>
                <a:gd name="connsiteY30" fmla="*/ 133502 h 1259638"/>
                <a:gd name="connsiteX31" fmla="*/ 410207 w 669102"/>
                <a:gd name="connsiteY31" fmla="*/ 95358 h 1259638"/>
                <a:gd name="connsiteX32" fmla="*/ 399926 w 669102"/>
                <a:gd name="connsiteY32" fmla="*/ 57215 h 1259638"/>
                <a:gd name="connsiteX33" fmla="*/ 466016 w 669102"/>
                <a:gd name="connsiteY33" fmla="*/ 0 h 1259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669102" h="1259638">
                  <a:moveTo>
                    <a:pt x="466016" y="0"/>
                  </a:moveTo>
                  <a:cubicBezTo>
                    <a:pt x="501265" y="0"/>
                    <a:pt x="530638" y="23473"/>
                    <a:pt x="533575" y="52814"/>
                  </a:cubicBezTo>
                  <a:cubicBezTo>
                    <a:pt x="533575" y="52814"/>
                    <a:pt x="533575" y="52814"/>
                    <a:pt x="532107" y="52814"/>
                  </a:cubicBezTo>
                  <a:cubicBezTo>
                    <a:pt x="535044" y="68951"/>
                    <a:pt x="532107" y="83622"/>
                    <a:pt x="521826" y="95358"/>
                  </a:cubicBezTo>
                  <a:cubicBezTo>
                    <a:pt x="510077" y="111496"/>
                    <a:pt x="505671" y="120298"/>
                    <a:pt x="499796" y="136436"/>
                  </a:cubicBezTo>
                  <a:lnTo>
                    <a:pt x="493921" y="162843"/>
                  </a:lnTo>
                  <a:cubicBezTo>
                    <a:pt x="493921" y="162843"/>
                    <a:pt x="493921" y="162843"/>
                    <a:pt x="492452" y="330086"/>
                  </a:cubicBezTo>
                  <a:lnTo>
                    <a:pt x="551551" y="330086"/>
                  </a:lnTo>
                  <a:cubicBezTo>
                    <a:pt x="588235" y="330086"/>
                    <a:pt x="627364" y="330086"/>
                    <a:pt x="669102" y="330086"/>
                  </a:cubicBezTo>
                  <a:lnTo>
                    <a:pt x="669102" y="966229"/>
                  </a:lnTo>
                  <a:cubicBezTo>
                    <a:pt x="669102" y="966229"/>
                    <a:pt x="669102" y="966229"/>
                    <a:pt x="573757" y="966229"/>
                  </a:cubicBezTo>
                  <a:lnTo>
                    <a:pt x="567273" y="966229"/>
                  </a:lnTo>
                  <a:lnTo>
                    <a:pt x="567273" y="1002174"/>
                  </a:lnTo>
                  <a:cubicBezTo>
                    <a:pt x="567273" y="1025116"/>
                    <a:pt x="567273" y="1055706"/>
                    <a:pt x="567273" y="1096493"/>
                  </a:cubicBezTo>
                  <a:cubicBezTo>
                    <a:pt x="567273" y="1096493"/>
                    <a:pt x="567273" y="1096493"/>
                    <a:pt x="574617" y="1125888"/>
                  </a:cubicBezTo>
                  <a:cubicBezTo>
                    <a:pt x="580491" y="1140586"/>
                    <a:pt x="584897" y="1149405"/>
                    <a:pt x="596647" y="1164102"/>
                  </a:cubicBezTo>
                  <a:cubicBezTo>
                    <a:pt x="603990" y="1175861"/>
                    <a:pt x="608396" y="1187619"/>
                    <a:pt x="606927" y="1202317"/>
                  </a:cubicBezTo>
                  <a:cubicBezTo>
                    <a:pt x="606927" y="1234652"/>
                    <a:pt x="576085" y="1259638"/>
                    <a:pt x="539368" y="1259638"/>
                  </a:cubicBezTo>
                  <a:cubicBezTo>
                    <a:pt x="505589" y="1259638"/>
                    <a:pt x="476215" y="1236122"/>
                    <a:pt x="473278" y="1206726"/>
                  </a:cubicBezTo>
                  <a:cubicBezTo>
                    <a:pt x="471809" y="1190559"/>
                    <a:pt x="474746" y="1177330"/>
                    <a:pt x="485027" y="1164102"/>
                  </a:cubicBezTo>
                  <a:cubicBezTo>
                    <a:pt x="496777" y="1147935"/>
                    <a:pt x="501183" y="1140586"/>
                    <a:pt x="507057" y="1122949"/>
                  </a:cubicBezTo>
                  <a:lnTo>
                    <a:pt x="512932" y="1096493"/>
                  </a:lnTo>
                  <a:cubicBezTo>
                    <a:pt x="512932" y="1096493"/>
                    <a:pt x="512932" y="1096493"/>
                    <a:pt x="512932" y="987198"/>
                  </a:cubicBezTo>
                  <a:lnTo>
                    <a:pt x="512932" y="966229"/>
                  </a:lnTo>
                  <a:lnTo>
                    <a:pt x="495022" y="966229"/>
                  </a:lnTo>
                  <a:cubicBezTo>
                    <a:pt x="415894" y="966229"/>
                    <a:pt x="300799" y="966229"/>
                    <a:pt x="133389" y="966229"/>
                  </a:cubicBezTo>
                  <a:cubicBezTo>
                    <a:pt x="27714" y="745856"/>
                    <a:pt x="-7511" y="529891"/>
                    <a:pt x="1295" y="330086"/>
                  </a:cubicBezTo>
                  <a:cubicBezTo>
                    <a:pt x="1295" y="330086"/>
                    <a:pt x="1295" y="330086"/>
                    <a:pt x="359491" y="330086"/>
                  </a:cubicBezTo>
                  <a:lnTo>
                    <a:pt x="439580" y="330086"/>
                  </a:lnTo>
                  <a:cubicBezTo>
                    <a:pt x="439580" y="330086"/>
                    <a:pt x="439580" y="330086"/>
                    <a:pt x="439580" y="162843"/>
                  </a:cubicBezTo>
                  <a:cubicBezTo>
                    <a:pt x="439580" y="162843"/>
                    <a:pt x="439580" y="162843"/>
                    <a:pt x="432237" y="133502"/>
                  </a:cubicBezTo>
                  <a:cubicBezTo>
                    <a:pt x="426362" y="118831"/>
                    <a:pt x="421956" y="110029"/>
                    <a:pt x="410207" y="95358"/>
                  </a:cubicBezTo>
                  <a:cubicBezTo>
                    <a:pt x="402863" y="83622"/>
                    <a:pt x="398457" y="71886"/>
                    <a:pt x="399926" y="57215"/>
                  </a:cubicBezTo>
                  <a:cubicBezTo>
                    <a:pt x="399926" y="24940"/>
                    <a:pt x="429299" y="0"/>
                    <a:pt x="466016" y="0"/>
                  </a:cubicBezTo>
                  <a:close/>
                </a:path>
              </a:pathLst>
            </a:custGeom>
            <a:solidFill>
              <a:srgbClr val="2CCCCF"/>
            </a:solidFill>
            <a:ln>
              <a:noFill/>
            </a:ln>
            <a:extLst/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60" b="0" i="0" u="none" strike="noStrike" kern="0" cap="none" spc="0" normalizeH="0" baseline="0" noProof="0">
                <a:ln>
                  <a:noFill/>
                </a:ln>
                <a:solidFill>
                  <a:srgbClr val="7E7E7E"/>
                </a:solidFill>
                <a:effectLst/>
                <a:uLnTx/>
                <a:uFillTx/>
                <a:latin typeface="Lato Light"/>
              </a:endParaRPr>
            </a:p>
          </p:txBody>
        </p:sp>
      </p:grpSp>
      <p:sp>
        <p:nvSpPr>
          <p:cNvPr id="24" name="Subtitle 2">
            <a:extLst>
              <a:ext uri="{FF2B5EF4-FFF2-40B4-BE49-F238E27FC236}">
                <a16:creationId xmlns:a16="http://schemas.microsoft.com/office/drawing/2014/main" id="{7F9460D2-36FB-4CB6-AED6-9F035BE33F7D}"/>
              </a:ext>
            </a:extLst>
          </p:cNvPr>
          <p:cNvSpPr txBox="1">
            <a:spLocks/>
          </p:cNvSpPr>
          <p:nvPr/>
        </p:nvSpPr>
        <p:spPr>
          <a:xfrm>
            <a:off x="3490370" y="4992987"/>
            <a:ext cx="5198806" cy="419558"/>
          </a:xfrm>
          <a:prstGeom prst="rect">
            <a:avLst/>
          </a:prstGeom>
        </p:spPr>
        <p:txBody>
          <a:bodyPr vert="horz" lIns="108745" tIns="54373" rIns="108745" bIns="54373" rtlCol="0">
            <a:no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543818"/>
            <a:r>
              <a:rPr lang="en-US" sz="2000" dirty="0">
                <a:solidFill>
                  <a:prstClr val="white"/>
                </a:solidFill>
                <a:latin typeface="Lato Regular"/>
                <a:cs typeface="Lato Regular"/>
              </a:rPr>
              <a:t>Threshold (Team)</a:t>
            </a:r>
          </a:p>
        </p:txBody>
      </p:sp>
    </p:spTree>
    <p:extLst>
      <p:ext uri="{BB962C8B-B14F-4D97-AF65-F5344CB8AC3E}">
        <p14:creationId xmlns:p14="http://schemas.microsoft.com/office/powerpoint/2010/main" val="2291832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>
            <a:extLst>
              <a:ext uri="{FF2B5EF4-FFF2-40B4-BE49-F238E27FC236}">
                <a16:creationId xmlns:a16="http://schemas.microsoft.com/office/drawing/2014/main" id="{68A9C89C-C93D-4196-B237-6864FC4D3D2A}"/>
              </a:ext>
            </a:extLst>
          </p:cNvPr>
          <p:cNvGrpSpPr/>
          <p:nvPr/>
        </p:nvGrpSpPr>
        <p:grpSpPr>
          <a:xfrm>
            <a:off x="-11149" y="1"/>
            <a:ext cx="12201558" cy="1021070"/>
            <a:chOff x="-11149" y="0"/>
            <a:chExt cx="12201558" cy="2724150"/>
          </a:xfrm>
        </p:grpSpPr>
        <p:pic>
          <p:nvPicPr>
            <p:cNvPr id="75" name="Picture Placeholder 9" descr="photo-1414170562806-9d670e90c091 (1).jpeg">
              <a:extLst>
                <a:ext uri="{FF2B5EF4-FFF2-40B4-BE49-F238E27FC236}">
                  <a16:creationId xmlns:a16="http://schemas.microsoft.com/office/drawing/2014/main" id="{B8DDAFF2-BD9B-4C7B-9743-C8802F9EF0E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9992" b="29992"/>
            <a:stretch>
              <a:fillRect/>
            </a:stretch>
          </p:blipFill>
          <p:spPr>
            <a:xfrm>
              <a:off x="1585" y="0"/>
              <a:ext cx="12188824" cy="2724150"/>
            </a:xfrm>
            <a:prstGeom prst="rect">
              <a:avLst/>
            </a:prstGeom>
          </p:spPr>
        </p:pic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BF1A7D75-A189-4AAF-986A-EFED5CC69A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11149" y="0"/>
              <a:ext cx="12188828" cy="2724150"/>
            </a:xfrm>
            <a:prstGeom prst="rect">
              <a:avLst/>
            </a:prstGeom>
            <a:solidFill>
              <a:srgbClr val="262738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9" tIns="60950" rIns="121899" bIns="60950" rtlCol="0" anchor="ctr"/>
            <a:lstStyle/>
            <a:p>
              <a:pPr marL="0" marR="0" lvl="0" indent="0" algn="ctr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 Light"/>
                <a:ea typeface="+mn-ea"/>
                <a:cs typeface="+mn-cs"/>
              </a:endParaRPr>
            </a:p>
          </p:txBody>
        </p:sp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6CD84C17-5B5E-4412-997D-D8662AC6C920}"/>
              </a:ext>
            </a:extLst>
          </p:cNvPr>
          <p:cNvSpPr txBox="1"/>
          <p:nvPr/>
        </p:nvSpPr>
        <p:spPr>
          <a:xfrm>
            <a:off x="192855" y="0"/>
            <a:ext cx="11878903" cy="600156"/>
          </a:xfrm>
          <a:prstGeom prst="rect">
            <a:avLst/>
          </a:prstGeom>
          <a:noFill/>
        </p:spPr>
        <p:txBody>
          <a:bodyPr wrap="square" lIns="45711" tIns="22856" rIns="45711" bIns="22856" rtlCol="0">
            <a:spAutoFit/>
          </a:bodyPr>
          <a:lstStyle/>
          <a:p>
            <a:pPr marL="0" marR="0" lvl="0" indent="0" algn="l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 Regular"/>
                <a:ea typeface="+mn-ea"/>
                <a:cs typeface="Lato Regular"/>
              </a:rPr>
              <a:t>Model Architecture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66A0A95-554D-4991-8CAF-CEE1BC968C0F}"/>
              </a:ext>
            </a:extLst>
          </p:cNvPr>
          <p:cNvSpPr txBox="1"/>
          <p:nvPr/>
        </p:nvSpPr>
        <p:spPr>
          <a:xfrm>
            <a:off x="72506" y="1111623"/>
            <a:ext cx="117123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2800" b="1" dirty="0">
                <a:solidFill>
                  <a:srgbClr val="183C5C"/>
                </a:solidFill>
                <a:latin typeface="BentonSans" charset="0"/>
                <a:ea typeface="BentonSans" charset="0"/>
                <a:cs typeface="BentonSans" charset="0"/>
              </a:rPr>
              <a:t>The winning solution consists of 5 models ensembled with different weights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5F454CE-E7E6-4012-8BA7-B5558222992A}"/>
              </a:ext>
            </a:extLst>
          </p:cNvPr>
          <p:cNvSpPr/>
          <p:nvPr/>
        </p:nvSpPr>
        <p:spPr>
          <a:xfrm>
            <a:off x="5356710" y="1994094"/>
            <a:ext cx="2122071" cy="740141"/>
          </a:xfrm>
          <a:prstGeom prst="rect">
            <a:avLst/>
          </a:prstGeom>
          <a:solidFill>
            <a:srgbClr val="212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sz="1200" dirty="0">
                <a:solidFill>
                  <a:srgbClr val="CECED0"/>
                </a:solidFill>
              </a:rPr>
              <a:t>ICLR_Submit_Feb2804_opt_1.1833.rmd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CECED0"/>
              </a:solidFill>
              <a:effectLst/>
              <a:uLnTx/>
              <a:uFillTx/>
              <a:latin typeface="Lato Light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2979944-2576-4A83-B8C6-5CE554FFBC49}"/>
              </a:ext>
            </a:extLst>
          </p:cNvPr>
          <p:cNvSpPr/>
          <p:nvPr/>
        </p:nvSpPr>
        <p:spPr>
          <a:xfrm>
            <a:off x="5356710" y="2895047"/>
            <a:ext cx="2122071" cy="740141"/>
          </a:xfrm>
          <a:prstGeom prst="rect">
            <a:avLst/>
          </a:prstGeom>
          <a:solidFill>
            <a:srgbClr val="212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CECED0"/>
                </a:solidFill>
              </a:rPr>
              <a:t>ICLR_Submit_SMOTE_QhCpzd44_1700.rmd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A96F431-D2EA-4679-8ACF-89FDF8866BA4}"/>
              </a:ext>
            </a:extLst>
          </p:cNvPr>
          <p:cNvSpPr/>
          <p:nvPr/>
        </p:nvSpPr>
        <p:spPr>
          <a:xfrm>
            <a:off x="5356710" y="3804965"/>
            <a:ext cx="2122071" cy="740141"/>
          </a:xfrm>
          <a:prstGeom prst="rect">
            <a:avLst/>
          </a:prstGeom>
          <a:solidFill>
            <a:srgbClr val="212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CECED0"/>
                </a:solidFill>
              </a:rPr>
              <a:t>Team0.9to1R0_0.85to1_567Maxto1</a:t>
            </a:r>
          </a:p>
          <a:p>
            <a:pPr algn="ctr"/>
            <a:r>
              <a:rPr lang="en-US" sz="1200" dirty="0">
                <a:solidFill>
                  <a:srgbClr val="CECED0"/>
                </a:solidFill>
              </a:rPr>
              <a:t>(First Model - 1.148.ipynb)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A1E36C3-512A-4A0F-A2D6-A8ED5977AFC6}"/>
              </a:ext>
            </a:extLst>
          </p:cNvPr>
          <p:cNvSpPr/>
          <p:nvPr/>
        </p:nvSpPr>
        <p:spPr>
          <a:xfrm>
            <a:off x="5356709" y="4714883"/>
            <a:ext cx="2122071" cy="740141"/>
          </a:xfrm>
          <a:prstGeom prst="rect">
            <a:avLst/>
          </a:prstGeom>
          <a:solidFill>
            <a:srgbClr val="212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CECED0"/>
                </a:solidFill>
              </a:rPr>
              <a:t>Band_GE_0.9to1Rto0_0.85to1_Max56to1R0</a:t>
            </a:r>
          </a:p>
          <a:p>
            <a:pPr algn="ctr"/>
            <a:r>
              <a:rPr lang="en-US" sz="1200" dirty="0">
                <a:solidFill>
                  <a:srgbClr val="CECED0"/>
                </a:solidFill>
              </a:rPr>
              <a:t>(Second Model - 1.161.ipynb)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4E79B9B-7A9F-49B0-82C8-CCFE7B57F5A0}"/>
              </a:ext>
            </a:extLst>
          </p:cNvPr>
          <p:cNvSpPr/>
          <p:nvPr/>
        </p:nvSpPr>
        <p:spPr>
          <a:xfrm>
            <a:off x="5356708" y="5624801"/>
            <a:ext cx="2122071" cy="740141"/>
          </a:xfrm>
          <a:prstGeom prst="rect">
            <a:avLst/>
          </a:prstGeom>
          <a:solidFill>
            <a:srgbClr val="212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CECED0"/>
                </a:solidFill>
              </a:rPr>
              <a:t>ICLR_Catboost_1700_1.1603.rmd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9342488-386E-4763-9B33-FAE60058CF23}"/>
              </a:ext>
            </a:extLst>
          </p:cNvPr>
          <p:cNvSpPr txBox="1"/>
          <p:nvPr/>
        </p:nvSpPr>
        <p:spPr>
          <a:xfrm>
            <a:off x="5804751" y="1574525"/>
            <a:ext cx="9797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2000" b="1" dirty="0">
                <a:solidFill>
                  <a:srgbClr val="2CCCCF"/>
                </a:solidFill>
                <a:latin typeface="BentonSans" charset="0"/>
                <a:ea typeface="BentonSans" charset="0"/>
                <a:cs typeface="BentonSans" charset="0"/>
              </a:rPr>
              <a:t>Models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358FACC-50B6-4B4B-8FCD-9E7798AF764A}"/>
              </a:ext>
            </a:extLst>
          </p:cNvPr>
          <p:cNvSpPr txBox="1"/>
          <p:nvPr/>
        </p:nvSpPr>
        <p:spPr>
          <a:xfrm>
            <a:off x="10340887" y="1574525"/>
            <a:ext cx="12186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2000" b="1" dirty="0">
                <a:solidFill>
                  <a:srgbClr val="2CCCCF"/>
                </a:solidFill>
                <a:latin typeface="BentonSans" charset="0"/>
                <a:ea typeface="BentonSans" charset="0"/>
                <a:cs typeface="BentonSans" charset="0"/>
              </a:rPr>
              <a:t>Ensemble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6B1A144-A65A-4171-BF0D-EE973F729914}"/>
              </a:ext>
            </a:extLst>
          </p:cNvPr>
          <p:cNvCxnSpPr>
            <a:cxnSpLocks/>
            <a:stCxn id="44" idx="3"/>
          </p:cNvCxnSpPr>
          <p:nvPr/>
        </p:nvCxnSpPr>
        <p:spPr>
          <a:xfrm>
            <a:off x="7478781" y="2364165"/>
            <a:ext cx="20283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CC0B14D-085E-4A49-91A8-DD85C3BB2E18}"/>
              </a:ext>
            </a:extLst>
          </p:cNvPr>
          <p:cNvCxnSpPr>
            <a:cxnSpLocks/>
            <a:stCxn id="48" idx="3"/>
          </p:cNvCxnSpPr>
          <p:nvPr/>
        </p:nvCxnSpPr>
        <p:spPr>
          <a:xfrm>
            <a:off x="7478779" y="5994872"/>
            <a:ext cx="2028395" cy="121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E6F45EF6-EA51-4708-81B9-B20C6F83CFEC}"/>
              </a:ext>
            </a:extLst>
          </p:cNvPr>
          <p:cNvCxnSpPr>
            <a:cxnSpLocks/>
            <a:stCxn id="45" idx="3"/>
          </p:cNvCxnSpPr>
          <p:nvPr/>
        </p:nvCxnSpPr>
        <p:spPr>
          <a:xfrm>
            <a:off x="7478781" y="3265118"/>
            <a:ext cx="2028390" cy="89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0548CED1-C007-43CB-B72F-CE8C7E50B10B}"/>
              </a:ext>
            </a:extLst>
          </p:cNvPr>
          <p:cNvCxnSpPr>
            <a:cxnSpLocks/>
            <a:stCxn id="47" idx="3"/>
          </p:cNvCxnSpPr>
          <p:nvPr/>
        </p:nvCxnSpPr>
        <p:spPr>
          <a:xfrm>
            <a:off x="7478780" y="5084954"/>
            <a:ext cx="2028392" cy="90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8779440-524F-4540-887E-8D067B0AEBF9}"/>
              </a:ext>
            </a:extLst>
          </p:cNvPr>
          <p:cNvCxnSpPr/>
          <p:nvPr/>
        </p:nvCxnSpPr>
        <p:spPr>
          <a:xfrm>
            <a:off x="9507172" y="2364164"/>
            <a:ext cx="0" cy="36428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D9D9F56F-0ECB-4293-9215-14048A691676}"/>
              </a:ext>
            </a:extLst>
          </p:cNvPr>
          <p:cNvSpPr txBox="1"/>
          <p:nvPr/>
        </p:nvSpPr>
        <p:spPr>
          <a:xfrm>
            <a:off x="7915939" y="1591007"/>
            <a:ext cx="14633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1400" b="1" i="1" dirty="0">
                <a:solidFill>
                  <a:schemeClr val="bg1">
                    <a:lumMod val="65000"/>
                  </a:schemeClr>
                </a:solidFill>
                <a:latin typeface="BentonSans" charset="0"/>
                <a:ea typeface="BentonSans" charset="0"/>
                <a:cs typeface="BentonSans" charset="0"/>
              </a:rPr>
              <a:t>Weights | output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2CFD5E1-C009-4C6F-BA0E-27F703AFABF1}"/>
              </a:ext>
            </a:extLst>
          </p:cNvPr>
          <p:cNvSpPr txBox="1"/>
          <p:nvPr/>
        </p:nvSpPr>
        <p:spPr>
          <a:xfrm>
            <a:off x="7915938" y="2070391"/>
            <a:ext cx="415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1400" b="1" i="1" dirty="0">
                <a:solidFill>
                  <a:schemeClr val="bg1">
                    <a:lumMod val="65000"/>
                  </a:schemeClr>
                </a:solidFill>
                <a:latin typeface="BentonSans" charset="0"/>
                <a:ea typeface="BentonSans" charset="0"/>
                <a:cs typeface="BentonSans" charset="0"/>
              </a:rPr>
              <a:t>X 1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5DAD062-D046-44D0-AC41-279185A0B512}"/>
              </a:ext>
            </a:extLst>
          </p:cNvPr>
          <p:cNvSpPr txBox="1"/>
          <p:nvPr/>
        </p:nvSpPr>
        <p:spPr>
          <a:xfrm>
            <a:off x="7915938" y="2975802"/>
            <a:ext cx="415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1400" b="1" i="1" dirty="0">
                <a:solidFill>
                  <a:schemeClr val="bg1">
                    <a:lumMod val="65000"/>
                  </a:schemeClr>
                </a:solidFill>
                <a:latin typeface="BentonSans" charset="0"/>
                <a:ea typeface="BentonSans" charset="0"/>
                <a:cs typeface="BentonSans" charset="0"/>
              </a:rPr>
              <a:t>X 1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5007B6B-83C9-4052-ACDA-2495ACD11987}"/>
              </a:ext>
            </a:extLst>
          </p:cNvPr>
          <p:cNvSpPr txBox="1"/>
          <p:nvPr/>
        </p:nvSpPr>
        <p:spPr>
          <a:xfrm>
            <a:off x="7915938" y="3886705"/>
            <a:ext cx="415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1400" b="1" i="1" dirty="0">
                <a:solidFill>
                  <a:schemeClr val="bg1">
                    <a:lumMod val="65000"/>
                  </a:schemeClr>
                </a:solidFill>
                <a:latin typeface="BentonSans" charset="0"/>
                <a:ea typeface="BentonSans" charset="0"/>
                <a:cs typeface="BentonSans" charset="0"/>
              </a:rPr>
              <a:t>X 2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13CF236-F151-4AE1-A4F8-5D3D54638DC9}"/>
              </a:ext>
            </a:extLst>
          </p:cNvPr>
          <p:cNvSpPr txBox="1"/>
          <p:nvPr/>
        </p:nvSpPr>
        <p:spPr>
          <a:xfrm>
            <a:off x="7915938" y="4809103"/>
            <a:ext cx="415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1400" b="1" i="1" dirty="0">
                <a:solidFill>
                  <a:schemeClr val="bg1">
                    <a:lumMod val="65000"/>
                  </a:schemeClr>
                </a:solidFill>
                <a:latin typeface="BentonSans" charset="0"/>
                <a:ea typeface="BentonSans" charset="0"/>
                <a:cs typeface="BentonSans" charset="0"/>
              </a:rPr>
              <a:t>X 2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C1D583B-6211-47C6-80EC-B3E4AC333F79}"/>
              </a:ext>
            </a:extLst>
          </p:cNvPr>
          <p:cNvSpPr txBox="1"/>
          <p:nvPr/>
        </p:nvSpPr>
        <p:spPr>
          <a:xfrm>
            <a:off x="7915938" y="5679349"/>
            <a:ext cx="415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1400" b="1" i="1" dirty="0">
                <a:solidFill>
                  <a:schemeClr val="bg1">
                    <a:lumMod val="65000"/>
                  </a:schemeClr>
                </a:solidFill>
                <a:latin typeface="BentonSans" charset="0"/>
                <a:ea typeface="BentonSans" charset="0"/>
                <a:cs typeface="BentonSans" charset="0"/>
              </a:rPr>
              <a:t>X 1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454DADA-54FA-4AAA-A4B9-3FE962893BFD}"/>
              </a:ext>
            </a:extLst>
          </p:cNvPr>
          <p:cNvCxnSpPr>
            <a:stCxn id="46" idx="3"/>
          </p:cNvCxnSpPr>
          <p:nvPr/>
        </p:nvCxnSpPr>
        <p:spPr>
          <a:xfrm>
            <a:off x="7478781" y="4175036"/>
            <a:ext cx="2705115" cy="19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36263E2C-12DA-475B-A331-F3380ACDF834}"/>
              </a:ext>
            </a:extLst>
          </p:cNvPr>
          <p:cNvSpPr txBox="1"/>
          <p:nvPr/>
        </p:nvSpPr>
        <p:spPr>
          <a:xfrm>
            <a:off x="10183896" y="3913425"/>
            <a:ext cx="18485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2800" b="1" dirty="0">
                <a:solidFill>
                  <a:srgbClr val="F5AC41"/>
                </a:solidFill>
                <a:latin typeface="BentonSans" charset="0"/>
                <a:ea typeface="BentonSans" charset="0"/>
                <a:cs typeface="BentonSans" charset="0"/>
              </a:rPr>
              <a:t>1.171926…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83B9286-D2AD-4DAB-BCF2-4069A28309AC}"/>
              </a:ext>
            </a:extLst>
          </p:cNvPr>
          <p:cNvSpPr txBox="1"/>
          <p:nvPr/>
        </p:nvSpPr>
        <p:spPr>
          <a:xfrm>
            <a:off x="10374669" y="4316050"/>
            <a:ext cx="11608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1400" b="1" i="1" dirty="0">
                <a:solidFill>
                  <a:schemeClr val="bg1">
                    <a:lumMod val="65000"/>
                  </a:schemeClr>
                </a:solidFill>
                <a:latin typeface="BentonSans" charset="0"/>
                <a:ea typeface="BentonSans" charset="0"/>
                <a:cs typeface="BentonSans" charset="0"/>
              </a:rPr>
              <a:t>Final </a:t>
            </a:r>
            <a:r>
              <a:rPr lang="en-US" sz="1400" b="1" i="1" dirty="0" err="1">
                <a:solidFill>
                  <a:schemeClr val="bg1">
                    <a:lumMod val="65000"/>
                  </a:schemeClr>
                </a:solidFill>
                <a:latin typeface="BentonSans" charset="0"/>
                <a:ea typeface="BentonSans" charset="0"/>
                <a:cs typeface="BentonSans" charset="0"/>
              </a:rPr>
              <a:t>LogLoss</a:t>
            </a:r>
            <a:endParaRPr lang="en-US" sz="1400" b="1" i="1" dirty="0">
              <a:solidFill>
                <a:schemeClr val="bg1">
                  <a:lumMod val="65000"/>
                </a:schemeClr>
              </a:solidFill>
              <a:latin typeface="BentonSans" charset="0"/>
              <a:ea typeface="BentonSans" charset="0"/>
              <a:cs typeface="BentonSans" charset="0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FD4FED51-F3BA-417F-BD85-46DCCD3E4A68}"/>
              </a:ext>
            </a:extLst>
          </p:cNvPr>
          <p:cNvSpPr txBox="1"/>
          <p:nvPr/>
        </p:nvSpPr>
        <p:spPr>
          <a:xfrm>
            <a:off x="304904" y="1591007"/>
            <a:ext cx="18196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2000" b="1" dirty="0">
                <a:solidFill>
                  <a:srgbClr val="2CCCCF"/>
                </a:solidFill>
                <a:latin typeface="BentonSans" charset="0"/>
                <a:ea typeface="BentonSans" charset="0"/>
                <a:cs typeface="BentonSans" charset="0"/>
              </a:rPr>
              <a:t>Data extraction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39632AC6-7D80-4CD5-AED5-16C27A9B1DEF}"/>
              </a:ext>
            </a:extLst>
          </p:cNvPr>
          <p:cNvSpPr/>
          <p:nvPr/>
        </p:nvSpPr>
        <p:spPr>
          <a:xfrm>
            <a:off x="153668" y="1998398"/>
            <a:ext cx="2122071" cy="740141"/>
          </a:xfrm>
          <a:prstGeom prst="rect">
            <a:avLst/>
          </a:prstGeom>
          <a:solidFill>
            <a:srgbClr val="F357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sz="1200" b="1" dirty="0" err="1">
                <a:solidFill>
                  <a:schemeClr val="accent5">
                    <a:lumMod val="50000"/>
                  </a:schemeClr>
                </a:solidFill>
              </a:rPr>
              <a:t>DataFrame</a:t>
            </a:r>
            <a:r>
              <a:rPr lang="en-US" sz="1200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1200" b="1" dirty="0" err="1">
                <a:solidFill>
                  <a:schemeClr val="accent5">
                    <a:lumMod val="50000"/>
                  </a:schemeClr>
                </a:solidFill>
              </a:rPr>
              <a:t>Generation.ipynb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uLnTx/>
              <a:uFillTx/>
              <a:latin typeface="Lato Light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966BB05A-0BCD-4865-B526-0E2AC8C08DD6}"/>
              </a:ext>
            </a:extLst>
          </p:cNvPr>
          <p:cNvSpPr txBox="1"/>
          <p:nvPr/>
        </p:nvSpPr>
        <p:spPr>
          <a:xfrm>
            <a:off x="5099543" y="1967107"/>
            <a:ext cx="285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1400" b="1" i="1" dirty="0">
                <a:solidFill>
                  <a:schemeClr val="bg1">
                    <a:lumMod val="65000"/>
                  </a:schemeClr>
                </a:solidFill>
                <a:latin typeface="BentonSans" charset="0"/>
                <a:ea typeface="BentonSans" charset="0"/>
                <a:cs typeface="BentonSans" charset="0"/>
              </a:rPr>
              <a:t>R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2A6C8916-095B-4A9B-8FAC-DCCB65060FB0}"/>
              </a:ext>
            </a:extLst>
          </p:cNvPr>
          <p:cNvSpPr txBox="1"/>
          <p:nvPr/>
        </p:nvSpPr>
        <p:spPr>
          <a:xfrm>
            <a:off x="5099543" y="2850394"/>
            <a:ext cx="285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1400" b="1" i="1" dirty="0">
                <a:solidFill>
                  <a:schemeClr val="bg1">
                    <a:lumMod val="65000"/>
                  </a:schemeClr>
                </a:solidFill>
                <a:latin typeface="BentonSans" charset="0"/>
                <a:ea typeface="BentonSans" charset="0"/>
                <a:cs typeface="BentonSans" charset="0"/>
              </a:rPr>
              <a:t>R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3B32D743-D3E7-472B-96AF-C203EED1BFD8}"/>
              </a:ext>
            </a:extLst>
          </p:cNvPr>
          <p:cNvSpPr txBox="1"/>
          <p:nvPr/>
        </p:nvSpPr>
        <p:spPr>
          <a:xfrm>
            <a:off x="5126443" y="5544055"/>
            <a:ext cx="285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1400" b="1" i="1" dirty="0">
                <a:solidFill>
                  <a:schemeClr val="bg1">
                    <a:lumMod val="65000"/>
                  </a:schemeClr>
                </a:solidFill>
                <a:latin typeface="BentonSans" charset="0"/>
                <a:ea typeface="BentonSans" charset="0"/>
                <a:cs typeface="BentonSans" charset="0"/>
              </a:rPr>
              <a:t>R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3B974CD2-FFBC-4DF1-9EB7-31B2F06306B6}"/>
              </a:ext>
            </a:extLst>
          </p:cNvPr>
          <p:cNvSpPr txBox="1"/>
          <p:nvPr/>
        </p:nvSpPr>
        <p:spPr>
          <a:xfrm>
            <a:off x="5044562" y="3759536"/>
            <a:ext cx="3675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1400" b="1" i="1" dirty="0" err="1">
                <a:solidFill>
                  <a:schemeClr val="bg1">
                    <a:lumMod val="65000"/>
                  </a:schemeClr>
                </a:solidFill>
                <a:latin typeface="BentonSans" charset="0"/>
                <a:ea typeface="BentonSans" charset="0"/>
                <a:cs typeface="BentonSans" charset="0"/>
              </a:rPr>
              <a:t>Py</a:t>
            </a:r>
            <a:endParaRPr lang="en-US" sz="1400" b="1" i="1" dirty="0">
              <a:solidFill>
                <a:schemeClr val="bg1">
                  <a:lumMod val="65000"/>
                </a:schemeClr>
              </a:solidFill>
              <a:latin typeface="BentonSans" charset="0"/>
              <a:ea typeface="BentonSans" charset="0"/>
              <a:cs typeface="BentonSans" charset="0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7203B28B-DDF5-491C-BDFC-AB8F51C098CA}"/>
              </a:ext>
            </a:extLst>
          </p:cNvPr>
          <p:cNvSpPr txBox="1"/>
          <p:nvPr/>
        </p:nvSpPr>
        <p:spPr>
          <a:xfrm>
            <a:off x="5017662" y="4633034"/>
            <a:ext cx="3675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1400" b="1" i="1" dirty="0" err="1">
                <a:solidFill>
                  <a:schemeClr val="bg1">
                    <a:lumMod val="65000"/>
                  </a:schemeClr>
                </a:solidFill>
                <a:latin typeface="BentonSans" charset="0"/>
                <a:ea typeface="BentonSans" charset="0"/>
                <a:cs typeface="BentonSans" charset="0"/>
              </a:rPr>
              <a:t>Py</a:t>
            </a:r>
            <a:endParaRPr lang="en-US" sz="1400" b="1" i="1" dirty="0">
              <a:solidFill>
                <a:schemeClr val="bg1">
                  <a:lumMod val="65000"/>
                </a:schemeClr>
              </a:solidFill>
              <a:latin typeface="BentonSans" charset="0"/>
              <a:ea typeface="BentonSans" charset="0"/>
              <a:cs typeface="BentonSans" charset="0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5D1B9104-1C8C-4E9F-9A75-016227FEE078}"/>
              </a:ext>
            </a:extLst>
          </p:cNvPr>
          <p:cNvSpPr txBox="1"/>
          <p:nvPr/>
        </p:nvSpPr>
        <p:spPr>
          <a:xfrm>
            <a:off x="2248370" y="1925567"/>
            <a:ext cx="3675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1400" b="1" i="1" dirty="0" err="1">
                <a:solidFill>
                  <a:schemeClr val="bg1">
                    <a:lumMod val="65000"/>
                  </a:schemeClr>
                </a:solidFill>
                <a:latin typeface="BentonSans" charset="0"/>
                <a:ea typeface="BentonSans" charset="0"/>
                <a:cs typeface="BentonSans" charset="0"/>
              </a:rPr>
              <a:t>Py</a:t>
            </a:r>
            <a:endParaRPr lang="en-US" sz="1400" b="1" i="1" dirty="0">
              <a:solidFill>
                <a:schemeClr val="bg1">
                  <a:lumMod val="65000"/>
                </a:schemeClr>
              </a:solidFill>
              <a:latin typeface="BentonSans" charset="0"/>
              <a:ea typeface="BentonSans" charset="0"/>
              <a:cs typeface="BentonSans" charset="0"/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2E92A1FE-75CC-4715-BCEE-CEDF1DC4C0AE}"/>
              </a:ext>
            </a:extLst>
          </p:cNvPr>
          <p:cNvSpPr/>
          <p:nvPr/>
        </p:nvSpPr>
        <p:spPr>
          <a:xfrm>
            <a:off x="1173650" y="3795618"/>
            <a:ext cx="2122071" cy="740141"/>
          </a:xfrm>
          <a:prstGeom prst="rect">
            <a:avLst/>
          </a:prstGeom>
          <a:solidFill>
            <a:srgbClr val="4E7D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sz="1200" b="1" dirty="0">
                <a:solidFill>
                  <a:schemeClr val="accent5">
                    <a:lumMod val="50000"/>
                  </a:schemeClr>
                </a:solidFill>
              </a:rPr>
              <a:t>ICLR </a:t>
            </a:r>
            <a:r>
              <a:rPr lang="en-US" sz="1200" b="1" dirty="0" err="1">
                <a:solidFill>
                  <a:schemeClr val="accent5">
                    <a:lumMod val="50000"/>
                  </a:schemeClr>
                </a:solidFill>
              </a:rPr>
              <a:t>quantiles.rmd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uLnTx/>
              <a:uFillTx/>
              <a:latin typeface="Lato Light"/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54DC67E3-A162-465A-80AE-76E6E2450791}"/>
              </a:ext>
            </a:extLst>
          </p:cNvPr>
          <p:cNvSpPr/>
          <p:nvPr/>
        </p:nvSpPr>
        <p:spPr>
          <a:xfrm>
            <a:off x="1208421" y="5066259"/>
            <a:ext cx="2122071" cy="740141"/>
          </a:xfrm>
          <a:prstGeom prst="rect">
            <a:avLst/>
          </a:prstGeom>
          <a:solidFill>
            <a:srgbClr val="4E7D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accent5">
                    <a:lumMod val="50000"/>
                  </a:schemeClr>
                </a:solidFill>
              </a:rPr>
              <a:t>ICLR_python_train.rmd</a:t>
            </a:r>
            <a:endParaRPr lang="en-US" sz="12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FD47735-3451-4BFB-972A-26D474635902}"/>
              </a:ext>
            </a:extLst>
          </p:cNvPr>
          <p:cNvSpPr txBox="1"/>
          <p:nvPr/>
        </p:nvSpPr>
        <p:spPr>
          <a:xfrm>
            <a:off x="975887" y="4962991"/>
            <a:ext cx="285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1400" b="1" i="1" dirty="0">
                <a:solidFill>
                  <a:schemeClr val="bg1">
                    <a:lumMod val="65000"/>
                  </a:schemeClr>
                </a:solidFill>
                <a:latin typeface="BentonSans" charset="0"/>
                <a:ea typeface="BentonSans" charset="0"/>
                <a:cs typeface="BentonSans" charset="0"/>
              </a:rPr>
              <a:t>R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4FB4D1C-9AE9-41BD-B4E0-29B3686EDF7B}"/>
              </a:ext>
            </a:extLst>
          </p:cNvPr>
          <p:cNvCxnSpPr>
            <a:stCxn id="97" idx="3"/>
            <a:endCxn id="46" idx="1"/>
          </p:cNvCxnSpPr>
          <p:nvPr/>
        </p:nvCxnSpPr>
        <p:spPr>
          <a:xfrm flipV="1">
            <a:off x="3330492" y="4175036"/>
            <a:ext cx="2026218" cy="1261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F9DAAFF-1D59-450A-B755-6A0C62D32DB0}"/>
              </a:ext>
            </a:extLst>
          </p:cNvPr>
          <p:cNvCxnSpPr>
            <a:cxnSpLocks/>
            <a:stCxn id="80" idx="3"/>
            <a:endCxn id="45" idx="1"/>
          </p:cNvCxnSpPr>
          <p:nvPr/>
        </p:nvCxnSpPr>
        <p:spPr>
          <a:xfrm>
            <a:off x="2275739" y="2368469"/>
            <a:ext cx="3080971" cy="896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D11E0B03-44E6-4228-9A16-D2C20BE431F9}"/>
              </a:ext>
            </a:extLst>
          </p:cNvPr>
          <p:cNvCxnSpPr>
            <a:cxnSpLocks/>
            <a:stCxn id="80" idx="3"/>
            <a:endCxn id="44" idx="1"/>
          </p:cNvCxnSpPr>
          <p:nvPr/>
        </p:nvCxnSpPr>
        <p:spPr>
          <a:xfrm flipV="1">
            <a:off x="2275739" y="2364165"/>
            <a:ext cx="3080971" cy="4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1AFEC7C1-5262-441B-A686-76B1AC76D668}"/>
              </a:ext>
            </a:extLst>
          </p:cNvPr>
          <p:cNvCxnSpPr>
            <a:cxnSpLocks/>
            <a:stCxn id="80" idx="3"/>
            <a:endCxn id="47" idx="1"/>
          </p:cNvCxnSpPr>
          <p:nvPr/>
        </p:nvCxnSpPr>
        <p:spPr>
          <a:xfrm>
            <a:off x="2275739" y="2368469"/>
            <a:ext cx="3080970" cy="2716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509CB7DD-6B2D-4E11-BA8D-97DCE3FC8236}"/>
              </a:ext>
            </a:extLst>
          </p:cNvPr>
          <p:cNvCxnSpPr>
            <a:cxnSpLocks/>
            <a:stCxn id="80" idx="3"/>
            <a:endCxn id="48" idx="1"/>
          </p:cNvCxnSpPr>
          <p:nvPr/>
        </p:nvCxnSpPr>
        <p:spPr>
          <a:xfrm>
            <a:off x="2275739" y="2368469"/>
            <a:ext cx="3080969" cy="3626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20E8416-8E1D-4A5B-BD4A-E29B188A0BD8}"/>
              </a:ext>
            </a:extLst>
          </p:cNvPr>
          <p:cNvCxnSpPr>
            <a:cxnSpLocks/>
            <a:endCxn id="96" idx="3"/>
          </p:cNvCxnSpPr>
          <p:nvPr/>
        </p:nvCxnSpPr>
        <p:spPr>
          <a:xfrm flipH="1">
            <a:off x="3295721" y="3453590"/>
            <a:ext cx="2071983" cy="712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422689C0-D28E-4054-B49D-350B4D2DBCCE}"/>
              </a:ext>
            </a:extLst>
          </p:cNvPr>
          <p:cNvCxnSpPr>
            <a:cxnSpLocks/>
          </p:cNvCxnSpPr>
          <p:nvPr/>
        </p:nvCxnSpPr>
        <p:spPr>
          <a:xfrm>
            <a:off x="2947966" y="4535759"/>
            <a:ext cx="0" cy="549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C149356C-02CF-4BBB-9617-0AE67EA8D509}"/>
              </a:ext>
            </a:extLst>
          </p:cNvPr>
          <p:cNvCxnSpPr>
            <a:cxnSpLocks/>
          </p:cNvCxnSpPr>
          <p:nvPr/>
        </p:nvCxnSpPr>
        <p:spPr>
          <a:xfrm>
            <a:off x="363071" y="2734235"/>
            <a:ext cx="30196" cy="27207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D2281416-6349-4DC6-BB58-691D4E649602}"/>
              </a:ext>
            </a:extLst>
          </p:cNvPr>
          <p:cNvCxnSpPr>
            <a:cxnSpLocks/>
            <a:endCxn id="97" idx="1"/>
          </p:cNvCxnSpPr>
          <p:nvPr/>
        </p:nvCxnSpPr>
        <p:spPr>
          <a:xfrm flipV="1">
            <a:off x="378169" y="5436330"/>
            <a:ext cx="830252" cy="5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7541ABF9-7BA8-4C8C-AA6F-D1A6ECBCDD2C}"/>
              </a:ext>
            </a:extLst>
          </p:cNvPr>
          <p:cNvSpPr txBox="1"/>
          <p:nvPr/>
        </p:nvSpPr>
        <p:spPr>
          <a:xfrm>
            <a:off x="882175" y="3741837"/>
            <a:ext cx="285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1400" b="1" i="1" dirty="0">
                <a:solidFill>
                  <a:schemeClr val="bg1">
                    <a:lumMod val="65000"/>
                  </a:schemeClr>
                </a:solidFill>
                <a:latin typeface="BentonSans" charset="0"/>
                <a:ea typeface="BentonSans" charset="0"/>
                <a:cs typeface="BentonSans" charset="0"/>
              </a:rPr>
              <a:t>R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3EE555D8-5836-4DE8-B66F-33A20DBD225E}"/>
              </a:ext>
            </a:extLst>
          </p:cNvPr>
          <p:cNvSpPr txBox="1"/>
          <p:nvPr/>
        </p:nvSpPr>
        <p:spPr>
          <a:xfrm>
            <a:off x="9696381" y="2892431"/>
            <a:ext cx="285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1400" b="1" i="1" dirty="0">
                <a:solidFill>
                  <a:schemeClr val="bg1">
                    <a:lumMod val="65000"/>
                  </a:schemeClr>
                </a:solidFill>
                <a:latin typeface="BentonSans" charset="0"/>
                <a:ea typeface="BentonSans" charset="0"/>
                <a:cs typeface="BentonSans" charset="0"/>
              </a:rPr>
              <a:t>R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3F8D29D8-D080-45BD-8B36-EE37B29FD755}"/>
              </a:ext>
            </a:extLst>
          </p:cNvPr>
          <p:cNvSpPr txBox="1"/>
          <p:nvPr/>
        </p:nvSpPr>
        <p:spPr>
          <a:xfrm rot="19185803">
            <a:off x="2131651" y="2591956"/>
            <a:ext cx="1398137" cy="269677"/>
          </a:xfrm>
          <a:prstGeom prst="rect">
            <a:avLst/>
          </a:prstGeom>
          <a:solidFill>
            <a:schemeClr val="bg2"/>
          </a:solidFill>
          <a:ln w="8572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accent5">
                    <a:lumMod val="50000"/>
                  </a:schemeClr>
                </a:solidFill>
              </a:rPr>
              <a:t>completed data.csv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3B577724-9654-4130-9C7C-C577DF6F830A}"/>
              </a:ext>
            </a:extLst>
          </p:cNvPr>
          <p:cNvSpPr txBox="1"/>
          <p:nvPr/>
        </p:nvSpPr>
        <p:spPr>
          <a:xfrm rot="355071">
            <a:off x="4226104" y="3526467"/>
            <a:ext cx="881432" cy="261610"/>
          </a:xfrm>
          <a:prstGeom prst="rect">
            <a:avLst/>
          </a:prstGeom>
          <a:solidFill>
            <a:schemeClr val="bg2"/>
          </a:solidFill>
          <a:ln w="8572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accent5">
                    <a:lumMod val="50000"/>
                  </a:schemeClr>
                </a:solidFill>
              </a:rPr>
              <a:t>ICLR.rda</a:t>
            </a:r>
            <a:endParaRPr lang="en-US" sz="11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571471D1-A87E-4BBF-AAF6-CBA714EBACAF}"/>
              </a:ext>
            </a:extLst>
          </p:cNvPr>
          <p:cNvSpPr txBox="1"/>
          <p:nvPr/>
        </p:nvSpPr>
        <p:spPr>
          <a:xfrm>
            <a:off x="91852" y="2904101"/>
            <a:ext cx="1116569" cy="430887"/>
          </a:xfrm>
          <a:prstGeom prst="rect">
            <a:avLst/>
          </a:prstGeom>
          <a:solidFill>
            <a:schemeClr val="bg2"/>
          </a:solidFill>
          <a:ln w="8572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accent5">
                    <a:lumMod val="50000"/>
                  </a:schemeClr>
                </a:solidFill>
              </a:rPr>
              <a:t>completed data.csv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E36BD356-14C6-4D0F-804E-262721ACA1C3}"/>
              </a:ext>
            </a:extLst>
          </p:cNvPr>
          <p:cNvSpPr txBox="1"/>
          <p:nvPr/>
        </p:nvSpPr>
        <p:spPr>
          <a:xfrm>
            <a:off x="2477798" y="4633034"/>
            <a:ext cx="973674" cy="261610"/>
          </a:xfrm>
          <a:prstGeom prst="rect">
            <a:avLst/>
          </a:prstGeom>
          <a:solidFill>
            <a:schemeClr val="bg2"/>
          </a:solidFill>
          <a:ln w="8572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>
                <a:solidFill>
                  <a:schemeClr val="accent5">
                    <a:lumMod val="50000"/>
                  </a:schemeClr>
                </a:solidFill>
              </a:rPr>
              <a:t>ICLR_qt8.rda</a:t>
            </a:r>
            <a:endParaRPr lang="en-US" sz="1100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EB566412-90C5-44C4-86EB-B47ACAAA9EEA}"/>
              </a:ext>
            </a:extLst>
          </p:cNvPr>
          <p:cNvCxnSpPr>
            <a:cxnSpLocks/>
          </p:cNvCxnSpPr>
          <p:nvPr/>
        </p:nvCxnSpPr>
        <p:spPr>
          <a:xfrm>
            <a:off x="3348312" y="4768162"/>
            <a:ext cx="1997402" cy="1415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586B3812-C19E-41B5-8461-E0098D5322AC}"/>
              </a:ext>
            </a:extLst>
          </p:cNvPr>
          <p:cNvCxnSpPr>
            <a:cxnSpLocks/>
          </p:cNvCxnSpPr>
          <p:nvPr/>
        </p:nvCxnSpPr>
        <p:spPr>
          <a:xfrm flipV="1">
            <a:off x="3352559" y="3615393"/>
            <a:ext cx="1993154" cy="1070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Rectangle 149">
            <a:extLst>
              <a:ext uri="{FF2B5EF4-FFF2-40B4-BE49-F238E27FC236}">
                <a16:creationId xmlns:a16="http://schemas.microsoft.com/office/drawing/2014/main" id="{31557170-3BBF-4B73-825A-795785F2B261}"/>
              </a:ext>
            </a:extLst>
          </p:cNvPr>
          <p:cNvSpPr/>
          <p:nvPr/>
        </p:nvSpPr>
        <p:spPr>
          <a:xfrm>
            <a:off x="9910408" y="2934019"/>
            <a:ext cx="2122071" cy="740141"/>
          </a:xfrm>
          <a:prstGeom prst="rect">
            <a:avLst/>
          </a:prstGeom>
          <a:solidFill>
            <a:srgbClr val="212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sz="1200" dirty="0" err="1">
                <a:solidFill>
                  <a:srgbClr val="CECED0"/>
                </a:solidFill>
              </a:rPr>
              <a:t>ICLR_ensemble.rmd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CECED0"/>
              </a:solidFill>
              <a:effectLst/>
              <a:uLnTx/>
              <a:uFillTx/>
              <a:latin typeface="Lato Light"/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6FAA611B-F602-4DC2-88C2-BD8A50CDFABF}"/>
              </a:ext>
            </a:extLst>
          </p:cNvPr>
          <p:cNvSpPr txBox="1"/>
          <p:nvPr/>
        </p:nvSpPr>
        <p:spPr>
          <a:xfrm>
            <a:off x="2248686" y="5925208"/>
            <a:ext cx="1633615" cy="600164"/>
          </a:xfrm>
          <a:prstGeom prst="rect">
            <a:avLst/>
          </a:prstGeom>
          <a:solidFill>
            <a:schemeClr val="bg2"/>
          </a:solidFill>
          <a:ln w="8572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accent5">
                    <a:lumMod val="50000"/>
                  </a:schemeClr>
                </a:solidFill>
              </a:rPr>
              <a:t>Output files are: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accent5">
                    <a:lumMod val="50000"/>
                  </a:schemeClr>
                </a:solidFill>
              </a:rPr>
              <a:t>test ICLR.csv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accent5">
                    <a:lumMod val="50000"/>
                  </a:schemeClr>
                </a:solidFill>
              </a:rPr>
              <a:t>train ICLR.csv</a:t>
            </a:r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AD6CB329-9FC3-4B0A-8583-A0996BCEA814}"/>
              </a:ext>
            </a:extLst>
          </p:cNvPr>
          <p:cNvCxnSpPr>
            <a:endCxn id="151" idx="1"/>
          </p:cNvCxnSpPr>
          <p:nvPr/>
        </p:nvCxnSpPr>
        <p:spPr>
          <a:xfrm>
            <a:off x="1794933" y="5833237"/>
            <a:ext cx="453753" cy="39205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>
            <a:extLst>
              <a:ext uri="{FF2B5EF4-FFF2-40B4-BE49-F238E27FC236}">
                <a16:creationId xmlns:a16="http://schemas.microsoft.com/office/drawing/2014/main" id="{CB7120B3-1B40-4061-A58A-0C22DA3FC6AD}"/>
              </a:ext>
            </a:extLst>
          </p:cNvPr>
          <p:cNvSpPr txBox="1"/>
          <p:nvPr/>
        </p:nvSpPr>
        <p:spPr>
          <a:xfrm>
            <a:off x="7470322" y="4162509"/>
            <a:ext cx="1633615" cy="430887"/>
          </a:xfrm>
          <a:prstGeom prst="rect">
            <a:avLst/>
          </a:prstGeom>
          <a:noFill/>
          <a:ln w="85725"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accent5">
                    <a:lumMod val="50000"/>
                  </a:schemeClr>
                </a:solidFill>
              </a:rPr>
              <a:t>Team 0.9to1R0 0.85to1 567Maxto1.csv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D925C070-A5AE-4C40-A7C2-A4383AF8A1DD}"/>
              </a:ext>
            </a:extLst>
          </p:cNvPr>
          <p:cNvSpPr txBox="1"/>
          <p:nvPr/>
        </p:nvSpPr>
        <p:spPr>
          <a:xfrm>
            <a:off x="7484781" y="5116879"/>
            <a:ext cx="1956004" cy="430887"/>
          </a:xfrm>
          <a:prstGeom prst="rect">
            <a:avLst/>
          </a:prstGeom>
          <a:noFill/>
          <a:ln w="85725"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accent5">
                    <a:lumMod val="50000"/>
                  </a:schemeClr>
                </a:solidFill>
              </a:rPr>
              <a:t>Band GE 0.9to1Rto0 0.85to1 Max56to1R0.csv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336A3708-CED9-44C7-A92B-4315CEC09503}"/>
              </a:ext>
            </a:extLst>
          </p:cNvPr>
          <p:cNvSpPr txBox="1"/>
          <p:nvPr/>
        </p:nvSpPr>
        <p:spPr>
          <a:xfrm>
            <a:off x="7467785" y="5959937"/>
            <a:ext cx="1956004" cy="430887"/>
          </a:xfrm>
          <a:prstGeom prst="rect">
            <a:avLst/>
          </a:prstGeom>
          <a:noFill/>
          <a:ln w="85725"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accent5">
                    <a:lumMod val="50000"/>
                  </a:schemeClr>
                </a:solidFill>
              </a:rPr>
              <a:t>ICLR_Catboost_1700_1.1603.csv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83FE21C9-A4C6-4E15-AB62-5D6655678F09}"/>
              </a:ext>
            </a:extLst>
          </p:cNvPr>
          <p:cNvSpPr txBox="1"/>
          <p:nvPr/>
        </p:nvSpPr>
        <p:spPr>
          <a:xfrm>
            <a:off x="7467785" y="3262578"/>
            <a:ext cx="1956004" cy="430887"/>
          </a:xfrm>
          <a:prstGeom prst="rect">
            <a:avLst/>
          </a:prstGeom>
          <a:noFill/>
          <a:ln w="85725"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accent5">
                    <a:lumMod val="50000"/>
                  </a:schemeClr>
                </a:solidFill>
              </a:rPr>
              <a:t>ICLR_Submit_SMOTE_QhCpzd44_1700.csv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CD6E9FB2-29DE-4EB9-A6F6-68D8DBBD54E4}"/>
              </a:ext>
            </a:extLst>
          </p:cNvPr>
          <p:cNvSpPr txBox="1"/>
          <p:nvPr/>
        </p:nvSpPr>
        <p:spPr>
          <a:xfrm>
            <a:off x="7428011" y="2365810"/>
            <a:ext cx="1956004" cy="430887"/>
          </a:xfrm>
          <a:prstGeom prst="rect">
            <a:avLst/>
          </a:prstGeom>
          <a:noFill/>
          <a:ln w="85725"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accent5">
                    <a:lumMod val="50000"/>
                  </a:schemeClr>
                </a:solidFill>
              </a:rPr>
              <a:t>ICLR_Submit_Feb2804_opt_1.1833.csv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7F86411D-66E3-41A3-B862-1D62312043C9}"/>
              </a:ext>
            </a:extLst>
          </p:cNvPr>
          <p:cNvSpPr txBox="1"/>
          <p:nvPr/>
        </p:nvSpPr>
        <p:spPr>
          <a:xfrm>
            <a:off x="8782999" y="2083367"/>
            <a:ext cx="8178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1400" b="1" dirty="0">
                <a:solidFill>
                  <a:srgbClr val="F5AC41"/>
                </a:solidFill>
                <a:latin typeface="BentonSans" charset="0"/>
                <a:ea typeface="BentonSans" charset="0"/>
                <a:cs typeface="BentonSans" charset="0"/>
              </a:rPr>
              <a:t>1.2168…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63803CA9-503A-4925-BAA7-F2168E35C310}"/>
              </a:ext>
            </a:extLst>
          </p:cNvPr>
          <p:cNvSpPr txBox="1"/>
          <p:nvPr/>
        </p:nvSpPr>
        <p:spPr>
          <a:xfrm>
            <a:off x="8743186" y="5720704"/>
            <a:ext cx="8178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1400" b="1" dirty="0">
                <a:solidFill>
                  <a:srgbClr val="F5AC41"/>
                </a:solidFill>
                <a:latin typeface="BentonSans" charset="0"/>
                <a:ea typeface="BentonSans" charset="0"/>
                <a:cs typeface="BentonSans" charset="0"/>
              </a:rPr>
              <a:t>1.1891…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ED2D92A0-F1AB-4FC1-BED7-8D6E2E1AD059}"/>
              </a:ext>
            </a:extLst>
          </p:cNvPr>
          <p:cNvSpPr txBox="1"/>
          <p:nvPr/>
        </p:nvSpPr>
        <p:spPr>
          <a:xfrm>
            <a:off x="8743185" y="3017881"/>
            <a:ext cx="8178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1400" b="1" dirty="0">
                <a:solidFill>
                  <a:srgbClr val="F5AC41"/>
                </a:solidFill>
                <a:latin typeface="BentonSans" charset="0"/>
                <a:ea typeface="BentonSans" charset="0"/>
                <a:cs typeface="BentonSans" charset="0"/>
              </a:rPr>
              <a:t>1.3504…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1EEA3AF4-8C21-4E09-B472-95AE09B12C77}"/>
              </a:ext>
            </a:extLst>
          </p:cNvPr>
          <p:cNvSpPr txBox="1"/>
          <p:nvPr/>
        </p:nvSpPr>
        <p:spPr>
          <a:xfrm>
            <a:off x="8736811" y="3926004"/>
            <a:ext cx="8178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1400" b="1" dirty="0">
                <a:solidFill>
                  <a:srgbClr val="F5AC41"/>
                </a:solidFill>
                <a:latin typeface="BentonSans" charset="0"/>
                <a:ea typeface="BentonSans" charset="0"/>
                <a:cs typeface="BentonSans" charset="0"/>
              </a:rPr>
              <a:t>1.4527…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3468BDFB-5281-4E65-A758-0B02C41DFC30}"/>
              </a:ext>
            </a:extLst>
          </p:cNvPr>
          <p:cNvSpPr txBox="1"/>
          <p:nvPr/>
        </p:nvSpPr>
        <p:spPr>
          <a:xfrm>
            <a:off x="8732920" y="4780828"/>
            <a:ext cx="8178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1400" b="1" dirty="0">
                <a:solidFill>
                  <a:srgbClr val="F5AC41"/>
                </a:solidFill>
                <a:latin typeface="BentonSans" charset="0"/>
                <a:ea typeface="BentonSans" charset="0"/>
                <a:cs typeface="BentonSans" charset="0"/>
              </a:rPr>
              <a:t>1.3597…</a:t>
            </a:r>
          </a:p>
        </p:txBody>
      </p:sp>
      <p:sp>
        <p:nvSpPr>
          <p:cNvPr id="110" name="Heptagon 109">
            <a:extLst>
              <a:ext uri="{FF2B5EF4-FFF2-40B4-BE49-F238E27FC236}">
                <a16:creationId xmlns:a16="http://schemas.microsoft.com/office/drawing/2014/main" id="{38108BF4-7B8F-4FF5-B868-A74741CF1E92}"/>
              </a:ext>
            </a:extLst>
          </p:cNvPr>
          <p:cNvSpPr/>
          <p:nvPr/>
        </p:nvSpPr>
        <p:spPr>
          <a:xfrm>
            <a:off x="1502761" y="2636197"/>
            <a:ext cx="385979" cy="362544"/>
          </a:xfrm>
          <a:prstGeom prst="heptagon">
            <a:avLst/>
          </a:prstGeom>
          <a:solidFill>
            <a:srgbClr val="2627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1</a:t>
            </a:r>
          </a:p>
        </p:txBody>
      </p:sp>
      <p:sp>
        <p:nvSpPr>
          <p:cNvPr id="162" name="Heptagon 161">
            <a:extLst>
              <a:ext uri="{FF2B5EF4-FFF2-40B4-BE49-F238E27FC236}">
                <a16:creationId xmlns:a16="http://schemas.microsoft.com/office/drawing/2014/main" id="{7E2EAD29-003A-422F-B1A4-50D079B62E12}"/>
              </a:ext>
            </a:extLst>
          </p:cNvPr>
          <p:cNvSpPr/>
          <p:nvPr/>
        </p:nvSpPr>
        <p:spPr>
          <a:xfrm>
            <a:off x="5026120" y="2473931"/>
            <a:ext cx="385979" cy="362544"/>
          </a:xfrm>
          <a:prstGeom prst="heptagon">
            <a:avLst/>
          </a:prstGeom>
          <a:solidFill>
            <a:srgbClr val="2627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2</a:t>
            </a:r>
          </a:p>
        </p:txBody>
      </p:sp>
      <p:sp>
        <p:nvSpPr>
          <p:cNvPr id="163" name="Heptagon 162">
            <a:extLst>
              <a:ext uri="{FF2B5EF4-FFF2-40B4-BE49-F238E27FC236}">
                <a16:creationId xmlns:a16="http://schemas.microsoft.com/office/drawing/2014/main" id="{02919A9E-4D87-4BDE-93FA-068632699A43}"/>
              </a:ext>
            </a:extLst>
          </p:cNvPr>
          <p:cNvSpPr/>
          <p:nvPr/>
        </p:nvSpPr>
        <p:spPr>
          <a:xfrm>
            <a:off x="5036505" y="5120860"/>
            <a:ext cx="385979" cy="362544"/>
          </a:xfrm>
          <a:prstGeom prst="heptagon">
            <a:avLst/>
          </a:prstGeom>
          <a:solidFill>
            <a:srgbClr val="2627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3</a:t>
            </a:r>
          </a:p>
        </p:txBody>
      </p:sp>
      <p:sp>
        <p:nvSpPr>
          <p:cNvPr id="164" name="Heptagon 163">
            <a:extLst>
              <a:ext uri="{FF2B5EF4-FFF2-40B4-BE49-F238E27FC236}">
                <a16:creationId xmlns:a16="http://schemas.microsoft.com/office/drawing/2014/main" id="{B6AF249D-9168-4B00-8AEA-3A3DCF690263}"/>
              </a:ext>
            </a:extLst>
          </p:cNvPr>
          <p:cNvSpPr/>
          <p:nvPr/>
        </p:nvSpPr>
        <p:spPr>
          <a:xfrm>
            <a:off x="6954075" y="3371723"/>
            <a:ext cx="385979" cy="362544"/>
          </a:xfrm>
          <a:prstGeom prst="heptagon">
            <a:avLst/>
          </a:prstGeom>
          <a:solidFill>
            <a:srgbClr val="2627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4</a:t>
            </a:r>
          </a:p>
        </p:txBody>
      </p:sp>
      <p:sp>
        <p:nvSpPr>
          <p:cNvPr id="165" name="Heptagon 164">
            <a:extLst>
              <a:ext uri="{FF2B5EF4-FFF2-40B4-BE49-F238E27FC236}">
                <a16:creationId xmlns:a16="http://schemas.microsoft.com/office/drawing/2014/main" id="{63D35164-4750-4B6B-B864-6122AFC23490}"/>
              </a:ext>
            </a:extLst>
          </p:cNvPr>
          <p:cNvSpPr/>
          <p:nvPr/>
        </p:nvSpPr>
        <p:spPr>
          <a:xfrm>
            <a:off x="2414066" y="3554942"/>
            <a:ext cx="385979" cy="362544"/>
          </a:xfrm>
          <a:prstGeom prst="heptagon">
            <a:avLst/>
          </a:prstGeom>
          <a:solidFill>
            <a:srgbClr val="2627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5</a:t>
            </a:r>
          </a:p>
        </p:txBody>
      </p:sp>
      <p:sp>
        <p:nvSpPr>
          <p:cNvPr id="166" name="Heptagon 165">
            <a:extLst>
              <a:ext uri="{FF2B5EF4-FFF2-40B4-BE49-F238E27FC236}">
                <a16:creationId xmlns:a16="http://schemas.microsoft.com/office/drawing/2014/main" id="{7443F44B-A220-4F8B-A50A-E463237B8989}"/>
              </a:ext>
            </a:extLst>
          </p:cNvPr>
          <p:cNvSpPr/>
          <p:nvPr/>
        </p:nvSpPr>
        <p:spPr>
          <a:xfrm>
            <a:off x="5542713" y="6229780"/>
            <a:ext cx="385979" cy="362544"/>
          </a:xfrm>
          <a:prstGeom prst="heptagon">
            <a:avLst/>
          </a:prstGeom>
          <a:solidFill>
            <a:srgbClr val="2627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6</a:t>
            </a:r>
          </a:p>
        </p:txBody>
      </p:sp>
      <p:sp>
        <p:nvSpPr>
          <p:cNvPr id="167" name="Heptagon 166">
            <a:extLst>
              <a:ext uri="{FF2B5EF4-FFF2-40B4-BE49-F238E27FC236}">
                <a16:creationId xmlns:a16="http://schemas.microsoft.com/office/drawing/2014/main" id="{BFDD39C4-6643-443F-93B4-942D3FE39F63}"/>
              </a:ext>
            </a:extLst>
          </p:cNvPr>
          <p:cNvSpPr/>
          <p:nvPr/>
        </p:nvSpPr>
        <p:spPr>
          <a:xfrm>
            <a:off x="1569003" y="4833053"/>
            <a:ext cx="385979" cy="362544"/>
          </a:xfrm>
          <a:prstGeom prst="heptagon">
            <a:avLst/>
          </a:prstGeom>
          <a:solidFill>
            <a:srgbClr val="2627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7</a:t>
            </a:r>
          </a:p>
        </p:txBody>
      </p:sp>
      <p:sp>
        <p:nvSpPr>
          <p:cNvPr id="168" name="Heptagon 167">
            <a:extLst>
              <a:ext uri="{FF2B5EF4-FFF2-40B4-BE49-F238E27FC236}">
                <a16:creationId xmlns:a16="http://schemas.microsoft.com/office/drawing/2014/main" id="{F075F59E-8C07-4EB0-997C-E5CDD2F4BF91}"/>
              </a:ext>
            </a:extLst>
          </p:cNvPr>
          <p:cNvSpPr/>
          <p:nvPr/>
        </p:nvSpPr>
        <p:spPr>
          <a:xfrm>
            <a:off x="7417694" y="3761014"/>
            <a:ext cx="385979" cy="362544"/>
          </a:xfrm>
          <a:prstGeom prst="heptagon">
            <a:avLst/>
          </a:prstGeom>
          <a:solidFill>
            <a:srgbClr val="2627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8</a:t>
            </a:r>
          </a:p>
        </p:txBody>
      </p:sp>
      <p:sp>
        <p:nvSpPr>
          <p:cNvPr id="169" name="Heptagon 168">
            <a:extLst>
              <a:ext uri="{FF2B5EF4-FFF2-40B4-BE49-F238E27FC236}">
                <a16:creationId xmlns:a16="http://schemas.microsoft.com/office/drawing/2014/main" id="{BFB218E8-CD0D-4804-A79D-16C680624FB1}"/>
              </a:ext>
            </a:extLst>
          </p:cNvPr>
          <p:cNvSpPr/>
          <p:nvPr/>
        </p:nvSpPr>
        <p:spPr>
          <a:xfrm>
            <a:off x="9999293" y="2608300"/>
            <a:ext cx="385979" cy="362544"/>
          </a:xfrm>
          <a:prstGeom prst="heptagon">
            <a:avLst/>
          </a:prstGeom>
          <a:solidFill>
            <a:srgbClr val="2627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9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34BCF3D4-57A7-44EB-85B4-B3EC8DCD8926}"/>
              </a:ext>
            </a:extLst>
          </p:cNvPr>
          <p:cNvSpPr txBox="1"/>
          <p:nvPr/>
        </p:nvSpPr>
        <p:spPr>
          <a:xfrm>
            <a:off x="8573" y="6582313"/>
            <a:ext cx="8528224" cy="261610"/>
          </a:xfrm>
          <a:prstGeom prst="rect">
            <a:avLst/>
          </a:prstGeom>
          <a:noFill/>
          <a:ln w="85725">
            <a:noFill/>
          </a:ln>
        </p:spPr>
        <p:txBody>
          <a:bodyPr wrap="square" rtlCol="0">
            <a:spAutoFit/>
          </a:bodyPr>
          <a:lstStyle/>
          <a:p>
            <a:r>
              <a:rPr lang="en-US" sz="1100" b="1" i="1" dirty="0">
                <a:solidFill>
                  <a:schemeClr val="accent5">
                    <a:lumMod val="50000"/>
                  </a:schemeClr>
                </a:solidFill>
              </a:rPr>
              <a:t>NB: </a:t>
            </a:r>
            <a:r>
              <a:rPr lang="en-US" sz="1100" i="1" dirty="0">
                <a:solidFill>
                  <a:schemeClr val="accent5">
                    <a:lumMod val="50000"/>
                  </a:schemeClr>
                </a:solidFill>
              </a:rPr>
              <a:t>When running step 4. After producing </a:t>
            </a:r>
            <a:r>
              <a:rPr lang="en-US" sz="1100" i="1" dirty="0" err="1">
                <a:solidFill>
                  <a:schemeClr val="accent5">
                    <a:lumMod val="50000"/>
                  </a:schemeClr>
                </a:solidFill>
              </a:rPr>
              <a:t>ICLR.rda</a:t>
            </a:r>
            <a:r>
              <a:rPr lang="en-US" sz="1100" i="1" dirty="0">
                <a:solidFill>
                  <a:schemeClr val="accent5">
                    <a:lumMod val="50000"/>
                  </a:schemeClr>
                </a:solidFill>
              </a:rPr>
              <a:t>, run step 5 and produce ICLR_qt8.rda, go back to step 4 and run completely</a:t>
            </a:r>
          </a:p>
        </p:txBody>
      </p:sp>
    </p:spTree>
    <p:extLst>
      <p:ext uri="{BB962C8B-B14F-4D97-AF65-F5344CB8AC3E}">
        <p14:creationId xmlns:p14="http://schemas.microsoft.com/office/powerpoint/2010/main" val="1843084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B88CC9CC-9BE3-4CD2-ABA6-47BEB9AC3A7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04" r="41768"/>
          <a:stretch/>
        </p:blipFill>
        <p:spPr>
          <a:xfrm>
            <a:off x="-1" y="0"/>
            <a:ext cx="12192001" cy="685799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719251" y="6304860"/>
            <a:ext cx="4753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Alchemi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&amp;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DrFad</a:t>
            </a:r>
            <a:endParaRPr kumimoji="0" lang="en-ZA" sz="18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CC08DF5-0132-41EE-BE4B-90E2FDA95CD7}"/>
              </a:ext>
            </a:extLst>
          </p:cNvPr>
          <p:cNvSpPr/>
          <p:nvPr/>
        </p:nvSpPr>
        <p:spPr>
          <a:xfrm>
            <a:off x="647701" y="2747960"/>
            <a:ext cx="10599000" cy="1178272"/>
          </a:xfrm>
          <a:prstGeom prst="roundRect">
            <a:avLst/>
          </a:prstGeom>
          <a:noFill/>
          <a:ln w="476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A1BBA39-9461-45BE-AD59-B1551034A8E3}"/>
              </a:ext>
            </a:extLst>
          </p:cNvPr>
          <p:cNvSpPr txBox="1"/>
          <p:nvPr/>
        </p:nvSpPr>
        <p:spPr>
          <a:xfrm>
            <a:off x="1019175" y="2819725"/>
            <a:ext cx="95249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ntonSans" charset="0"/>
                <a:ea typeface="BentonSans" charset="0"/>
                <a:cs typeface="BentonSans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3243688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efault Theme">
  <a:themeElements>
    <a:clrScheme name="Motagua - Coloured 4 - Light">
      <a:dk1>
        <a:srgbClr val="7E7E7E"/>
      </a:dk1>
      <a:lt1>
        <a:sysClr val="window" lastClr="FFFFFF"/>
      </a:lt1>
      <a:dk2>
        <a:srgbClr val="6B6B6B"/>
      </a:dk2>
      <a:lt2>
        <a:srgbClr val="FFFFFF"/>
      </a:lt2>
      <a:accent1>
        <a:srgbClr val="4E7DDE"/>
      </a:accent1>
      <a:accent2>
        <a:srgbClr val="2CCCCF"/>
      </a:accent2>
      <a:accent3>
        <a:srgbClr val="CECED0"/>
      </a:accent3>
      <a:accent4>
        <a:srgbClr val="F35748"/>
      </a:accent4>
      <a:accent5>
        <a:srgbClr val="42456C"/>
      </a:accent5>
      <a:accent6>
        <a:srgbClr val="445469"/>
      </a:accent6>
      <a:hlink>
        <a:srgbClr val="F33B48"/>
      </a:hlink>
      <a:folHlink>
        <a:srgbClr val="FFC000"/>
      </a:folHlink>
    </a:clrScheme>
    <a:fontScheme name="Custom 1">
      <a:majorFont>
        <a:latin typeface="Lato"/>
        <a:ea typeface=""/>
        <a:cs typeface=""/>
      </a:majorFont>
      <a:minorFont>
        <a:latin typeface="La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6889</TotalTime>
  <Words>251</Words>
  <Application>Microsoft Office PowerPoint</Application>
  <PresentationFormat>Widescreen</PresentationFormat>
  <Paragraphs>66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</vt:i4>
      </vt:variant>
    </vt:vector>
  </HeadingPairs>
  <TitlesOfParts>
    <vt:vector size="15" baseType="lpstr">
      <vt:lpstr>Arial</vt:lpstr>
      <vt:lpstr>BentonSans</vt:lpstr>
      <vt:lpstr>Calibri</vt:lpstr>
      <vt:lpstr>Calibri Light</vt:lpstr>
      <vt:lpstr>Lato</vt:lpstr>
      <vt:lpstr>Lato Light</vt:lpstr>
      <vt:lpstr>Lato Regular</vt:lpstr>
      <vt:lpstr>Open Sans Light</vt:lpstr>
      <vt:lpstr>Raleway Light</vt:lpstr>
      <vt:lpstr>Office Theme</vt:lpstr>
      <vt:lpstr>Default Theme</vt:lpstr>
      <vt:lpstr>1_Office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Fadahunsi, Olayinka</dc:creator>
  <cp:lastModifiedBy>Fadahunsi, Olayinka</cp:lastModifiedBy>
  <cp:revision>188</cp:revision>
  <dcterms:created xsi:type="dcterms:W3CDTF">2019-01-15T15:08:47Z</dcterms:created>
  <dcterms:modified xsi:type="dcterms:W3CDTF">2020-03-30T17:19:38Z</dcterms:modified>
</cp:coreProperties>
</file>