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0"/>
    <p:sldId id="257" r:id="rId31"/>
    <p:sldId id="258" r:id="rId32"/>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Open Sans Extra Bold" charset="1" panose="020B0906030804020204"/>
      <p:regular r:id="rId10"/>
    </p:embeddedFont>
    <p:embeddedFont>
      <p:font typeface="Open Sans Extra Bold Italics" charset="1" panose="020B0906030804020204"/>
      <p:regular r:id="rId11"/>
    </p:embeddedFont>
    <p:embeddedFont>
      <p:font typeface="Poppins" charset="1" panose="00000500000000000000"/>
      <p:regular r:id="rId12"/>
    </p:embeddedFont>
    <p:embeddedFont>
      <p:font typeface="Poppins Bold" charset="1" panose="00000800000000000000"/>
      <p:regular r:id="rId13"/>
    </p:embeddedFont>
    <p:embeddedFont>
      <p:font typeface="Poppins Italics" charset="1" panose="00000500000000000000"/>
      <p:regular r:id="rId14"/>
    </p:embeddedFont>
    <p:embeddedFont>
      <p:font typeface="Poppins Bold Italics" charset="1" panose="00000800000000000000"/>
      <p:regular r:id="rId15"/>
    </p:embeddedFont>
    <p:embeddedFont>
      <p:font typeface="Poppins Thin" charset="1" panose="00000300000000000000"/>
      <p:regular r:id="rId16"/>
    </p:embeddedFont>
    <p:embeddedFont>
      <p:font typeface="Poppins Thin Italics" charset="1" panose="00000300000000000000"/>
      <p:regular r:id="rId17"/>
    </p:embeddedFont>
    <p:embeddedFont>
      <p:font typeface="Poppins Extra-Light" charset="1" panose="00000300000000000000"/>
      <p:regular r:id="rId18"/>
    </p:embeddedFont>
    <p:embeddedFont>
      <p:font typeface="Poppins Extra-Light Italics" charset="1" panose="00000300000000000000"/>
      <p:regular r:id="rId19"/>
    </p:embeddedFont>
    <p:embeddedFont>
      <p:font typeface="Poppins Light" charset="1" panose="00000400000000000000"/>
      <p:regular r:id="rId20"/>
    </p:embeddedFont>
    <p:embeddedFont>
      <p:font typeface="Poppins Light Italics" charset="1" panose="00000400000000000000"/>
      <p:regular r:id="rId21"/>
    </p:embeddedFont>
    <p:embeddedFont>
      <p:font typeface="Poppins Medium" charset="1" panose="00000600000000000000"/>
      <p:regular r:id="rId22"/>
    </p:embeddedFont>
    <p:embeddedFont>
      <p:font typeface="Poppins Medium Italics" charset="1" panose="00000600000000000000"/>
      <p:regular r:id="rId23"/>
    </p:embeddedFont>
    <p:embeddedFont>
      <p:font typeface="Poppins Semi-Bold" charset="1" panose="00000700000000000000"/>
      <p:regular r:id="rId24"/>
    </p:embeddedFont>
    <p:embeddedFont>
      <p:font typeface="Poppins Semi-Bold Italics" charset="1" panose="00000700000000000000"/>
      <p:regular r:id="rId25"/>
    </p:embeddedFont>
    <p:embeddedFont>
      <p:font typeface="Poppins Ultra-Bold" charset="1" panose="00000900000000000000"/>
      <p:regular r:id="rId26"/>
    </p:embeddedFont>
    <p:embeddedFont>
      <p:font typeface="Poppins Ultra-Bold Italics" charset="1" panose="00000900000000000000"/>
      <p:regular r:id="rId27"/>
    </p:embeddedFont>
    <p:embeddedFont>
      <p:font typeface="Poppins Heavy" charset="1" panose="00000A00000000000000"/>
      <p:regular r:id="rId28"/>
    </p:embeddedFont>
    <p:embeddedFont>
      <p:font typeface="Poppins Heavy Italics" charset="1" panose="00000A0000000000000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slides/slide1.xml" Type="http://schemas.openxmlformats.org/officeDocument/2006/relationships/slide"/><Relationship Id="rId31" Target="slides/slide2.xml" Type="http://schemas.openxmlformats.org/officeDocument/2006/relationships/slide"/><Relationship Id="rId32" Target="slides/slide3.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 Id="rId6" Target="../media/image7.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8.png" Type="http://schemas.openxmlformats.org/officeDocument/2006/relationships/image"/><Relationship Id="rId5" Target="../media/image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6097502" y="5590237"/>
            <a:ext cx="14099416" cy="1409941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45DA0"/>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391331" y="3298747"/>
            <a:ext cx="8015383" cy="1575125"/>
          </a:xfrm>
          <a:prstGeom prst="rect">
            <a:avLst/>
          </a:prstGeom>
        </p:spPr>
        <p:txBody>
          <a:bodyPr anchor="t" rtlCol="false" tIns="0" lIns="0" bIns="0" rIns="0">
            <a:spAutoFit/>
          </a:bodyPr>
          <a:lstStyle/>
          <a:p>
            <a:pPr>
              <a:lnSpc>
                <a:spcPts val="12819"/>
              </a:lnSpc>
              <a:spcBef>
                <a:spcPct val="0"/>
              </a:spcBef>
            </a:pPr>
            <a:r>
              <a:rPr lang="en-US" sz="9156">
                <a:solidFill>
                  <a:srgbClr val="051D40"/>
                </a:solidFill>
                <a:latin typeface="Open Sans Extra Bold"/>
              </a:rPr>
              <a:t>FLEETFLOW</a:t>
            </a:r>
          </a:p>
        </p:txBody>
      </p:sp>
      <p:grpSp>
        <p:nvGrpSpPr>
          <p:cNvPr name="Group 6" id="6"/>
          <p:cNvGrpSpPr/>
          <p:nvPr/>
        </p:nvGrpSpPr>
        <p:grpSpPr>
          <a:xfrm rot="0">
            <a:off x="16420234" y="-1717598"/>
            <a:ext cx="3735531" cy="3735531"/>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145DA0"/>
              </a:solidFill>
              <a:prstDash val="solid"/>
              <a:miter/>
            </a:ln>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747857" y="-643475"/>
            <a:ext cx="1286950" cy="128695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45DA0"/>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0">
            <a:off x="-1929195" y="8389571"/>
            <a:ext cx="3735531" cy="3735531"/>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145DA0"/>
              </a:solidFill>
              <a:prstDash val="solid"/>
              <a:miter/>
            </a:ln>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5" id="15"/>
          <p:cNvSpPr/>
          <p:nvPr/>
        </p:nvSpPr>
        <p:spPr>
          <a:xfrm flipH="false" flipV="false" rot="0">
            <a:off x="8757394" y="7522582"/>
            <a:ext cx="8779632" cy="1733977"/>
          </a:xfrm>
          <a:custGeom>
            <a:avLst/>
            <a:gdLst/>
            <a:ahLst/>
            <a:cxnLst/>
            <a:rect r="r" b="b" t="t" l="l"/>
            <a:pathLst>
              <a:path h="1733977" w="8779632">
                <a:moveTo>
                  <a:pt x="0" y="0"/>
                </a:moveTo>
                <a:lnTo>
                  <a:pt x="8779632" y="0"/>
                </a:lnTo>
                <a:lnTo>
                  <a:pt x="8779632" y="1733977"/>
                </a:lnTo>
                <a:lnTo>
                  <a:pt x="0" y="1733977"/>
                </a:lnTo>
                <a:lnTo>
                  <a:pt x="0" y="0"/>
                </a:lnTo>
                <a:close/>
              </a:path>
            </a:pathLst>
          </a:custGeom>
          <a:blipFill>
            <a:blip r:embed="rId2"/>
            <a:stretch>
              <a:fillRect l="0" t="0" r="0" b="0"/>
            </a:stretch>
          </a:blipFill>
        </p:spPr>
      </p:sp>
      <p:sp>
        <p:nvSpPr>
          <p:cNvPr name="TextBox 16" id="16"/>
          <p:cNvSpPr txBox="true"/>
          <p:nvPr/>
        </p:nvSpPr>
        <p:spPr>
          <a:xfrm rot="0">
            <a:off x="1391331" y="6631448"/>
            <a:ext cx="7366063" cy="2444656"/>
          </a:xfrm>
          <a:prstGeom prst="rect">
            <a:avLst/>
          </a:prstGeom>
        </p:spPr>
        <p:txBody>
          <a:bodyPr anchor="t" rtlCol="false" tIns="0" lIns="0" bIns="0" rIns="0">
            <a:spAutoFit/>
          </a:bodyPr>
          <a:lstStyle/>
          <a:p>
            <a:pPr>
              <a:lnSpc>
                <a:spcPts val="3855"/>
              </a:lnSpc>
            </a:pPr>
            <a:r>
              <a:rPr lang="en-US" sz="2753" spc="-55">
                <a:solidFill>
                  <a:srgbClr val="051D40"/>
                </a:solidFill>
                <a:latin typeface="Poppins"/>
              </a:rPr>
              <a:t>By: Bhavya Mehta</a:t>
            </a:r>
          </a:p>
          <a:p>
            <a:pPr>
              <a:lnSpc>
                <a:spcPts val="3855"/>
              </a:lnSpc>
            </a:pPr>
            <a:r>
              <a:rPr lang="en-US" sz="2753" spc="-55">
                <a:solidFill>
                  <a:srgbClr val="051D40"/>
                </a:solidFill>
                <a:latin typeface="Poppins"/>
              </a:rPr>
              <a:t>Haifaa Janoudi</a:t>
            </a:r>
          </a:p>
          <a:p>
            <a:pPr>
              <a:lnSpc>
                <a:spcPts val="3855"/>
              </a:lnSpc>
            </a:pPr>
            <a:r>
              <a:rPr lang="en-US" sz="2753" spc="-55">
                <a:solidFill>
                  <a:srgbClr val="051D40"/>
                </a:solidFill>
                <a:latin typeface="Poppins"/>
              </a:rPr>
              <a:t>Hawa-Afnane Said</a:t>
            </a:r>
          </a:p>
          <a:p>
            <a:pPr>
              <a:lnSpc>
                <a:spcPts val="3855"/>
              </a:lnSpc>
            </a:pPr>
            <a:r>
              <a:rPr lang="en-US" sz="2753" spc="-55">
                <a:solidFill>
                  <a:srgbClr val="051D40"/>
                </a:solidFill>
                <a:latin typeface="Poppins"/>
              </a:rPr>
              <a:t>Zineb Alaoui</a:t>
            </a:r>
          </a:p>
          <a:p>
            <a:pPr>
              <a:lnSpc>
                <a:spcPts val="3855"/>
              </a:lnSpc>
              <a:spcBef>
                <a:spcPct val="0"/>
              </a:spcBef>
            </a:pPr>
          </a:p>
        </p:txBody>
      </p:sp>
      <p:grpSp>
        <p:nvGrpSpPr>
          <p:cNvPr name="Group 17" id="17"/>
          <p:cNvGrpSpPr>
            <a:grpSpLocks noChangeAspect="true"/>
          </p:cNvGrpSpPr>
          <p:nvPr/>
        </p:nvGrpSpPr>
        <p:grpSpPr>
          <a:xfrm rot="0">
            <a:off x="8573918" y="3143201"/>
            <a:ext cx="9146584" cy="5246370"/>
            <a:chOff x="0" y="0"/>
            <a:chExt cx="7981950" cy="4578350"/>
          </a:xfrm>
        </p:grpSpPr>
        <p:sp>
          <p:nvSpPr>
            <p:cNvPr name="Freeform 18" id="18"/>
            <p:cNvSpPr/>
            <p:nvPr/>
          </p:nvSpPr>
          <p:spPr>
            <a:xfrm flipH="false" flipV="false" rot="0">
              <a:off x="765810" y="21590"/>
              <a:ext cx="6451600" cy="4326890"/>
            </a:xfrm>
            <a:custGeom>
              <a:avLst/>
              <a:gdLst/>
              <a:ahLst/>
              <a:cxnLst/>
              <a:rect r="r" b="b" t="t" l="l"/>
              <a:pathLst>
                <a:path h="4326890" w="6451600">
                  <a:moveTo>
                    <a:pt x="6224270" y="0"/>
                  </a:moveTo>
                  <a:lnTo>
                    <a:pt x="226060" y="0"/>
                  </a:lnTo>
                  <a:cubicBezTo>
                    <a:pt x="101600" y="0"/>
                    <a:pt x="0" y="101600"/>
                    <a:pt x="0" y="226060"/>
                  </a:cubicBezTo>
                  <a:lnTo>
                    <a:pt x="0" y="4326890"/>
                  </a:lnTo>
                  <a:lnTo>
                    <a:pt x="6451601" y="4326890"/>
                  </a:lnTo>
                  <a:lnTo>
                    <a:pt x="6451601" y="226060"/>
                  </a:lnTo>
                  <a:cubicBezTo>
                    <a:pt x="6450331" y="101600"/>
                    <a:pt x="6348731" y="0"/>
                    <a:pt x="6224270" y="0"/>
                  </a:cubicBezTo>
                  <a:close/>
                  <a:moveTo>
                    <a:pt x="6252210" y="4043680"/>
                  </a:moveTo>
                  <a:lnTo>
                    <a:pt x="196851" y="4043680"/>
                  </a:lnTo>
                  <a:lnTo>
                    <a:pt x="196851" y="255270"/>
                  </a:lnTo>
                  <a:lnTo>
                    <a:pt x="6252210" y="255270"/>
                  </a:lnTo>
                  <a:lnTo>
                    <a:pt x="6252210" y="4043680"/>
                  </a:lnTo>
                  <a:close/>
                </a:path>
              </a:pathLst>
            </a:custGeom>
            <a:solidFill>
              <a:srgbClr val="242424"/>
            </a:solidFill>
          </p:spPr>
        </p:sp>
        <p:sp>
          <p:nvSpPr>
            <p:cNvPr name="Freeform 19" id="19"/>
            <p:cNvSpPr/>
            <p:nvPr/>
          </p:nvSpPr>
          <p:spPr>
            <a:xfrm flipH="false" flipV="false" rot="0">
              <a:off x="0" y="0"/>
              <a:ext cx="7981950" cy="4542790"/>
            </a:xfrm>
            <a:custGeom>
              <a:avLst/>
              <a:gdLst/>
              <a:ahLst/>
              <a:cxnLst/>
              <a:rect r="r" b="b" t="t" l="l"/>
              <a:pathLst>
                <a:path h="4542790" w="7981950">
                  <a:moveTo>
                    <a:pt x="7239000" y="4348480"/>
                  </a:moveTo>
                  <a:lnTo>
                    <a:pt x="7239000" y="243840"/>
                  </a:lnTo>
                  <a:cubicBezTo>
                    <a:pt x="7239000" y="109220"/>
                    <a:pt x="7129780" y="0"/>
                    <a:pt x="6995160" y="0"/>
                  </a:cubicBezTo>
                  <a:lnTo>
                    <a:pt x="985520" y="0"/>
                  </a:lnTo>
                  <a:cubicBezTo>
                    <a:pt x="852170" y="0"/>
                    <a:pt x="742950" y="109220"/>
                    <a:pt x="742950" y="243840"/>
                  </a:cubicBezTo>
                  <a:lnTo>
                    <a:pt x="742950" y="4349750"/>
                  </a:lnTo>
                  <a:lnTo>
                    <a:pt x="0" y="4349750"/>
                  </a:lnTo>
                  <a:lnTo>
                    <a:pt x="0" y="4447540"/>
                  </a:lnTo>
                  <a:cubicBezTo>
                    <a:pt x="0" y="4500880"/>
                    <a:pt x="43180" y="4542790"/>
                    <a:pt x="95250" y="4542790"/>
                  </a:cubicBezTo>
                  <a:lnTo>
                    <a:pt x="7886700" y="4542790"/>
                  </a:lnTo>
                  <a:cubicBezTo>
                    <a:pt x="7940040" y="4542790"/>
                    <a:pt x="7981950" y="4499610"/>
                    <a:pt x="7981950" y="4447540"/>
                  </a:cubicBezTo>
                  <a:lnTo>
                    <a:pt x="7981950" y="4349750"/>
                  </a:lnTo>
                  <a:lnTo>
                    <a:pt x="7239000" y="4349750"/>
                  </a:lnTo>
                  <a:close/>
                  <a:moveTo>
                    <a:pt x="4519930" y="4348480"/>
                  </a:moveTo>
                  <a:lnTo>
                    <a:pt x="4519930" y="4349750"/>
                  </a:lnTo>
                  <a:cubicBezTo>
                    <a:pt x="4519930" y="4403090"/>
                    <a:pt x="4476750" y="4445000"/>
                    <a:pt x="4424680" y="4445000"/>
                  </a:cubicBezTo>
                  <a:lnTo>
                    <a:pt x="3557270" y="4445000"/>
                  </a:lnTo>
                  <a:cubicBezTo>
                    <a:pt x="3503930" y="4445000"/>
                    <a:pt x="3462020" y="4401820"/>
                    <a:pt x="3462020" y="4349750"/>
                  </a:cubicBezTo>
                  <a:lnTo>
                    <a:pt x="3462020" y="4348480"/>
                  </a:lnTo>
                  <a:lnTo>
                    <a:pt x="765810" y="4348480"/>
                  </a:lnTo>
                  <a:lnTo>
                    <a:pt x="765810" y="247650"/>
                  </a:lnTo>
                  <a:cubicBezTo>
                    <a:pt x="765810" y="123190"/>
                    <a:pt x="867410" y="21590"/>
                    <a:pt x="991870" y="21590"/>
                  </a:cubicBezTo>
                  <a:lnTo>
                    <a:pt x="6990080" y="21590"/>
                  </a:lnTo>
                  <a:cubicBezTo>
                    <a:pt x="7114539" y="21590"/>
                    <a:pt x="7216139" y="123190"/>
                    <a:pt x="7216139" y="247650"/>
                  </a:cubicBezTo>
                  <a:lnTo>
                    <a:pt x="7216139" y="4348480"/>
                  </a:lnTo>
                  <a:lnTo>
                    <a:pt x="4519930" y="4348480"/>
                  </a:lnTo>
                  <a:close/>
                </a:path>
              </a:pathLst>
            </a:custGeom>
            <a:solidFill>
              <a:srgbClr val="E9E9E9"/>
            </a:solidFill>
          </p:spPr>
        </p:sp>
        <p:sp>
          <p:nvSpPr>
            <p:cNvPr name="Freeform 20" id="20"/>
            <p:cNvSpPr/>
            <p:nvPr/>
          </p:nvSpPr>
          <p:spPr>
            <a:xfrm flipH="false" flipV="false" rot="0">
              <a:off x="3460750" y="4349750"/>
              <a:ext cx="1059180" cy="96520"/>
            </a:xfrm>
            <a:custGeom>
              <a:avLst/>
              <a:gdLst/>
              <a:ahLst/>
              <a:cxnLst/>
              <a:rect r="r" b="b" t="t" l="l"/>
              <a:pathLst>
                <a:path h="96520" w="1059180">
                  <a:moveTo>
                    <a:pt x="96520" y="96520"/>
                  </a:moveTo>
                  <a:lnTo>
                    <a:pt x="963930" y="96520"/>
                  </a:lnTo>
                  <a:cubicBezTo>
                    <a:pt x="1017270" y="96520"/>
                    <a:pt x="1059180" y="53340"/>
                    <a:pt x="1059180" y="1270"/>
                  </a:cubicBezTo>
                  <a:lnTo>
                    <a:pt x="1059180" y="0"/>
                  </a:lnTo>
                  <a:lnTo>
                    <a:pt x="0" y="0"/>
                  </a:lnTo>
                  <a:lnTo>
                    <a:pt x="0" y="1270"/>
                  </a:lnTo>
                  <a:cubicBezTo>
                    <a:pt x="0" y="53340"/>
                    <a:pt x="43180" y="96520"/>
                    <a:pt x="96520" y="96520"/>
                  </a:cubicBezTo>
                  <a:close/>
                </a:path>
              </a:pathLst>
            </a:custGeom>
            <a:solidFill>
              <a:srgbClr val="CCCCCC"/>
            </a:solidFill>
          </p:spPr>
        </p:sp>
        <p:sp>
          <p:nvSpPr>
            <p:cNvPr name="Freeform 21" id="21"/>
            <p:cNvSpPr/>
            <p:nvPr/>
          </p:nvSpPr>
          <p:spPr>
            <a:xfrm flipH="false" flipV="false" rot="0">
              <a:off x="163830" y="4542790"/>
              <a:ext cx="7654290" cy="35560"/>
            </a:xfrm>
            <a:custGeom>
              <a:avLst/>
              <a:gdLst/>
              <a:ahLst/>
              <a:cxnLst/>
              <a:rect r="r" b="b" t="t" l="l"/>
              <a:pathLst>
                <a:path h="35560" w="7654290">
                  <a:moveTo>
                    <a:pt x="0" y="0"/>
                  </a:moveTo>
                  <a:cubicBezTo>
                    <a:pt x="0" y="20320"/>
                    <a:pt x="16510" y="35560"/>
                    <a:pt x="35560" y="35560"/>
                  </a:cubicBezTo>
                  <a:lnTo>
                    <a:pt x="7618730" y="35560"/>
                  </a:lnTo>
                  <a:cubicBezTo>
                    <a:pt x="7639050" y="35560"/>
                    <a:pt x="7654290" y="19050"/>
                    <a:pt x="7654290" y="0"/>
                  </a:cubicBezTo>
                  <a:lnTo>
                    <a:pt x="0" y="0"/>
                  </a:lnTo>
                  <a:close/>
                </a:path>
              </a:pathLst>
            </a:custGeom>
            <a:solidFill>
              <a:srgbClr val="CCCCCC"/>
            </a:solidFill>
          </p:spPr>
        </p:sp>
        <p:sp>
          <p:nvSpPr>
            <p:cNvPr name="Freeform 22" id="22"/>
            <p:cNvSpPr/>
            <p:nvPr/>
          </p:nvSpPr>
          <p:spPr>
            <a:xfrm flipH="false" flipV="false" rot="0">
              <a:off x="962660" y="276860"/>
              <a:ext cx="6055360" cy="3789680"/>
            </a:xfrm>
            <a:custGeom>
              <a:avLst/>
              <a:gdLst/>
              <a:ahLst/>
              <a:cxnLst/>
              <a:rect r="r" b="b" t="t" l="l"/>
              <a:pathLst>
                <a:path h="3789680" w="6055360">
                  <a:moveTo>
                    <a:pt x="0" y="0"/>
                  </a:moveTo>
                  <a:lnTo>
                    <a:pt x="6055360" y="0"/>
                  </a:lnTo>
                  <a:lnTo>
                    <a:pt x="6055360" y="3789680"/>
                  </a:lnTo>
                  <a:lnTo>
                    <a:pt x="0" y="3789680"/>
                  </a:lnTo>
                  <a:close/>
                </a:path>
              </a:pathLst>
            </a:custGeom>
            <a:blipFill>
              <a:blip r:embed="rId3"/>
              <a:stretch>
                <a:fillRect l="0" t="0" r="-43222" b="0"/>
              </a:stretch>
            </a:blipFill>
          </p:spPr>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562879" y="6849670"/>
            <a:ext cx="3296071" cy="946825"/>
            <a:chOff x="0" y="0"/>
            <a:chExt cx="922973" cy="265132"/>
          </a:xfrm>
        </p:grpSpPr>
        <p:sp>
          <p:nvSpPr>
            <p:cNvPr name="Freeform 3" id="3"/>
            <p:cNvSpPr/>
            <p:nvPr/>
          </p:nvSpPr>
          <p:spPr>
            <a:xfrm flipH="false" flipV="false" rot="0">
              <a:off x="0" y="0"/>
              <a:ext cx="922973" cy="265132"/>
            </a:xfrm>
            <a:custGeom>
              <a:avLst/>
              <a:gdLst/>
              <a:ahLst/>
              <a:cxnLst/>
              <a:rect r="r" b="b" t="t" l="l"/>
              <a:pathLst>
                <a:path h="265132" w="922973">
                  <a:moveTo>
                    <a:pt x="0" y="0"/>
                  </a:moveTo>
                  <a:lnTo>
                    <a:pt x="922973" y="0"/>
                  </a:lnTo>
                  <a:lnTo>
                    <a:pt x="922973" y="265132"/>
                  </a:lnTo>
                  <a:lnTo>
                    <a:pt x="0" y="265132"/>
                  </a:lnTo>
                  <a:close/>
                </a:path>
              </a:pathLst>
            </a:custGeom>
            <a:solidFill>
              <a:srgbClr val="145DA0"/>
            </a:solidFill>
            <a:ln cap="sq">
              <a:noFill/>
              <a:prstDash val="solid"/>
              <a:miter/>
            </a:ln>
          </p:spPr>
        </p:sp>
        <p:sp>
          <p:nvSpPr>
            <p:cNvPr name="TextBox 4" id="4"/>
            <p:cNvSpPr txBox="true"/>
            <p:nvPr/>
          </p:nvSpPr>
          <p:spPr>
            <a:xfrm>
              <a:off x="0" y="-38100"/>
              <a:ext cx="922973" cy="303232"/>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5" id="5"/>
          <p:cNvSpPr/>
          <p:nvPr/>
        </p:nvSpPr>
        <p:spPr>
          <a:xfrm flipH="false" flipV="false" rot="0">
            <a:off x="562879" y="3688581"/>
            <a:ext cx="3296071" cy="3161089"/>
          </a:xfrm>
          <a:custGeom>
            <a:avLst/>
            <a:gdLst/>
            <a:ahLst/>
            <a:cxnLst/>
            <a:rect r="r" b="b" t="t" l="l"/>
            <a:pathLst>
              <a:path h="3161089" w="3296071">
                <a:moveTo>
                  <a:pt x="0" y="0"/>
                </a:moveTo>
                <a:lnTo>
                  <a:pt x="3296071" y="0"/>
                </a:lnTo>
                <a:lnTo>
                  <a:pt x="3296071" y="3161089"/>
                </a:lnTo>
                <a:lnTo>
                  <a:pt x="0" y="3161089"/>
                </a:lnTo>
                <a:lnTo>
                  <a:pt x="0" y="0"/>
                </a:lnTo>
                <a:close/>
              </a:path>
            </a:pathLst>
          </a:custGeom>
          <a:blipFill>
            <a:blip r:embed="rId2"/>
            <a:stretch>
              <a:fillRect l="0" t="-9960" r="0" b="-36257"/>
            </a:stretch>
          </a:blipFill>
        </p:spPr>
      </p:sp>
      <p:grpSp>
        <p:nvGrpSpPr>
          <p:cNvPr name="Group 6" id="6"/>
          <p:cNvGrpSpPr/>
          <p:nvPr/>
        </p:nvGrpSpPr>
        <p:grpSpPr>
          <a:xfrm rot="0">
            <a:off x="4030191" y="6849670"/>
            <a:ext cx="3296071" cy="946825"/>
            <a:chOff x="0" y="0"/>
            <a:chExt cx="922973" cy="265132"/>
          </a:xfrm>
        </p:grpSpPr>
        <p:sp>
          <p:nvSpPr>
            <p:cNvPr name="Freeform 7" id="7"/>
            <p:cNvSpPr/>
            <p:nvPr/>
          </p:nvSpPr>
          <p:spPr>
            <a:xfrm flipH="false" flipV="false" rot="0">
              <a:off x="0" y="0"/>
              <a:ext cx="922973" cy="265132"/>
            </a:xfrm>
            <a:custGeom>
              <a:avLst/>
              <a:gdLst/>
              <a:ahLst/>
              <a:cxnLst/>
              <a:rect r="r" b="b" t="t" l="l"/>
              <a:pathLst>
                <a:path h="265132" w="922973">
                  <a:moveTo>
                    <a:pt x="0" y="0"/>
                  </a:moveTo>
                  <a:lnTo>
                    <a:pt x="922973" y="0"/>
                  </a:lnTo>
                  <a:lnTo>
                    <a:pt x="922973" y="265132"/>
                  </a:lnTo>
                  <a:lnTo>
                    <a:pt x="0" y="265132"/>
                  </a:lnTo>
                  <a:close/>
                </a:path>
              </a:pathLst>
            </a:custGeom>
            <a:solidFill>
              <a:srgbClr val="145DA0"/>
            </a:solidFill>
            <a:ln cap="sq">
              <a:noFill/>
              <a:prstDash val="solid"/>
              <a:miter/>
            </a:ln>
          </p:spPr>
        </p:sp>
        <p:sp>
          <p:nvSpPr>
            <p:cNvPr name="TextBox 8" id="8"/>
            <p:cNvSpPr txBox="true"/>
            <p:nvPr/>
          </p:nvSpPr>
          <p:spPr>
            <a:xfrm>
              <a:off x="0" y="-38100"/>
              <a:ext cx="922973" cy="303232"/>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9" id="9"/>
          <p:cNvSpPr/>
          <p:nvPr/>
        </p:nvSpPr>
        <p:spPr>
          <a:xfrm flipH="false" flipV="false" rot="0">
            <a:off x="4030191" y="3688581"/>
            <a:ext cx="3296071" cy="3161089"/>
          </a:xfrm>
          <a:custGeom>
            <a:avLst/>
            <a:gdLst/>
            <a:ahLst/>
            <a:cxnLst/>
            <a:rect r="r" b="b" t="t" l="l"/>
            <a:pathLst>
              <a:path h="3161089" w="3296071">
                <a:moveTo>
                  <a:pt x="0" y="0"/>
                </a:moveTo>
                <a:lnTo>
                  <a:pt x="3296071" y="0"/>
                </a:lnTo>
                <a:lnTo>
                  <a:pt x="3296071" y="3161089"/>
                </a:lnTo>
                <a:lnTo>
                  <a:pt x="0" y="3161089"/>
                </a:lnTo>
                <a:lnTo>
                  <a:pt x="0" y="0"/>
                </a:lnTo>
                <a:close/>
              </a:path>
            </a:pathLst>
          </a:custGeom>
          <a:blipFill>
            <a:blip r:embed="rId3"/>
            <a:stretch>
              <a:fillRect l="0" t="-13453" r="0" b="-13453"/>
            </a:stretch>
          </a:blipFill>
        </p:spPr>
      </p:sp>
      <p:grpSp>
        <p:nvGrpSpPr>
          <p:cNvPr name="Group 10" id="10"/>
          <p:cNvGrpSpPr/>
          <p:nvPr/>
        </p:nvGrpSpPr>
        <p:grpSpPr>
          <a:xfrm rot="0">
            <a:off x="7496477" y="6849670"/>
            <a:ext cx="3296071" cy="946825"/>
            <a:chOff x="0" y="0"/>
            <a:chExt cx="922973" cy="265132"/>
          </a:xfrm>
        </p:grpSpPr>
        <p:sp>
          <p:nvSpPr>
            <p:cNvPr name="Freeform 11" id="11"/>
            <p:cNvSpPr/>
            <p:nvPr/>
          </p:nvSpPr>
          <p:spPr>
            <a:xfrm flipH="false" flipV="false" rot="0">
              <a:off x="0" y="0"/>
              <a:ext cx="922973" cy="265132"/>
            </a:xfrm>
            <a:custGeom>
              <a:avLst/>
              <a:gdLst/>
              <a:ahLst/>
              <a:cxnLst/>
              <a:rect r="r" b="b" t="t" l="l"/>
              <a:pathLst>
                <a:path h="265132" w="922973">
                  <a:moveTo>
                    <a:pt x="0" y="0"/>
                  </a:moveTo>
                  <a:lnTo>
                    <a:pt x="922973" y="0"/>
                  </a:lnTo>
                  <a:lnTo>
                    <a:pt x="922973" y="265132"/>
                  </a:lnTo>
                  <a:lnTo>
                    <a:pt x="0" y="265132"/>
                  </a:lnTo>
                  <a:close/>
                </a:path>
              </a:pathLst>
            </a:custGeom>
            <a:solidFill>
              <a:srgbClr val="145DA0"/>
            </a:solidFill>
            <a:ln cap="sq">
              <a:noFill/>
              <a:prstDash val="solid"/>
              <a:miter/>
            </a:ln>
          </p:spPr>
        </p:sp>
        <p:sp>
          <p:nvSpPr>
            <p:cNvPr name="TextBox 12" id="12"/>
            <p:cNvSpPr txBox="true"/>
            <p:nvPr/>
          </p:nvSpPr>
          <p:spPr>
            <a:xfrm>
              <a:off x="0" y="-38100"/>
              <a:ext cx="922973" cy="303232"/>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13" id="13"/>
          <p:cNvSpPr/>
          <p:nvPr/>
        </p:nvSpPr>
        <p:spPr>
          <a:xfrm flipH="false" flipV="false" rot="0">
            <a:off x="7496477" y="3688581"/>
            <a:ext cx="3296071" cy="3161089"/>
          </a:xfrm>
          <a:custGeom>
            <a:avLst/>
            <a:gdLst/>
            <a:ahLst/>
            <a:cxnLst/>
            <a:rect r="r" b="b" t="t" l="l"/>
            <a:pathLst>
              <a:path h="3161089" w="3296071">
                <a:moveTo>
                  <a:pt x="0" y="0"/>
                </a:moveTo>
                <a:lnTo>
                  <a:pt x="3296071" y="0"/>
                </a:lnTo>
                <a:lnTo>
                  <a:pt x="3296071" y="3161089"/>
                </a:lnTo>
                <a:lnTo>
                  <a:pt x="0" y="3161089"/>
                </a:lnTo>
                <a:lnTo>
                  <a:pt x="0" y="0"/>
                </a:lnTo>
                <a:close/>
              </a:path>
            </a:pathLst>
          </a:custGeom>
          <a:blipFill>
            <a:blip r:embed="rId4"/>
            <a:stretch>
              <a:fillRect l="0" t="-2558" r="0" b="-2558"/>
            </a:stretch>
          </a:blipFill>
        </p:spPr>
      </p:sp>
      <p:grpSp>
        <p:nvGrpSpPr>
          <p:cNvPr name="Group 14" id="14"/>
          <p:cNvGrpSpPr/>
          <p:nvPr/>
        </p:nvGrpSpPr>
        <p:grpSpPr>
          <a:xfrm rot="0">
            <a:off x="10962764" y="6849670"/>
            <a:ext cx="3296071" cy="946825"/>
            <a:chOff x="0" y="0"/>
            <a:chExt cx="922973" cy="265132"/>
          </a:xfrm>
        </p:grpSpPr>
        <p:sp>
          <p:nvSpPr>
            <p:cNvPr name="Freeform 15" id="15"/>
            <p:cNvSpPr/>
            <p:nvPr/>
          </p:nvSpPr>
          <p:spPr>
            <a:xfrm flipH="false" flipV="false" rot="0">
              <a:off x="0" y="0"/>
              <a:ext cx="922973" cy="265132"/>
            </a:xfrm>
            <a:custGeom>
              <a:avLst/>
              <a:gdLst/>
              <a:ahLst/>
              <a:cxnLst/>
              <a:rect r="r" b="b" t="t" l="l"/>
              <a:pathLst>
                <a:path h="265132" w="922973">
                  <a:moveTo>
                    <a:pt x="0" y="0"/>
                  </a:moveTo>
                  <a:lnTo>
                    <a:pt x="922973" y="0"/>
                  </a:lnTo>
                  <a:lnTo>
                    <a:pt x="922973" y="265132"/>
                  </a:lnTo>
                  <a:lnTo>
                    <a:pt x="0" y="265132"/>
                  </a:lnTo>
                  <a:close/>
                </a:path>
              </a:pathLst>
            </a:custGeom>
            <a:solidFill>
              <a:srgbClr val="145DA0"/>
            </a:solidFill>
            <a:ln cap="sq">
              <a:noFill/>
              <a:prstDash val="solid"/>
              <a:miter/>
            </a:ln>
          </p:spPr>
        </p:sp>
        <p:sp>
          <p:nvSpPr>
            <p:cNvPr name="TextBox 16" id="16"/>
            <p:cNvSpPr txBox="true"/>
            <p:nvPr/>
          </p:nvSpPr>
          <p:spPr>
            <a:xfrm>
              <a:off x="0" y="-38100"/>
              <a:ext cx="922973" cy="303232"/>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17" id="17"/>
          <p:cNvSpPr/>
          <p:nvPr/>
        </p:nvSpPr>
        <p:spPr>
          <a:xfrm flipH="false" flipV="false" rot="0">
            <a:off x="11030255" y="3688581"/>
            <a:ext cx="3161089" cy="3161089"/>
          </a:xfrm>
          <a:custGeom>
            <a:avLst/>
            <a:gdLst/>
            <a:ahLst/>
            <a:cxnLst/>
            <a:rect r="r" b="b" t="t" l="l"/>
            <a:pathLst>
              <a:path h="3161089" w="3161089">
                <a:moveTo>
                  <a:pt x="0" y="0"/>
                </a:moveTo>
                <a:lnTo>
                  <a:pt x="3161089" y="0"/>
                </a:lnTo>
                <a:lnTo>
                  <a:pt x="3161089" y="3161089"/>
                </a:lnTo>
                <a:lnTo>
                  <a:pt x="0" y="3161089"/>
                </a:lnTo>
                <a:lnTo>
                  <a:pt x="0" y="0"/>
                </a:lnTo>
                <a:close/>
              </a:path>
            </a:pathLst>
          </a:custGeom>
          <a:blipFill>
            <a:blip r:embed="rId5"/>
            <a:stretch>
              <a:fillRect l="-28371" t="0" r="-30761" b="0"/>
            </a:stretch>
          </a:blipFill>
        </p:spPr>
      </p:sp>
      <p:grpSp>
        <p:nvGrpSpPr>
          <p:cNvPr name="Group 18" id="18"/>
          <p:cNvGrpSpPr/>
          <p:nvPr/>
        </p:nvGrpSpPr>
        <p:grpSpPr>
          <a:xfrm rot="0">
            <a:off x="14429050" y="6849670"/>
            <a:ext cx="3296071" cy="946825"/>
            <a:chOff x="0" y="0"/>
            <a:chExt cx="922973" cy="265132"/>
          </a:xfrm>
        </p:grpSpPr>
        <p:sp>
          <p:nvSpPr>
            <p:cNvPr name="Freeform 19" id="19"/>
            <p:cNvSpPr/>
            <p:nvPr/>
          </p:nvSpPr>
          <p:spPr>
            <a:xfrm flipH="false" flipV="false" rot="0">
              <a:off x="0" y="0"/>
              <a:ext cx="922973" cy="265132"/>
            </a:xfrm>
            <a:custGeom>
              <a:avLst/>
              <a:gdLst/>
              <a:ahLst/>
              <a:cxnLst/>
              <a:rect r="r" b="b" t="t" l="l"/>
              <a:pathLst>
                <a:path h="265132" w="922973">
                  <a:moveTo>
                    <a:pt x="0" y="0"/>
                  </a:moveTo>
                  <a:lnTo>
                    <a:pt x="922973" y="0"/>
                  </a:lnTo>
                  <a:lnTo>
                    <a:pt x="922973" y="265132"/>
                  </a:lnTo>
                  <a:lnTo>
                    <a:pt x="0" y="265132"/>
                  </a:lnTo>
                  <a:close/>
                </a:path>
              </a:pathLst>
            </a:custGeom>
            <a:solidFill>
              <a:srgbClr val="145DA0"/>
            </a:solidFill>
            <a:ln cap="sq">
              <a:noFill/>
              <a:prstDash val="solid"/>
              <a:miter/>
            </a:ln>
          </p:spPr>
        </p:sp>
        <p:sp>
          <p:nvSpPr>
            <p:cNvPr name="TextBox 20" id="20"/>
            <p:cNvSpPr txBox="true"/>
            <p:nvPr/>
          </p:nvSpPr>
          <p:spPr>
            <a:xfrm>
              <a:off x="0" y="-38100"/>
              <a:ext cx="922973" cy="303232"/>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21" id="21"/>
          <p:cNvSpPr/>
          <p:nvPr/>
        </p:nvSpPr>
        <p:spPr>
          <a:xfrm flipH="false" flipV="false" rot="0">
            <a:off x="14429050" y="3688581"/>
            <a:ext cx="3296071" cy="3161089"/>
          </a:xfrm>
          <a:custGeom>
            <a:avLst/>
            <a:gdLst/>
            <a:ahLst/>
            <a:cxnLst/>
            <a:rect r="r" b="b" t="t" l="l"/>
            <a:pathLst>
              <a:path h="3161089" w="3296071">
                <a:moveTo>
                  <a:pt x="0" y="0"/>
                </a:moveTo>
                <a:lnTo>
                  <a:pt x="3296071" y="0"/>
                </a:lnTo>
                <a:lnTo>
                  <a:pt x="3296071" y="3161089"/>
                </a:lnTo>
                <a:lnTo>
                  <a:pt x="0" y="3161089"/>
                </a:lnTo>
                <a:lnTo>
                  <a:pt x="0" y="0"/>
                </a:lnTo>
                <a:close/>
              </a:path>
            </a:pathLst>
          </a:custGeom>
          <a:blipFill>
            <a:blip r:embed="rId6"/>
            <a:stretch>
              <a:fillRect l="-9819" t="0" r="-9819" b="0"/>
            </a:stretch>
          </a:blipFill>
        </p:spPr>
      </p:sp>
      <p:grpSp>
        <p:nvGrpSpPr>
          <p:cNvPr name="Group 22" id="22"/>
          <p:cNvGrpSpPr/>
          <p:nvPr/>
        </p:nvGrpSpPr>
        <p:grpSpPr>
          <a:xfrm rot="0">
            <a:off x="-1766494" y="9340175"/>
            <a:ext cx="21820987" cy="946825"/>
            <a:chOff x="0" y="0"/>
            <a:chExt cx="6110362" cy="265132"/>
          </a:xfrm>
        </p:grpSpPr>
        <p:sp>
          <p:nvSpPr>
            <p:cNvPr name="Freeform 23" id="23"/>
            <p:cNvSpPr/>
            <p:nvPr/>
          </p:nvSpPr>
          <p:spPr>
            <a:xfrm flipH="false" flipV="false" rot="0">
              <a:off x="0" y="0"/>
              <a:ext cx="6110362" cy="265132"/>
            </a:xfrm>
            <a:custGeom>
              <a:avLst/>
              <a:gdLst/>
              <a:ahLst/>
              <a:cxnLst/>
              <a:rect r="r" b="b" t="t" l="l"/>
              <a:pathLst>
                <a:path h="265132" w="6110362">
                  <a:moveTo>
                    <a:pt x="0" y="0"/>
                  </a:moveTo>
                  <a:lnTo>
                    <a:pt x="6110362" y="0"/>
                  </a:lnTo>
                  <a:lnTo>
                    <a:pt x="6110362" y="265132"/>
                  </a:lnTo>
                  <a:lnTo>
                    <a:pt x="0" y="265132"/>
                  </a:lnTo>
                  <a:close/>
                </a:path>
              </a:pathLst>
            </a:custGeom>
            <a:solidFill>
              <a:srgbClr val="145DA0"/>
            </a:solidFill>
            <a:ln cap="sq">
              <a:noFill/>
              <a:prstDash val="solid"/>
              <a:miter/>
            </a:ln>
          </p:spPr>
        </p:sp>
        <p:sp>
          <p:nvSpPr>
            <p:cNvPr name="TextBox 24" id="24"/>
            <p:cNvSpPr txBox="true"/>
            <p:nvPr/>
          </p:nvSpPr>
          <p:spPr>
            <a:xfrm>
              <a:off x="0" y="-38100"/>
              <a:ext cx="6110362" cy="303232"/>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25" id="25"/>
          <p:cNvGrpSpPr/>
          <p:nvPr/>
        </p:nvGrpSpPr>
        <p:grpSpPr>
          <a:xfrm rot="0">
            <a:off x="-1766494" y="-816076"/>
            <a:ext cx="21820987" cy="1762900"/>
            <a:chOff x="0" y="0"/>
            <a:chExt cx="6110362" cy="493651"/>
          </a:xfrm>
        </p:grpSpPr>
        <p:sp>
          <p:nvSpPr>
            <p:cNvPr name="Freeform 26" id="26"/>
            <p:cNvSpPr/>
            <p:nvPr/>
          </p:nvSpPr>
          <p:spPr>
            <a:xfrm flipH="false" flipV="false" rot="0">
              <a:off x="0" y="0"/>
              <a:ext cx="6110362" cy="493651"/>
            </a:xfrm>
            <a:custGeom>
              <a:avLst/>
              <a:gdLst/>
              <a:ahLst/>
              <a:cxnLst/>
              <a:rect r="r" b="b" t="t" l="l"/>
              <a:pathLst>
                <a:path h="493651" w="6110362">
                  <a:moveTo>
                    <a:pt x="0" y="0"/>
                  </a:moveTo>
                  <a:lnTo>
                    <a:pt x="6110362" y="0"/>
                  </a:lnTo>
                  <a:lnTo>
                    <a:pt x="6110362" y="493651"/>
                  </a:lnTo>
                  <a:lnTo>
                    <a:pt x="0" y="493651"/>
                  </a:lnTo>
                  <a:close/>
                </a:path>
              </a:pathLst>
            </a:custGeom>
            <a:solidFill>
              <a:srgbClr val="145DA0"/>
            </a:solidFill>
            <a:ln cap="sq">
              <a:noFill/>
              <a:prstDash val="solid"/>
              <a:miter/>
            </a:ln>
          </p:spPr>
        </p:sp>
        <p:sp>
          <p:nvSpPr>
            <p:cNvPr name="TextBox 27" id="27"/>
            <p:cNvSpPr txBox="true"/>
            <p:nvPr/>
          </p:nvSpPr>
          <p:spPr>
            <a:xfrm>
              <a:off x="0" y="-38100"/>
              <a:ext cx="6110362" cy="531751"/>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28" id="28"/>
          <p:cNvSpPr txBox="true"/>
          <p:nvPr/>
        </p:nvSpPr>
        <p:spPr>
          <a:xfrm rot="0">
            <a:off x="3531638" y="1889079"/>
            <a:ext cx="10073496" cy="771523"/>
          </a:xfrm>
          <a:prstGeom prst="rect">
            <a:avLst/>
          </a:prstGeom>
        </p:spPr>
        <p:txBody>
          <a:bodyPr anchor="t" rtlCol="false" tIns="0" lIns="0" bIns="0" rIns="0">
            <a:spAutoFit/>
          </a:bodyPr>
          <a:lstStyle/>
          <a:p>
            <a:pPr algn="ctr" marL="0" indent="0" lvl="0">
              <a:lnSpc>
                <a:spcPts val="6300"/>
              </a:lnSpc>
              <a:spcBef>
                <a:spcPct val="0"/>
              </a:spcBef>
            </a:pPr>
            <a:r>
              <a:rPr lang="en-US" sz="4500">
                <a:solidFill>
                  <a:srgbClr val="051D40"/>
                </a:solidFill>
                <a:latin typeface="Open Sans Extra Bold"/>
              </a:rPr>
              <a:t>Programming Languages Used </a:t>
            </a:r>
          </a:p>
        </p:txBody>
      </p:sp>
      <p:sp>
        <p:nvSpPr>
          <p:cNvPr name="TextBox 29" id="29"/>
          <p:cNvSpPr txBox="true"/>
          <p:nvPr/>
        </p:nvSpPr>
        <p:spPr>
          <a:xfrm rot="0">
            <a:off x="890191" y="6962323"/>
            <a:ext cx="2641447" cy="375591"/>
          </a:xfrm>
          <a:prstGeom prst="rect">
            <a:avLst/>
          </a:prstGeom>
        </p:spPr>
        <p:txBody>
          <a:bodyPr anchor="t" rtlCol="false" tIns="0" lIns="0" bIns="0" rIns="0">
            <a:spAutoFit/>
          </a:bodyPr>
          <a:lstStyle/>
          <a:p>
            <a:pPr algn="ctr">
              <a:lnSpc>
                <a:spcPts val="2923"/>
              </a:lnSpc>
            </a:pPr>
            <a:r>
              <a:rPr lang="en-US" sz="2087" spc="39">
                <a:solidFill>
                  <a:srgbClr val="FDFDFD"/>
                </a:solidFill>
                <a:latin typeface="Poppins Bold"/>
              </a:rPr>
              <a:t>HTML</a:t>
            </a:r>
          </a:p>
        </p:txBody>
      </p:sp>
      <p:sp>
        <p:nvSpPr>
          <p:cNvPr name="TextBox 30" id="30"/>
          <p:cNvSpPr txBox="true"/>
          <p:nvPr/>
        </p:nvSpPr>
        <p:spPr>
          <a:xfrm rot="0">
            <a:off x="890191" y="7333651"/>
            <a:ext cx="2641447" cy="283516"/>
          </a:xfrm>
          <a:prstGeom prst="rect">
            <a:avLst/>
          </a:prstGeom>
        </p:spPr>
        <p:txBody>
          <a:bodyPr anchor="t" rtlCol="false" tIns="0" lIns="0" bIns="0" rIns="0">
            <a:spAutoFit/>
          </a:bodyPr>
          <a:lstStyle/>
          <a:p>
            <a:pPr algn="ctr">
              <a:lnSpc>
                <a:spcPts val="2223"/>
              </a:lnSpc>
            </a:pPr>
            <a:r>
              <a:rPr lang="en-US" sz="1587" spc="-31">
                <a:solidFill>
                  <a:srgbClr val="FDFDFD"/>
                </a:solidFill>
                <a:latin typeface="Poppins"/>
              </a:rPr>
              <a:t>FRONTEND</a:t>
            </a:r>
          </a:p>
        </p:txBody>
      </p:sp>
      <p:sp>
        <p:nvSpPr>
          <p:cNvPr name="TextBox 31" id="31"/>
          <p:cNvSpPr txBox="true"/>
          <p:nvPr/>
        </p:nvSpPr>
        <p:spPr>
          <a:xfrm rot="0">
            <a:off x="4357503" y="6962323"/>
            <a:ext cx="2641447" cy="375591"/>
          </a:xfrm>
          <a:prstGeom prst="rect">
            <a:avLst/>
          </a:prstGeom>
        </p:spPr>
        <p:txBody>
          <a:bodyPr anchor="t" rtlCol="false" tIns="0" lIns="0" bIns="0" rIns="0">
            <a:spAutoFit/>
          </a:bodyPr>
          <a:lstStyle/>
          <a:p>
            <a:pPr algn="ctr">
              <a:lnSpc>
                <a:spcPts val="2923"/>
              </a:lnSpc>
            </a:pPr>
            <a:r>
              <a:rPr lang="en-US" sz="2087" spc="39">
                <a:solidFill>
                  <a:srgbClr val="FDFDFD"/>
                </a:solidFill>
                <a:latin typeface="Poppins Bold"/>
              </a:rPr>
              <a:t>CSS</a:t>
            </a:r>
          </a:p>
        </p:txBody>
      </p:sp>
      <p:sp>
        <p:nvSpPr>
          <p:cNvPr name="TextBox 32" id="32"/>
          <p:cNvSpPr txBox="true"/>
          <p:nvPr/>
        </p:nvSpPr>
        <p:spPr>
          <a:xfrm rot="0">
            <a:off x="4357503" y="7333651"/>
            <a:ext cx="2641447" cy="283516"/>
          </a:xfrm>
          <a:prstGeom prst="rect">
            <a:avLst/>
          </a:prstGeom>
        </p:spPr>
        <p:txBody>
          <a:bodyPr anchor="t" rtlCol="false" tIns="0" lIns="0" bIns="0" rIns="0">
            <a:spAutoFit/>
          </a:bodyPr>
          <a:lstStyle/>
          <a:p>
            <a:pPr algn="ctr">
              <a:lnSpc>
                <a:spcPts val="2223"/>
              </a:lnSpc>
            </a:pPr>
            <a:r>
              <a:rPr lang="en-US" sz="1587" spc="-31">
                <a:solidFill>
                  <a:srgbClr val="FDFDFD"/>
                </a:solidFill>
                <a:latin typeface="Poppins"/>
              </a:rPr>
              <a:t>FRONTEND</a:t>
            </a:r>
          </a:p>
        </p:txBody>
      </p:sp>
      <p:sp>
        <p:nvSpPr>
          <p:cNvPr name="TextBox 33" id="33"/>
          <p:cNvSpPr txBox="true"/>
          <p:nvPr/>
        </p:nvSpPr>
        <p:spPr>
          <a:xfrm rot="0">
            <a:off x="7823789" y="6962323"/>
            <a:ext cx="2641447" cy="375591"/>
          </a:xfrm>
          <a:prstGeom prst="rect">
            <a:avLst/>
          </a:prstGeom>
        </p:spPr>
        <p:txBody>
          <a:bodyPr anchor="t" rtlCol="false" tIns="0" lIns="0" bIns="0" rIns="0">
            <a:spAutoFit/>
          </a:bodyPr>
          <a:lstStyle/>
          <a:p>
            <a:pPr algn="ctr">
              <a:lnSpc>
                <a:spcPts val="2923"/>
              </a:lnSpc>
            </a:pPr>
            <a:r>
              <a:rPr lang="en-US" sz="2087" spc="39">
                <a:solidFill>
                  <a:srgbClr val="FDFDFD"/>
                </a:solidFill>
                <a:latin typeface="Poppins Bold"/>
              </a:rPr>
              <a:t>JAVASCRIPT</a:t>
            </a:r>
          </a:p>
        </p:txBody>
      </p:sp>
      <p:sp>
        <p:nvSpPr>
          <p:cNvPr name="TextBox 34" id="34"/>
          <p:cNvSpPr txBox="true"/>
          <p:nvPr/>
        </p:nvSpPr>
        <p:spPr>
          <a:xfrm rot="0">
            <a:off x="7823789" y="7333651"/>
            <a:ext cx="2641447" cy="283516"/>
          </a:xfrm>
          <a:prstGeom prst="rect">
            <a:avLst/>
          </a:prstGeom>
        </p:spPr>
        <p:txBody>
          <a:bodyPr anchor="t" rtlCol="false" tIns="0" lIns="0" bIns="0" rIns="0">
            <a:spAutoFit/>
          </a:bodyPr>
          <a:lstStyle/>
          <a:p>
            <a:pPr algn="ctr">
              <a:lnSpc>
                <a:spcPts val="2223"/>
              </a:lnSpc>
            </a:pPr>
            <a:r>
              <a:rPr lang="en-US" sz="1587" spc="-31">
                <a:solidFill>
                  <a:srgbClr val="FDFDFD"/>
                </a:solidFill>
                <a:latin typeface="Poppins"/>
              </a:rPr>
              <a:t>FRONTEND</a:t>
            </a:r>
          </a:p>
        </p:txBody>
      </p:sp>
      <p:sp>
        <p:nvSpPr>
          <p:cNvPr name="TextBox 35" id="35"/>
          <p:cNvSpPr txBox="true"/>
          <p:nvPr/>
        </p:nvSpPr>
        <p:spPr>
          <a:xfrm rot="0">
            <a:off x="11290076" y="6962323"/>
            <a:ext cx="2641447" cy="375591"/>
          </a:xfrm>
          <a:prstGeom prst="rect">
            <a:avLst/>
          </a:prstGeom>
        </p:spPr>
        <p:txBody>
          <a:bodyPr anchor="t" rtlCol="false" tIns="0" lIns="0" bIns="0" rIns="0">
            <a:spAutoFit/>
          </a:bodyPr>
          <a:lstStyle/>
          <a:p>
            <a:pPr algn="ctr">
              <a:lnSpc>
                <a:spcPts val="2923"/>
              </a:lnSpc>
            </a:pPr>
            <a:r>
              <a:rPr lang="en-US" sz="2087" spc="39">
                <a:solidFill>
                  <a:srgbClr val="FDFDFD"/>
                </a:solidFill>
                <a:latin typeface="Poppins Bold"/>
              </a:rPr>
              <a:t>NODEJS</a:t>
            </a:r>
          </a:p>
        </p:txBody>
      </p:sp>
      <p:sp>
        <p:nvSpPr>
          <p:cNvPr name="TextBox 36" id="36"/>
          <p:cNvSpPr txBox="true"/>
          <p:nvPr/>
        </p:nvSpPr>
        <p:spPr>
          <a:xfrm rot="0">
            <a:off x="11290076" y="7333651"/>
            <a:ext cx="2641447" cy="283516"/>
          </a:xfrm>
          <a:prstGeom prst="rect">
            <a:avLst/>
          </a:prstGeom>
        </p:spPr>
        <p:txBody>
          <a:bodyPr anchor="t" rtlCol="false" tIns="0" lIns="0" bIns="0" rIns="0">
            <a:spAutoFit/>
          </a:bodyPr>
          <a:lstStyle/>
          <a:p>
            <a:pPr algn="ctr">
              <a:lnSpc>
                <a:spcPts val="2223"/>
              </a:lnSpc>
            </a:pPr>
            <a:r>
              <a:rPr lang="en-US" sz="1587" spc="-31">
                <a:solidFill>
                  <a:srgbClr val="FDFDFD"/>
                </a:solidFill>
                <a:latin typeface="Poppins"/>
              </a:rPr>
              <a:t>BACKEND</a:t>
            </a:r>
          </a:p>
        </p:txBody>
      </p:sp>
      <p:sp>
        <p:nvSpPr>
          <p:cNvPr name="TextBox 37" id="37"/>
          <p:cNvSpPr txBox="true"/>
          <p:nvPr/>
        </p:nvSpPr>
        <p:spPr>
          <a:xfrm rot="0">
            <a:off x="14754134" y="6962323"/>
            <a:ext cx="2641447" cy="375591"/>
          </a:xfrm>
          <a:prstGeom prst="rect">
            <a:avLst/>
          </a:prstGeom>
        </p:spPr>
        <p:txBody>
          <a:bodyPr anchor="t" rtlCol="false" tIns="0" lIns="0" bIns="0" rIns="0">
            <a:spAutoFit/>
          </a:bodyPr>
          <a:lstStyle/>
          <a:p>
            <a:pPr algn="ctr">
              <a:lnSpc>
                <a:spcPts val="2923"/>
              </a:lnSpc>
            </a:pPr>
            <a:r>
              <a:rPr lang="en-US" sz="2087" spc="39">
                <a:solidFill>
                  <a:srgbClr val="FDFDFD"/>
                </a:solidFill>
                <a:latin typeface="Poppins Bold"/>
              </a:rPr>
              <a:t>SQL</a:t>
            </a:r>
          </a:p>
        </p:txBody>
      </p:sp>
      <p:sp>
        <p:nvSpPr>
          <p:cNvPr name="TextBox 38" id="38"/>
          <p:cNvSpPr txBox="true"/>
          <p:nvPr/>
        </p:nvSpPr>
        <p:spPr>
          <a:xfrm rot="0">
            <a:off x="14754134" y="7333651"/>
            <a:ext cx="2641447" cy="283516"/>
          </a:xfrm>
          <a:prstGeom prst="rect">
            <a:avLst/>
          </a:prstGeom>
        </p:spPr>
        <p:txBody>
          <a:bodyPr anchor="t" rtlCol="false" tIns="0" lIns="0" bIns="0" rIns="0">
            <a:spAutoFit/>
          </a:bodyPr>
          <a:lstStyle/>
          <a:p>
            <a:pPr algn="ctr">
              <a:lnSpc>
                <a:spcPts val="2223"/>
              </a:lnSpc>
            </a:pPr>
            <a:r>
              <a:rPr lang="en-US" sz="1587" spc="-31">
                <a:solidFill>
                  <a:srgbClr val="FDFDFD"/>
                </a:solidFill>
                <a:latin typeface="Poppins"/>
              </a:rPr>
              <a:t>BACKEND</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45DA0"/>
        </a:solidFill>
      </p:bgPr>
    </p:bg>
    <p:spTree>
      <p:nvGrpSpPr>
        <p:cNvPr id="1" name=""/>
        <p:cNvGrpSpPr/>
        <p:nvPr/>
      </p:nvGrpSpPr>
      <p:grpSpPr>
        <a:xfrm>
          <a:off x="0" y="0"/>
          <a:ext cx="0" cy="0"/>
          <a:chOff x="0" y="0"/>
          <a:chExt cx="0" cy="0"/>
        </a:xfrm>
      </p:grpSpPr>
      <p:sp>
        <p:nvSpPr>
          <p:cNvPr name="Freeform 2" id="2"/>
          <p:cNvSpPr/>
          <p:nvPr/>
        </p:nvSpPr>
        <p:spPr>
          <a:xfrm flipH="false" flipV="false" rot="0">
            <a:off x="232204" y="7686324"/>
            <a:ext cx="5841799" cy="1153755"/>
          </a:xfrm>
          <a:custGeom>
            <a:avLst/>
            <a:gdLst/>
            <a:ahLst/>
            <a:cxnLst/>
            <a:rect r="r" b="b" t="t" l="l"/>
            <a:pathLst>
              <a:path h="1153755" w="5841799">
                <a:moveTo>
                  <a:pt x="0" y="0"/>
                </a:moveTo>
                <a:lnTo>
                  <a:pt x="5841799" y="0"/>
                </a:lnTo>
                <a:lnTo>
                  <a:pt x="5841799" y="1153755"/>
                </a:lnTo>
                <a:lnTo>
                  <a:pt x="0" y="1153755"/>
                </a:lnTo>
                <a:lnTo>
                  <a:pt x="0" y="0"/>
                </a:lnTo>
                <a:close/>
              </a:path>
            </a:pathLst>
          </a:custGeom>
          <a:blipFill>
            <a:blip r:embed="rId2"/>
            <a:stretch>
              <a:fillRect l="0" t="0" r="0" b="0"/>
            </a:stretch>
          </a:blipFill>
        </p:spPr>
      </p:sp>
      <p:sp>
        <p:nvSpPr>
          <p:cNvPr name="Freeform 3" id="3"/>
          <p:cNvSpPr/>
          <p:nvPr/>
        </p:nvSpPr>
        <p:spPr>
          <a:xfrm flipH="false" flipV="false" rot="0">
            <a:off x="6224860" y="7686324"/>
            <a:ext cx="5841799" cy="1153755"/>
          </a:xfrm>
          <a:custGeom>
            <a:avLst/>
            <a:gdLst/>
            <a:ahLst/>
            <a:cxnLst/>
            <a:rect r="r" b="b" t="t" l="l"/>
            <a:pathLst>
              <a:path h="1153755" w="5841799">
                <a:moveTo>
                  <a:pt x="0" y="0"/>
                </a:moveTo>
                <a:lnTo>
                  <a:pt x="5841799" y="0"/>
                </a:lnTo>
                <a:lnTo>
                  <a:pt x="5841799" y="1153755"/>
                </a:lnTo>
                <a:lnTo>
                  <a:pt x="0" y="1153755"/>
                </a:lnTo>
                <a:lnTo>
                  <a:pt x="0" y="0"/>
                </a:lnTo>
                <a:close/>
              </a:path>
            </a:pathLst>
          </a:custGeom>
          <a:blipFill>
            <a:blip r:embed="rId2"/>
            <a:stretch>
              <a:fillRect l="0" t="0" r="0" b="0"/>
            </a:stretch>
          </a:blipFill>
        </p:spPr>
      </p:sp>
      <p:sp>
        <p:nvSpPr>
          <p:cNvPr name="Freeform 4" id="4"/>
          <p:cNvSpPr/>
          <p:nvPr/>
        </p:nvSpPr>
        <p:spPr>
          <a:xfrm flipH="false" flipV="false" rot="0">
            <a:off x="12213997" y="7686324"/>
            <a:ext cx="5841799" cy="1153755"/>
          </a:xfrm>
          <a:custGeom>
            <a:avLst/>
            <a:gdLst/>
            <a:ahLst/>
            <a:cxnLst/>
            <a:rect r="r" b="b" t="t" l="l"/>
            <a:pathLst>
              <a:path h="1153755" w="5841799">
                <a:moveTo>
                  <a:pt x="0" y="0"/>
                </a:moveTo>
                <a:lnTo>
                  <a:pt x="5841799" y="0"/>
                </a:lnTo>
                <a:lnTo>
                  <a:pt x="5841799" y="1153755"/>
                </a:lnTo>
                <a:lnTo>
                  <a:pt x="0" y="1153755"/>
                </a:lnTo>
                <a:lnTo>
                  <a:pt x="0" y="0"/>
                </a:lnTo>
                <a:close/>
              </a:path>
            </a:pathLst>
          </a:custGeom>
          <a:blipFill>
            <a:blip r:embed="rId2"/>
            <a:stretch>
              <a:fillRect l="0" t="0" r="0" b="0"/>
            </a:stretch>
          </a:blipFill>
        </p:spPr>
      </p:sp>
      <p:grpSp>
        <p:nvGrpSpPr>
          <p:cNvPr name="Group 5" id="5"/>
          <p:cNvGrpSpPr/>
          <p:nvPr/>
        </p:nvGrpSpPr>
        <p:grpSpPr>
          <a:xfrm rot="0">
            <a:off x="12342884" y="2410556"/>
            <a:ext cx="5841799" cy="6066763"/>
            <a:chOff x="0" y="0"/>
            <a:chExt cx="1554321" cy="1614176"/>
          </a:xfrm>
        </p:grpSpPr>
        <p:sp>
          <p:nvSpPr>
            <p:cNvPr name="Freeform 6" id="6"/>
            <p:cNvSpPr/>
            <p:nvPr/>
          </p:nvSpPr>
          <p:spPr>
            <a:xfrm flipH="false" flipV="false" rot="0">
              <a:off x="0" y="0"/>
              <a:ext cx="1554321" cy="1614176"/>
            </a:xfrm>
            <a:custGeom>
              <a:avLst/>
              <a:gdLst/>
              <a:ahLst/>
              <a:cxnLst/>
              <a:rect r="r" b="b" t="t" l="l"/>
              <a:pathLst>
                <a:path h="1614176" w="1554321">
                  <a:moveTo>
                    <a:pt x="58312" y="0"/>
                  </a:moveTo>
                  <a:lnTo>
                    <a:pt x="1496009" y="0"/>
                  </a:lnTo>
                  <a:cubicBezTo>
                    <a:pt x="1511474" y="0"/>
                    <a:pt x="1526306" y="6144"/>
                    <a:pt x="1537241" y="17079"/>
                  </a:cubicBezTo>
                  <a:cubicBezTo>
                    <a:pt x="1548177" y="28015"/>
                    <a:pt x="1554321" y="42846"/>
                    <a:pt x="1554321" y="58312"/>
                  </a:cubicBezTo>
                  <a:lnTo>
                    <a:pt x="1554321" y="1555865"/>
                  </a:lnTo>
                  <a:cubicBezTo>
                    <a:pt x="1554321" y="1571330"/>
                    <a:pt x="1548177" y="1586162"/>
                    <a:pt x="1537241" y="1597097"/>
                  </a:cubicBezTo>
                  <a:cubicBezTo>
                    <a:pt x="1526306" y="1608033"/>
                    <a:pt x="1511474" y="1614176"/>
                    <a:pt x="1496009" y="1614176"/>
                  </a:cubicBezTo>
                  <a:lnTo>
                    <a:pt x="58312" y="1614176"/>
                  </a:lnTo>
                  <a:cubicBezTo>
                    <a:pt x="42846" y="1614176"/>
                    <a:pt x="28015" y="1608033"/>
                    <a:pt x="17079" y="1597097"/>
                  </a:cubicBezTo>
                  <a:cubicBezTo>
                    <a:pt x="6144" y="1586162"/>
                    <a:pt x="0" y="1571330"/>
                    <a:pt x="0" y="1555865"/>
                  </a:cubicBezTo>
                  <a:lnTo>
                    <a:pt x="0" y="58312"/>
                  </a:lnTo>
                  <a:cubicBezTo>
                    <a:pt x="0" y="42846"/>
                    <a:pt x="6144" y="28015"/>
                    <a:pt x="17079" y="17079"/>
                  </a:cubicBezTo>
                  <a:cubicBezTo>
                    <a:pt x="28015" y="6144"/>
                    <a:pt x="42846" y="0"/>
                    <a:pt x="58312" y="0"/>
                  </a:cubicBezTo>
                  <a:close/>
                </a:path>
              </a:pathLst>
            </a:custGeom>
            <a:solidFill>
              <a:srgbClr val="FDFDFD"/>
            </a:solidFill>
          </p:spPr>
        </p:sp>
        <p:sp>
          <p:nvSpPr>
            <p:cNvPr name="TextBox 7" id="7"/>
            <p:cNvSpPr txBox="true"/>
            <p:nvPr/>
          </p:nvSpPr>
          <p:spPr>
            <a:xfrm>
              <a:off x="0" y="-38100"/>
              <a:ext cx="1554321" cy="1652276"/>
            </a:xfrm>
            <a:prstGeom prst="rect">
              <a:avLst/>
            </a:prstGeom>
          </p:spPr>
          <p:txBody>
            <a:bodyPr anchor="ctr" rtlCol="false" tIns="50800" lIns="50800" bIns="50800" rIns="50800"/>
            <a:lstStyle/>
            <a:p>
              <a:pPr algn="ctr">
                <a:lnSpc>
                  <a:spcPts val="2659"/>
                </a:lnSpc>
              </a:pPr>
            </a:p>
            <a:p>
              <a:pPr algn="ctr">
                <a:lnSpc>
                  <a:spcPts val="2659"/>
                </a:lnSpc>
              </a:pPr>
            </a:p>
          </p:txBody>
        </p:sp>
      </p:grpSp>
      <p:grpSp>
        <p:nvGrpSpPr>
          <p:cNvPr name="Group 8" id="8"/>
          <p:cNvGrpSpPr/>
          <p:nvPr/>
        </p:nvGrpSpPr>
        <p:grpSpPr>
          <a:xfrm rot="0">
            <a:off x="6224860" y="2378540"/>
            <a:ext cx="5841799" cy="6066763"/>
            <a:chOff x="0" y="0"/>
            <a:chExt cx="1554321" cy="1614176"/>
          </a:xfrm>
        </p:grpSpPr>
        <p:sp>
          <p:nvSpPr>
            <p:cNvPr name="Freeform 9" id="9"/>
            <p:cNvSpPr/>
            <p:nvPr/>
          </p:nvSpPr>
          <p:spPr>
            <a:xfrm flipH="false" flipV="false" rot="0">
              <a:off x="0" y="0"/>
              <a:ext cx="1554321" cy="1614176"/>
            </a:xfrm>
            <a:custGeom>
              <a:avLst/>
              <a:gdLst/>
              <a:ahLst/>
              <a:cxnLst/>
              <a:rect r="r" b="b" t="t" l="l"/>
              <a:pathLst>
                <a:path h="1614176" w="1554321">
                  <a:moveTo>
                    <a:pt x="58312" y="0"/>
                  </a:moveTo>
                  <a:lnTo>
                    <a:pt x="1496009" y="0"/>
                  </a:lnTo>
                  <a:cubicBezTo>
                    <a:pt x="1511474" y="0"/>
                    <a:pt x="1526306" y="6144"/>
                    <a:pt x="1537241" y="17079"/>
                  </a:cubicBezTo>
                  <a:cubicBezTo>
                    <a:pt x="1548177" y="28015"/>
                    <a:pt x="1554321" y="42846"/>
                    <a:pt x="1554321" y="58312"/>
                  </a:cubicBezTo>
                  <a:lnTo>
                    <a:pt x="1554321" y="1555865"/>
                  </a:lnTo>
                  <a:cubicBezTo>
                    <a:pt x="1554321" y="1571330"/>
                    <a:pt x="1548177" y="1586162"/>
                    <a:pt x="1537241" y="1597097"/>
                  </a:cubicBezTo>
                  <a:cubicBezTo>
                    <a:pt x="1526306" y="1608033"/>
                    <a:pt x="1511474" y="1614176"/>
                    <a:pt x="1496009" y="1614176"/>
                  </a:cubicBezTo>
                  <a:lnTo>
                    <a:pt x="58312" y="1614176"/>
                  </a:lnTo>
                  <a:cubicBezTo>
                    <a:pt x="42846" y="1614176"/>
                    <a:pt x="28015" y="1608033"/>
                    <a:pt x="17079" y="1597097"/>
                  </a:cubicBezTo>
                  <a:cubicBezTo>
                    <a:pt x="6144" y="1586162"/>
                    <a:pt x="0" y="1571330"/>
                    <a:pt x="0" y="1555865"/>
                  </a:cubicBezTo>
                  <a:lnTo>
                    <a:pt x="0" y="58312"/>
                  </a:lnTo>
                  <a:cubicBezTo>
                    <a:pt x="0" y="42846"/>
                    <a:pt x="6144" y="28015"/>
                    <a:pt x="17079" y="17079"/>
                  </a:cubicBezTo>
                  <a:cubicBezTo>
                    <a:pt x="28015" y="6144"/>
                    <a:pt x="42846" y="0"/>
                    <a:pt x="58312" y="0"/>
                  </a:cubicBezTo>
                  <a:close/>
                </a:path>
              </a:pathLst>
            </a:custGeom>
            <a:solidFill>
              <a:srgbClr val="FDFDFD"/>
            </a:solidFill>
          </p:spPr>
        </p:sp>
        <p:sp>
          <p:nvSpPr>
            <p:cNvPr name="TextBox 10" id="10"/>
            <p:cNvSpPr txBox="true"/>
            <p:nvPr/>
          </p:nvSpPr>
          <p:spPr>
            <a:xfrm>
              <a:off x="0" y="-38100"/>
              <a:ext cx="1554321" cy="1652276"/>
            </a:xfrm>
            <a:prstGeom prst="rect">
              <a:avLst/>
            </a:prstGeom>
          </p:spPr>
          <p:txBody>
            <a:bodyPr anchor="ctr" rtlCol="false" tIns="50800" lIns="50800" bIns="50800" rIns="50800"/>
            <a:lstStyle/>
            <a:p>
              <a:pPr algn="ctr">
                <a:lnSpc>
                  <a:spcPts val="2659"/>
                </a:lnSpc>
              </a:pPr>
            </a:p>
            <a:p>
              <a:pPr algn="ctr">
                <a:lnSpc>
                  <a:spcPts val="2659"/>
                </a:lnSpc>
              </a:pPr>
            </a:p>
          </p:txBody>
        </p:sp>
      </p:grpSp>
      <p:grpSp>
        <p:nvGrpSpPr>
          <p:cNvPr name="Group 11" id="11"/>
          <p:cNvGrpSpPr/>
          <p:nvPr/>
        </p:nvGrpSpPr>
        <p:grpSpPr>
          <a:xfrm rot="0">
            <a:off x="173886" y="2378540"/>
            <a:ext cx="5908099" cy="6098779"/>
            <a:chOff x="0" y="0"/>
            <a:chExt cx="1571961" cy="1622695"/>
          </a:xfrm>
        </p:grpSpPr>
        <p:sp>
          <p:nvSpPr>
            <p:cNvPr name="Freeform 12" id="12"/>
            <p:cNvSpPr/>
            <p:nvPr/>
          </p:nvSpPr>
          <p:spPr>
            <a:xfrm flipH="false" flipV="false" rot="0">
              <a:off x="0" y="0"/>
              <a:ext cx="1571961" cy="1622695"/>
            </a:xfrm>
            <a:custGeom>
              <a:avLst/>
              <a:gdLst/>
              <a:ahLst/>
              <a:cxnLst/>
              <a:rect r="r" b="b" t="t" l="l"/>
              <a:pathLst>
                <a:path h="1622695" w="1571961">
                  <a:moveTo>
                    <a:pt x="57657" y="0"/>
                  </a:moveTo>
                  <a:lnTo>
                    <a:pt x="1514304" y="0"/>
                  </a:lnTo>
                  <a:cubicBezTo>
                    <a:pt x="1529595" y="0"/>
                    <a:pt x="1544261" y="6075"/>
                    <a:pt x="1555073" y="16887"/>
                  </a:cubicBezTo>
                  <a:cubicBezTo>
                    <a:pt x="1565886" y="27700"/>
                    <a:pt x="1571961" y="42366"/>
                    <a:pt x="1571961" y="57657"/>
                  </a:cubicBezTo>
                  <a:lnTo>
                    <a:pt x="1571961" y="1565038"/>
                  </a:lnTo>
                  <a:cubicBezTo>
                    <a:pt x="1571961" y="1580330"/>
                    <a:pt x="1565886" y="1594995"/>
                    <a:pt x="1555073" y="1605808"/>
                  </a:cubicBezTo>
                  <a:cubicBezTo>
                    <a:pt x="1544261" y="1616621"/>
                    <a:pt x="1529595" y="1622695"/>
                    <a:pt x="1514304" y="1622695"/>
                  </a:cubicBezTo>
                  <a:lnTo>
                    <a:pt x="57657" y="1622695"/>
                  </a:lnTo>
                  <a:cubicBezTo>
                    <a:pt x="42366" y="1622695"/>
                    <a:pt x="27700" y="1616621"/>
                    <a:pt x="16887" y="1605808"/>
                  </a:cubicBezTo>
                  <a:cubicBezTo>
                    <a:pt x="6075" y="1594995"/>
                    <a:pt x="0" y="1580330"/>
                    <a:pt x="0" y="1565038"/>
                  </a:cubicBezTo>
                  <a:lnTo>
                    <a:pt x="0" y="57657"/>
                  </a:lnTo>
                  <a:cubicBezTo>
                    <a:pt x="0" y="42366"/>
                    <a:pt x="6075" y="27700"/>
                    <a:pt x="16887" y="16887"/>
                  </a:cubicBezTo>
                  <a:cubicBezTo>
                    <a:pt x="27700" y="6075"/>
                    <a:pt x="42366" y="0"/>
                    <a:pt x="57657" y="0"/>
                  </a:cubicBezTo>
                  <a:close/>
                </a:path>
              </a:pathLst>
            </a:custGeom>
            <a:solidFill>
              <a:srgbClr val="FDFDFD"/>
            </a:solidFill>
          </p:spPr>
        </p:sp>
        <p:sp>
          <p:nvSpPr>
            <p:cNvPr name="TextBox 13" id="13"/>
            <p:cNvSpPr txBox="true"/>
            <p:nvPr/>
          </p:nvSpPr>
          <p:spPr>
            <a:xfrm>
              <a:off x="0" y="-38100"/>
              <a:ext cx="1571961" cy="1660795"/>
            </a:xfrm>
            <a:prstGeom prst="rect">
              <a:avLst/>
            </a:prstGeom>
          </p:spPr>
          <p:txBody>
            <a:bodyPr anchor="ctr" rtlCol="false" tIns="50800" lIns="50800" bIns="50800" rIns="50800"/>
            <a:lstStyle/>
            <a:p>
              <a:pPr algn="ctr">
                <a:lnSpc>
                  <a:spcPts val="2659"/>
                </a:lnSpc>
              </a:pPr>
            </a:p>
            <a:p>
              <a:pPr algn="ctr">
                <a:lnSpc>
                  <a:spcPts val="2659"/>
                </a:lnSpc>
              </a:pPr>
            </a:p>
          </p:txBody>
        </p:sp>
      </p:grpSp>
      <p:grpSp>
        <p:nvGrpSpPr>
          <p:cNvPr name="Group 14" id="14"/>
          <p:cNvGrpSpPr/>
          <p:nvPr/>
        </p:nvGrpSpPr>
        <p:grpSpPr>
          <a:xfrm rot="0">
            <a:off x="-2123887" y="-2346523"/>
            <a:ext cx="4693046" cy="4693046"/>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FFFFF">
                  <a:alpha val="15686"/>
                </a:srgbClr>
              </a:solidFill>
              <a:prstDash val="solid"/>
              <a:miter/>
            </a:ln>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0">
            <a:off x="15573718" y="7940477"/>
            <a:ext cx="4693046" cy="4693046"/>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FFFFF">
                  <a:alpha val="15686"/>
                </a:srgbClr>
              </a:solidFill>
              <a:prstDash val="solid"/>
              <a:miter/>
            </a:ln>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20" id="20"/>
          <p:cNvGrpSpPr/>
          <p:nvPr/>
        </p:nvGrpSpPr>
        <p:grpSpPr>
          <a:xfrm rot="0">
            <a:off x="334609" y="2597785"/>
            <a:ext cx="5570690" cy="3133474"/>
            <a:chOff x="0" y="0"/>
            <a:chExt cx="11289030" cy="6350000"/>
          </a:xfrm>
        </p:grpSpPr>
        <p:sp>
          <p:nvSpPr>
            <p:cNvPr name="Freeform 21" id="21"/>
            <p:cNvSpPr/>
            <p:nvPr/>
          </p:nvSpPr>
          <p:spPr>
            <a:xfrm flipH="false" flipV="false" rot="0">
              <a:off x="0" y="0"/>
              <a:ext cx="11287760" cy="6350000"/>
            </a:xfrm>
            <a:custGeom>
              <a:avLst/>
              <a:gdLst/>
              <a:ahLst/>
              <a:cxnLst/>
              <a:rect r="r" b="b" t="t" l="l"/>
              <a:pathLst>
                <a:path h="6350000" w="11287760">
                  <a:moveTo>
                    <a:pt x="0" y="5824220"/>
                  </a:moveTo>
                  <a:lnTo>
                    <a:pt x="0" y="525780"/>
                  </a:lnTo>
                  <a:cubicBezTo>
                    <a:pt x="0" y="234950"/>
                    <a:pt x="234950" y="0"/>
                    <a:pt x="525780" y="0"/>
                  </a:cubicBezTo>
                  <a:lnTo>
                    <a:pt x="10761980" y="0"/>
                  </a:lnTo>
                  <a:cubicBezTo>
                    <a:pt x="11052810" y="0"/>
                    <a:pt x="11287760" y="234950"/>
                    <a:pt x="11287760" y="525780"/>
                  </a:cubicBezTo>
                  <a:lnTo>
                    <a:pt x="11287760" y="5822950"/>
                  </a:lnTo>
                  <a:cubicBezTo>
                    <a:pt x="11287760" y="6113780"/>
                    <a:pt x="11052810" y="6348730"/>
                    <a:pt x="10761980" y="6348730"/>
                  </a:cubicBezTo>
                  <a:lnTo>
                    <a:pt x="525780" y="6348730"/>
                  </a:lnTo>
                  <a:cubicBezTo>
                    <a:pt x="236220" y="6350000"/>
                    <a:pt x="0" y="6115050"/>
                    <a:pt x="0" y="5824220"/>
                  </a:cubicBezTo>
                  <a:close/>
                </a:path>
              </a:pathLst>
            </a:custGeom>
            <a:blipFill>
              <a:blip r:embed="rId3"/>
              <a:stretch>
                <a:fillRect l="-19105" t="0" r="-9608" b="0"/>
              </a:stretch>
            </a:blipFill>
          </p:spPr>
        </p:sp>
      </p:grpSp>
      <p:grpSp>
        <p:nvGrpSpPr>
          <p:cNvPr name="Group 22" id="22"/>
          <p:cNvGrpSpPr/>
          <p:nvPr/>
        </p:nvGrpSpPr>
        <p:grpSpPr>
          <a:xfrm rot="0">
            <a:off x="6358655" y="2584018"/>
            <a:ext cx="5570690" cy="3133474"/>
            <a:chOff x="0" y="0"/>
            <a:chExt cx="11289030" cy="6350000"/>
          </a:xfrm>
        </p:grpSpPr>
        <p:sp>
          <p:nvSpPr>
            <p:cNvPr name="Freeform 23" id="23"/>
            <p:cNvSpPr/>
            <p:nvPr/>
          </p:nvSpPr>
          <p:spPr>
            <a:xfrm flipH="false" flipV="false" rot="0">
              <a:off x="0" y="0"/>
              <a:ext cx="11287760" cy="6350000"/>
            </a:xfrm>
            <a:custGeom>
              <a:avLst/>
              <a:gdLst/>
              <a:ahLst/>
              <a:cxnLst/>
              <a:rect r="r" b="b" t="t" l="l"/>
              <a:pathLst>
                <a:path h="6350000" w="11287760">
                  <a:moveTo>
                    <a:pt x="0" y="5824220"/>
                  </a:moveTo>
                  <a:lnTo>
                    <a:pt x="0" y="525780"/>
                  </a:lnTo>
                  <a:cubicBezTo>
                    <a:pt x="0" y="234950"/>
                    <a:pt x="234950" y="0"/>
                    <a:pt x="525780" y="0"/>
                  </a:cubicBezTo>
                  <a:lnTo>
                    <a:pt x="10761980" y="0"/>
                  </a:lnTo>
                  <a:cubicBezTo>
                    <a:pt x="11052810" y="0"/>
                    <a:pt x="11287760" y="234950"/>
                    <a:pt x="11287760" y="525780"/>
                  </a:cubicBezTo>
                  <a:lnTo>
                    <a:pt x="11287760" y="5822950"/>
                  </a:lnTo>
                  <a:cubicBezTo>
                    <a:pt x="11287760" y="6113780"/>
                    <a:pt x="11052810" y="6348730"/>
                    <a:pt x="10761980" y="6348730"/>
                  </a:cubicBezTo>
                  <a:lnTo>
                    <a:pt x="525780" y="6348730"/>
                  </a:lnTo>
                  <a:cubicBezTo>
                    <a:pt x="236220" y="6350000"/>
                    <a:pt x="0" y="6115050"/>
                    <a:pt x="0" y="5824220"/>
                  </a:cubicBezTo>
                  <a:close/>
                </a:path>
              </a:pathLst>
            </a:custGeom>
            <a:blipFill>
              <a:blip r:embed="rId4"/>
              <a:stretch>
                <a:fillRect l="-28761" t="0" r="-339" b="0"/>
              </a:stretch>
            </a:blipFill>
          </p:spPr>
        </p:sp>
      </p:grpSp>
      <p:grpSp>
        <p:nvGrpSpPr>
          <p:cNvPr name="Group 24" id="24"/>
          <p:cNvGrpSpPr/>
          <p:nvPr/>
        </p:nvGrpSpPr>
        <p:grpSpPr>
          <a:xfrm rot="0">
            <a:off x="12342884" y="2584018"/>
            <a:ext cx="5570690" cy="3133474"/>
            <a:chOff x="0" y="0"/>
            <a:chExt cx="11289030" cy="6350000"/>
          </a:xfrm>
        </p:grpSpPr>
        <p:sp>
          <p:nvSpPr>
            <p:cNvPr name="Freeform 25" id="25"/>
            <p:cNvSpPr/>
            <p:nvPr/>
          </p:nvSpPr>
          <p:spPr>
            <a:xfrm flipH="false" flipV="false" rot="0">
              <a:off x="0" y="0"/>
              <a:ext cx="11287760" cy="6350000"/>
            </a:xfrm>
            <a:custGeom>
              <a:avLst/>
              <a:gdLst/>
              <a:ahLst/>
              <a:cxnLst/>
              <a:rect r="r" b="b" t="t" l="l"/>
              <a:pathLst>
                <a:path h="6350000" w="11287760">
                  <a:moveTo>
                    <a:pt x="0" y="5824220"/>
                  </a:moveTo>
                  <a:lnTo>
                    <a:pt x="0" y="525780"/>
                  </a:lnTo>
                  <a:cubicBezTo>
                    <a:pt x="0" y="234950"/>
                    <a:pt x="234950" y="0"/>
                    <a:pt x="525780" y="0"/>
                  </a:cubicBezTo>
                  <a:lnTo>
                    <a:pt x="10761980" y="0"/>
                  </a:lnTo>
                  <a:cubicBezTo>
                    <a:pt x="11052810" y="0"/>
                    <a:pt x="11287760" y="234950"/>
                    <a:pt x="11287760" y="525780"/>
                  </a:cubicBezTo>
                  <a:lnTo>
                    <a:pt x="11287760" y="5822950"/>
                  </a:lnTo>
                  <a:cubicBezTo>
                    <a:pt x="11287760" y="6113780"/>
                    <a:pt x="11052810" y="6348730"/>
                    <a:pt x="10761980" y="6348730"/>
                  </a:cubicBezTo>
                  <a:lnTo>
                    <a:pt x="525780" y="6348730"/>
                  </a:lnTo>
                  <a:cubicBezTo>
                    <a:pt x="236220" y="6350000"/>
                    <a:pt x="0" y="6115050"/>
                    <a:pt x="0" y="5824220"/>
                  </a:cubicBezTo>
                  <a:close/>
                </a:path>
              </a:pathLst>
            </a:custGeom>
            <a:blipFill>
              <a:blip r:embed="rId5"/>
              <a:stretch>
                <a:fillRect l="-23513" t="0" r="-4519" b="0"/>
              </a:stretch>
            </a:blipFill>
          </p:spPr>
        </p:sp>
      </p:grpSp>
      <p:sp>
        <p:nvSpPr>
          <p:cNvPr name="TextBox 26" id="26"/>
          <p:cNvSpPr txBox="true"/>
          <p:nvPr/>
        </p:nvSpPr>
        <p:spPr>
          <a:xfrm rot="0">
            <a:off x="5418784" y="714863"/>
            <a:ext cx="7453950" cy="879901"/>
          </a:xfrm>
          <a:prstGeom prst="rect">
            <a:avLst/>
          </a:prstGeom>
        </p:spPr>
        <p:txBody>
          <a:bodyPr anchor="t" rtlCol="false" tIns="0" lIns="0" bIns="0" rIns="0">
            <a:spAutoFit/>
          </a:bodyPr>
          <a:lstStyle/>
          <a:p>
            <a:pPr algn="ctr" marL="0" indent="0" lvl="0">
              <a:lnSpc>
                <a:spcPts val="7151"/>
              </a:lnSpc>
              <a:spcBef>
                <a:spcPct val="0"/>
              </a:spcBef>
            </a:pPr>
            <a:r>
              <a:rPr lang="en-US" sz="5108">
                <a:solidFill>
                  <a:srgbClr val="FDFDFD"/>
                </a:solidFill>
                <a:latin typeface="Open Sans Extra Bold"/>
              </a:rPr>
              <a:t>Main Components</a:t>
            </a:r>
          </a:p>
        </p:txBody>
      </p:sp>
      <p:sp>
        <p:nvSpPr>
          <p:cNvPr name="TextBox 27" id="27"/>
          <p:cNvSpPr txBox="true"/>
          <p:nvPr/>
        </p:nvSpPr>
        <p:spPr>
          <a:xfrm rot="0">
            <a:off x="6495061" y="6319193"/>
            <a:ext cx="5297877" cy="1849060"/>
          </a:xfrm>
          <a:prstGeom prst="rect">
            <a:avLst/>
          </a:prstGeom>
        </p:spPr>
        <p:txBody>
          <a:bodyPr anchor="t" rtlCol="false" tIns="0" lIns="0" bIns="0" rIns="0">
            <a:spAutoFit/>
          </a:bodyPr>
          <a:lstStyle/>
          <a:p>
            <a:pPr algn="ctr">
              <a:lnSpc>
                <a:spcPts val="2145"/>
              </a:lnSpc>
            </a:pPr>
            <a:r>
              <a:rPr lang="en-US" sz="1532" spc="-30">
                <a:solidFill>
                  <a:srgbClr val="051D40"/>
                </a:solidFill>
                <a:latin typeface="Poppins"/>
              </a:rPr>
              <a:t>The feature offering a live view of each bay's occupancy. It's particularly beneficial for managing walk-ins, as staff can quickly see if a bay is available and appropriate for a walk-in's vehicle type and service needs. This capability greatly reduces wait times and enhances customer satisfaction.</a:t>
            </a:r>
          </a:p>
          <a:p>
            <a:pPr algn="ctr" marL="0" indent="0" lvl="0">
              <a:lnSpc>
                <a:spcPts val="2145"/>
              </a:lnSpc>
              <a:spcBef>
                <a:spcPct val="0"/>
              </a:spcBef>
            </a:pPr>
          </a:p>
        </p:txBody>
      </p:sp>
      <p:sp>
        <p:nvSpPr>
          <p:cNvPr name="TextBox 28" id="28"/>
          <p:cNvSpPr txBox="true"/>
          <p:nvPr/>
        </p:nvSpPr>
        <p:spPr>
          <a:xfrm rot="0">
            <a:off x="12622364" y="6363811"/>
            <a:ext cx="5297877" cy="2113328"/>
          </a:xfrm>
          <a:prstGeom prst="rect">
            <a:avLst/>
          </a:prstGeom>
        </p:spPr>
        <p:txBody>
          <a:bodyPr anchor="t" rtlCol="false" tIns="0" lIns="0" bIns="0" rIns="0">
            <a:spAutoFit/>
          </a:bodyPr>
          <a:lstStyle/>
          <a:p>
            <a:pPr algn="ctr">
              <a:lnSpc>
                <a:spcPts val="2145"/>
              </a:lnSpc>
            </a:pPr>
            <a:r>
              <a:rPr lang="en-US" sz="1532" spc="-30">
                <a:solidFill>
                  <a:srgbClr val="051D40"/>
                </a:solidFill>
                <a:latin typeface="Poppins"/>
              </a:rPr>
              <a:t>Our scheduling software stands out by providing a clear, real-time visual representation of the day's appointments, allowing employees to easily see which clients they have at specific times. This feature streamlines workflow, improves time management, and enhances overall service efficiency, ensuring a smoother and more organized operation in the tire change shop.</a:t>
            </a:r>
          </a:p>
          <a:p>
            <a:pPr algn="ctr" marL="0" indent="0" lvl="0">
              <a:lnSpc>
                <a:spcPts val="2145"/>
              </a:lnSpc>
              <a:spcBef>
                <a:spcPct val="0"/>
              </a:spcBef>
            </a:pPr>
          </a:p>
        </p:txBody>
      </p:sp>
      <p:sp>
        <p:nvSpPr>
          <p:cNvPr name="TextBox 29" id="29"/>
          <p:cNvSpPr txBox="true"/>
          <p:nvPr/>
        </p:nvSpPr>
        <p:spPr>
          <a:xfrm rot="0">
            <a:off x="1681250" y="5683634"/>
            <a:ext cx="2877407" cy="389605"/>
          </a:xfrm>
          <a:prstGeom prst="rect">
            <a:avLst/>
          </a:prstGeom>
        </p:spPr>
        <p:txBody>
          <a:bodyPr anchor="t" rtlCol="false" tIns="0" lIns="0" bIns="0" rIns="0">
            <a:spAutoFit/>
          </a:bodyPr>
          <a:lstStyle/>
          <a:p>
            <a:pPr algn="ctr" marL="0" indent="0" lvl="0">
              <a:lnSpc>
                <a:spcPts val="3200"/>
              </a:lnSpc>
              <a:spcBef>
                <a:spcPct val="0"/>
              </a:spcBef>
            </a:pPr>
            <a:r>
              <a:rPr lang="en-US" sz="2286">
                <a:solidFill>
                  <a:srgbClr val="051D40"/>
                </a:solidFill>
                <a:latin typeface="Open Sans Extra Bold"/>
              </a:rPr>
              <a:t>Dashboard</a:t>
            </a:r>
          </a:p>
        </p:txBody>
      </p:sp>
      <p:sp>
        <p:nvSpPr>
          <p:cNvPr name="TextBox 30" id="30"/>
          <p:cNvSpPr txBox="true"/>
          <p:nvPr/>
        </p:nvSpPr>
        <p:spPr>
          <a:xfrm rot="0">
            <a:off x="7705297" y="5669867"/>
            <a:ext cx="2877407" cy="389605"/>
          </a:xfrm>
          <a:prstGeom prst="rect">
            <a:avLst/>
          </a:prstGeom>
        </p:spPr>
        <p:txBody>
          <a:bodyPr anchor="t" rtlCol="false" tIns="0" lIns="0" bIns="0" rIns="0">
            <a:spAutoFit/>
          </a:bodyPr>
          <a:lstStyle/>
          <a:p>
            <a:pPr algn="ctr" marL="0" indent="0" lvl="0">
              <a:lnSpc>
                <a:spcPts val="3200"/>
              </a:lnSpc>
              <a:spcBef>
                <a:spcPct val="0"/>
              </a:spcBef>
            </a:pPr>
            <a:r>
              <a:rPr lang="en-US" sz="2286">
                <a:solidFill>
                  <a:srgbClr val="051D40"/>
                </a:solidFill>
                <a:latin typeface="Open Sans Extra Bold"/>
              </a:rPr>
              <a:t>Service Spot</a:t>
            </a:r>
          </a:p>
        </p:txBody>
      </p:sp>
      <p:sp>
        <p:nvSpPr>
          <p:cNvPr name="TextBox 31" id="31"/>
          <p:cNvSpPr txBox="true"/>
          <p:nvPr/>
        </p:nvSpPr>
        <p:spPr>
          <a:xfrm rot="0">
            <a:off x="13733534" y="5840856"/>
            <a:ext cx="2877407" cy="389605"/>
          </a:xfrm>
          <a:prstGeom prst="rect">
            <a:avLst/>
          </a:prstGeom>
        </p:spPr>
        <p:txBody>
          <a:bodyPr anchor="t" rtlCol="false" tIns="0" lIns="0" bIns="0" rIns="0">
            <a:spAutoFit/>
          </a:bodyPr>
          <a:lstStyle/>
          <a:p>
            <a:pPr algn="ctr" marL="0" indent="0" lvl="0">
              <a:lnSpc>
                <a:spcPts val="3200"/>
              </a:lnSpc>
              <a:spcBef>
                <a:spcPct val="0"/>
              </a:spcBef>
            </a:pPr>
            <a:r>
              <a:rPr lang="en-US" sz="2286">
                <a:solidFill>
                  <a:srgbClr val="051D40"/>
                </a:solidFill>
                <a:latin typeface="Open Sans Extra Bold"/>
              </a:rPr>
              <a:t>Schedule</a:t>
            </a:r>
          </a:p>
        </p:txBody>
      </p:sp>
      <p:sp>
        <p:nvSpPr>
          <p:cNvPr name="TextBox 32" id="32"/>
          <p:cNvSpPr txBox="true"/>
          <p:nvPr/>
        </p:nvSpPr>
        <p:spPr>
          <a:xfrm rot="0">
            <a:off x="365281" y="6309668"/>
            <a:ext cx="5575646" cy="1953534"/>
          </a:xfrm>
          <a:prstGeom prst="rect">
            <a:avLst/>
          </a:prstGeom>
        </p:spPr>
        <p:txBody>
          <a:bodyPr anchor="t" rtlCol="false" tIns="0" lIns="0" bIns="0" rIns="0">
            <a:spAutoFit/>
          </a:bodyPr>
          <a:lstStyle/>
          <a:p>
            <a:pPr algn="ctr">
              <a:lnSpc>
                <a:spcPts val="2257"/>
              </a:lnSpc>
            </a:pPr>
            <a:r>
              <a:rPr lang="en-US" sz="1612" spc="-32">
                <a:solidFill>
                  <a:srgbClr val="051D40"/>
                </a:solidFill>
                <a:latin typeface="Poppins"/>
              </a:rPr>
              <a:t>We implemented a dashboard with detailed insights. It stands out as it not only tracks operational performance but also directly ties it to financial outcomes. This level of detailed breakdown is invaluable for strategic planning, identifying growth opportunities, and making informed decisions to enhance service quality and profitability.</a:t>
            </a:r>
          </a:p>
          <a:p>
            <a:pPr algn="ctr" marL="0" indent="0" lvl="0">
              <a:lnSpc>
                <a:spcPts val="2257"/>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DAF6h9W2gmE</dc:identifier>
  <dcterms:modified xsi:type="dcterms:W3CDTF">2011-08-01T06:04:30Z</dcterms:modified>
  <cp:revision>1</cp:revision>
  <dc:title>FLEETFLOW</dc:title>
</cp:coreProperties>
</file>