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Montserrat" pitchFamily="2" charset="77"/>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p:cViewPr varScale="1">
        <p:scale>
          <a:sx n="136" d="100"/>
          <a:sy n="136" d="100"/>
        </p:scale>
        <p:origin x="960" y="176"/>
      </p:cViewPr>
      <p:guideLst>
        <p:guide orient="horz" pos="1620"/>
        <p:guide pos="2880"/>
      </p:guideLst>
    </p:cSldViewPr>
  </p:slideViewPr>
  <p:notesTextViewPr>
    <p:cViewPr>
      <p:scale>
        <a:sx n="1" d="1"/>
        <a:sy n="1" d="1"/>
      </p:scale>
      <p:origin x="0" y="-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first lecture in a series meant to be a mini prep course for the North American Computational Linguistics Olympiad. Even though these problems are taken from the NACLO, they should be useful prep for linguistics olympiads in other countries as well (so feel free to adjust the contest name).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05cf51f60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05cf51f60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Briefly introduce basic information about the NACLO, let them know how to register, explain the competition process and the types of problems (check out </a:t>
            </a:r>
            <a:r>
              <a:rPr lang="en" dirty="0" err="1"/>
              <a:t>nacloweb.org</a:t>
            </a:r>
            <a:r>
              <a:rPr lang="en" dirty="0"/>
              <a:t> for more information), emphasize that no prior knowledge is required and that the main skill is knowledge; change the dates to the dates of the competition the year you are giving </a:t>
            </a:r>
            <a:r>
              <a:rPr lang="en"/>
              <a:t>this lecture</a:t>
            </a:r>
            <a:endParaRPr dirty="0"/>
          </a:p>
          <a:p>
            <a:pPr marL="0" lvl="0" indent="0" algn="l" rtl="0">
              <a:spcBef>
                <a:spcPts val="0"/>
              </a:spcBef>
              <a:spcAft>
                <a:spcPts val="0"/>
              </a:spcAft>
              <a:buNone/>
            </a:pPr>
            <a:r>
              <a:rPr lang="en" dirty="0"/>
              <a:t>Today, we’ll be working on translation problems, chaos-and-order problems, and writing systems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05cf51f60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05cf51f60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 to the structure of a translation problem: basically, you’re usually given a list of words in 2 or more languages, and then the test is to complete some translations among the languages in a few directions</a:t>
            </a:r>
            <a:endParaRPr/>
          </a:p>
          <a:p>
            <a:pPr marL="0" lvl="0" indent="0" algn="l" rtl="0">
              <a:spcBef>
                <a:spcPts val="0"/>
              </a:spcBef>
              <a:spcAft>
                <a:spcPts val="0"/>
              </a:spcAft>
              <a:buNone/>
            </a:pPr>
            <a:r>
              <a:rPr lang="en"/>
              <a:t>The general strategy is to look for words in common among the sentences and build up a glossary of words. Another strategy is to figure out how the prefixes and suffixes work as well as what order words appear 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405cf51f60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405cf51f6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Guide</a:t>
            </a:r>
            <a:r>
              <a:rPr lang="en"/>
              <a:t>:</a:t>
            </a:r>
            <a:endParaRPr/>
          </a:p>
          <a:p>
            <a:pPr marL="457200" lvl="0" indent="-298450" algn="l" rtl="0">
              <a:spcBef>
                <a:spcPts val="0"/>
              </a:spcBef>
              <a:spcAft>
                <a:spcPts val="0"/>
              </a:spcAft>
              <a:buSzPts val="1100"/>
              <a:buAutoNum type="arabicPeriod"/>
            </a:pPr>
            <a:r>
              <a:rPr lang="en"/>
              <a:t>Intro the problem--basically just like, “here’s a problem where we need to translate between Gilbertese and English.”</a:t>
            </a:r>
            <a:endParaRPr/>
          </a:p>
          <a:p>
            <a:pPr marL="457200" lvl="0" indent="-298450" algn="l" rtl="0">
              <a:spcBef>
                <a:spcPts val="0"/>
              </a:spcBef>
              <a:spcAft>
                <a:spcPts val="0"/>
              </a:spcAft>
              <a:buSzPts val="1100"/>
              <a:buAutoNum type="arabicPeriod"/>
            </a:pPr>
            <a:r>
              <a:rPr lang="en"/>
              <a:t>Here’s an outline of the solution (“click” means click the slide because there’s an animation)</a:t>
            </a:r>
            <a:endParaRPr/>
          </a:p>
          <a:p>
            <a:pPr marL="914400" lvl="1" indent="-298450" algn="l" rtl="0">
              <a:spcBef>
                <a:spcPts val="0"/>
              </a:spcBef>
              <a:spcAft>
                <a:spcPts val="0"/>
              </a:spcAft>
              <a:buSzPts val="1100"/>
              <a:buAutoNum type="alphaLcPeriod"/>
            </a:pPr>
            <a:r>
              <a:rPr lang="en"/>
              <a:t>Based on the word in common between sentences 1 and 2 and 4, nakonako = walking, click</a:t>
            </a:r>
            <a:endParaRPr/>
          </a:p>
          <a:p>
            <a:pPr marL="914400" lvl="1" indent="-298450" algn="l" rtl="0">
              <a:spcBef>
                <a:spcPts val="0"/>
              </a:spcBef>
              <a:spcAft>
                <a:spcPts val="0"/>
              </a:spcAft>
              <a:buSzPts val="1100"/>
              <a:buAutoNum type="alphaLcPeriod"/>
            </a:pPr>
            <a:r>
              <a:rPr lang="en"/>
              <a:t>Mary is obviously a cognate w/ Meeri, click</a:t>
            </a:r>
            <a:endParaRPr/>
          </a:p>
          <a:p>
            <a:pPr marL="914400" lvl="1" indent="-298450" algn="l" rtl="0">
              <a:spcBef>
                <a:spcPts val="0"/>
              </a:spcBef>
              <a:spcAft>
                <a:spcPts val="0"/>
              </a:spcAft>
              <a:buSzPts val="1100"/>
              <a:buAutoNum type="alphaLcPeriod"/>
            </a:pPr>
            <a:r>
              <a:rPr lang="en"/>
              <a:t>Based on common word between 2 and 5, “aiine” = “woman” or women, click</a:t>
            </a:r>
            <a:endParaRPr/>
          </a:p>
          <a:p>
            <a:pPr marL="914400" lvl="1" indent="-298450" algn="l" rtl="0">
              <a:spcBef>
                <a:spcPts val="0"/>
              </a:spcBef>
              <a:spcAft>
                <a:spcPts val="0"/>
              </a:spcAft>
              <a:buSzPts val="1100"/>
              <a:buAutoNum type="alphaLcPeriod"/>
            </a:pPr>
            <a:r>
              <a:rPr lang="en"/>
              <a:t>Based on remaining commonality between sentences 2 and 4, “e” means “is” or “will” for the singular third person, and we can mark that everywhere, click</a:t>
            </a:r>
            <a:endParaRPr/>
          </a:p>
          <a:p>
            <a:pPr marL="914400" lvl="1" indent="-298450" algn="l" rtl="0">
              <a:spcBef>
                <a:spcPts val="0"/>
              </a:spcBef>
              <a:spcAft>
                <a:spcPts val="0"/>
              </a:spcAft>
              <a:buSzPts val="1100"/>
              <a:buAutoNum type="alphaLcPeriod"/>
            </a:pPr>
            <a:r>
              <a:rPr lang="en"/>
              <a:t>Looking at sentences 5, 6, 8, and 10, “a” means “are” or “will” for the plural third person, and we can mark that everywhere, click</a:t>
            </a:r>
            <a:endParaRPr/>
          </a:p>
          <a:p>
            <a:pPr marL="914400" lvl="1" indent="-298450" algn="l" rtl="0">
              <a:spcBef>
                <a:spcPts val="0"/>
              </a:spcBef>
              <a:spcAft>
                <a:spcPts val="0"/>
              </a:spcAft>
              <a:buSzPts val="1100"/>
              <a:buAutoNum type="alphaLcPeriod"/>
            </a:pPr>
            <a:r>
              <a:rPr lang="en"/>
              <a:t>Based on sentences 3, 8, and 10 (word in common), takaakaro = playing, click</a:t>
            </a:r>
            <a:endParaRPr/>
          </a:p>
          <a:p>
            <a:pPr marL="914400" lvl="1" indent="-298450" algn="l" rtl="0">
              <a:spcBef>
                <a:spcPts val="0"/>
              </a:spcBef>
              <a:spcAft>
                <a:spcPts val="0"/>
              </a:spcAft>
              <a:buSzPts val="1100"/>
              <a:buAutoNum type="alphaLcPeriod"/>
            </a:pPr>
            <a:r>
              <a:rPr lang="en"/>
              <a:t>Based on the only common word between 5 and 9, tekateka = sit, click</a:t>
            </a:r>
            <a:endParaRPr/>
          </a:p>
          <a:p>
            <a:pPr marL="914400" lvl="1" indent="-298450" algn="l" rtl="0">
              <a:spcBef>
                <a:spcPts val="0"/>
              </a:spcBef>
              <a:spcAft>
                <a:spcPts val="0"/>
              </a:spcAft>
              <a:buSzPts val="1100"/>
              <a:buAutoNum type="alphaLcPeriod"/>
            </a:pPr>
            <a:r>
              <a:rPr lang="en"/>
              <a:t>Based on the only common word between 6 and 7, tebotebo = bathe</a:t>
            </a:r>
            <a:endParaRPr/>
          </a:p>
          <a:p>
            <a:pPr marL="914400" lvl="1" indent="-298450" algn="l" rtl="0">
              <a:spcBef>
                <a:spcPts val="0"/>
              </a:spcBef>
              <a:spcAft>
                <a:spcPts val="0"/>
              </a:spcAft>
              <a:buSzPts val="1100"/>
              <a:buAutoNum type="alphaLcPeriod"/>
            </a:pPr>
            <a:r>
              <a:rPr lang="en"/>
              <a:t>Either i or ŋai could be “I” or “am”, but looking at the subject-verb order of what we have figured out in sentence 5 (women comes at the end, a/are comes at the beginning), “i” is “am”, click</a:t>
            </a:r>
            <a:endParaRPr/>
          </a:p>
          <a:p>
            <a:pPr marL="914400" lvl="1" indent="-298450" algn="l" rtl="0">
              <a:spcBef>
                <a:spcPts val="0"/>
              </a:spcBef>
              <a:spcAft>
                <a:spcPts val="0"/>
              </a:spcAft>
              <a:buSzPts val="1100"/>
              <a:buAutoNum type="alphaLcPeriod"/>
            </a:pPr>
            <a:r>
              <a:rPr lang="en"/>
              <a:t>By the same reasoning, looking at 1 and 9, ko is “are” or “will” for the second person, click</a:t>
            </a:r>
            <a:endParaRPr/>
          </a:p>
          <a:p>
            <a:pPr marL="914400" lvl="1" indent="-298450" algn="l" rtl="0">
              <a:spcBef>
                <a:spcPts val="0"/>
              </a:spcBef>
              <a:spcAft>
                <a:spcPts val="0"/>
              </a:spcAft>
              <a:buSzPts val="1100"/>
              <a:buAutoNum type="alphaLcPeriod"/>
            </a:pPr>
            <a:r>
              <a:rPr lang="en"/>
              <a:t>Looking at sentences 6 - 10, we can be pretty sure that n te bong aei = today, click</a:t>
            </a:r>
            <a:endParaRPr/>
          </a:p>
          <a:p>
            <a:pPr marL="914400" lvl="1" indent="-298450" algn="l" rtl="0">
              <a:spcBef>
                <a:spcPts val="0"/>
              </a:spcBef>
              <a:spcAft>
                <a:spcPts val="0"/>
              </a:spcAft>
              <a:buSzPts val="1100"/>
              <a:buAutoNum type="alphaLcPeriod"/>
            </a:pPr>
            <a:r>
              <a:rPr lang="en"/>
              <a:t>The only word left in sentence 1 is “you”, so it has to be ŋkoe, click</a:t>
            </a:r>
            <a:endParaRPr/>
          </a:p>
          <a:p>
            <a:pPr marL="914400" lvl="1" indent="-298450" algn="l" rtl="0">
              <a:spcBef>
                <a:spcPts val="0"/>
              </a:spcBef>
              <a:spcAft>
                <a:spcPts val="0"/>
              </a:spcAft>
              <a:buSzPts val="1100"/>
              <a:buAutoNum type="alphaLcPeriod"/>
            </a:pPr>
            <a:r>
              <a:rPr lang="en"/>
              <a:t>The only word left in sentence 3 is “I”, so it has to be ŋai, click</a:t>
            </a:r>
            <a:endParaRPr/>
          </a:p>
          <a:p>
            <a:pPr marL="914400" lvl="1" indent="-298450" algn="l" rtl="0">
              <a:spcBef>
                <a:spcPts val="0"/>
              </a:spcBef>
              <a:spcAft>
                <a:spcPts val="0"/>
              </a:spcAft>
              <a:buSzPts val="1100"/>
              <a:buAutoNum type="alphaLcPeriod"/>
            </a:pPr>
            <a:r>
              <a:rPr lang="en"/>
              <a:t>Looking at the difference between the word before aiine in 2 and 5, we can infer that “te” is the singular “the” and taian is the plural “the”, and we can mark that everywhere, click</a:t>
            </a:r>
            <a:endParaRPr/>
          </a:p>
          <a:p>
            <a:pPr marL="914400" lvl="1" indent="-298450" algn="l" rtl="0">
              <a:spcBef>
                <a:spcPts val="0"/>
              </a:spcBef>
              <a:spcAft>
                <a:spcPts val="0"/>
              </a:spcAft>
              <a:buSzPts val="1100"/>
              <a:buAutoNum type="alphaLcPeriod"/>
            </a:pPr>
            <a:r>
              <a:rPr lang="en"/>
              <a:t>Now looking at 5 and 10, irarikin = next to, click</a:t>
            </a:r>
            <a:endParaRPr/>
          </a:p>
          <a:p>
            <a:pPr marL="914400" lvl="1" indent="-298450" algn="l" rtl="0">
              <a:spcBef>
                <a:spcPts val="0"/>
              </a:spcBef>
              <a:spcAft>
                <a:spcPts val="0"/>
              </a:spcAft>
              <a:buSzPts val="1100"/>
              <a:buAutoNum type="alphaLcPeriod"/>
            </a:pPr>
            <a:r>
              <a:rPr lang="en"/>
              <a:t>Now looking at 8 and 10, it’s pretty obvious that ataei = children, click</a:t>
            </a:r>
            <a:endParaRPr/>
          </a:p>
          <a:p>
            <a:pPr marL="914400" lvl="1" indent="-298450" algn="l" rtl="0">
              <a:spcBef>
                <a:spcPts val="0"/>
              </a:spcBef>
              <a:spcAft>
                <a:spcPts val="0"/>
              </a:spcAft>
              <a:buSzPts val="1100"/>
              <a:buAutoNum type="alphaLcPeriod"/>
            </a:pPr>
            <a:r>
              <a:rPr lang="en"/>
              <a:t>The only word left in 10 is kawai, which must be road, click</a:t>
            </a:r>
            <a:endParaRPr/>
          </a:p>
          <a:p>
            <a:pPr marL="914400" lvl="1" indent="-298450" algn="l" rtl="0">
              <a:spcBef>
                <a:spcPts val="0"/>
              </a:spcBef>
              <a:spcAft>
                <a:spcPts val="0"/>
              </a:spcAft>
              <a:buSzPts val="1100"/>
              <a:buAutoNum type="alphaLcPeriod"/>
            </a:pPr>
            <a:r>
              <a:rPr lang="en"/>
              <a:t>The only word left in 9 is ningaabong, which must be tomorrow, click</a:t>
            </a:r>
            <a:endParaRPr/>
          </a:p>
          <a:p>
            <a:pPr marL="914400" lvl="1" indent="-298450" algn="l" rtl="0">
              <a:spcBef>
                <a:spcPts val="0"/>
              </a:spcBef>
              <a:spcAft>
                <a:spcPts val="0"/>
              </a:spcAft>
              <a:buSzPts val="1100"/>
              <a:buAutoNum type="alphaLcPeriod"/>
            </a:pPr>
            <a:r>
              <a:rPr lang="en"/>
              <a:t>Either inanon or auti could mean “house” in sentence 7, but looking at sentence 10, we notice that the preposition comes before the location, so auti must be house, click</a:t>
            </a:r>
            <a:endParaRPr/>
          </a:p>
          <a:p>
            <a:pPr marL="914400" lvl="1" indent="-298450" algn="l" rtl="0">
              <a:spcBef>
                <a:spcPts val="0"/>
              </a:spcBef>
              <a:spcAft>
                <a:spcPts val="0"/>
              </a:spcAft>
              <a:buSzPts val="1100"/>
              <a:buAutoNum type="alphaLcPeriod"/>
            </a:pPr>
            <a:r>
              <a:rPr lang="en"/>
              <a:t>And inanon must be in, click, and that can be verified by sentence 9, click</a:t>
            </a:r>
            <a:endParaRPr/>
          </a:p>
          <a:p>
            <a:pPr marL="914400" lvl="1" indent="-298450" algn="l" rtl="0">
              <a:spcBef>
                <a:spcPts val="0"/>
              </a:spcBef>
              <a:spcAft>
                <a:spcPts val="0"/>
              </a:spcAft>
              <a:buSzPts val="1100"/>
              <a:buAutoNum type="alphaLcPeriod"/>
            </a:pPr>
            <a:r>
              <a:rPr lang="en"/>
              <a:t>And finally, looking at 4 and 8, titooa must be store, and those are all the words that we’ll need for this problem, click, click</a:t>
            </a:r>
            <a:endParaRPr/>
          </a:p>
          <a:p>
            <a:pPr marL="457200" lvl="0" indent="-298450" algn="l" rtl="0">
              <a:spcBef>
                <a:spcPts val="0"/>
              </a:spcBef>
              <a:spcAft>
                <a:spcPts val="0"/>
              </a:spcAft>
              <a:buSzPts val="1100"/>
              <a:buAutoNum type="arabicPeriod"/>
            </a:pPr>
            <a:r>
              <a:rPr lang="en"/>
              <a:t>Now, we have to consider word order, click</a:t>
            </a:r>
            <a:endParaRPr/>
          </a:p>
          <a:p>
            <a:pPr marL="914400" lvl="1" indent="-298450" algn="l" rtl="0">
              <a:spcBef>
                <a:spcPts val="0"/>
              </a:spcBef>
              <a:spcAft>
                <a:spcPts val="0"/>
              </a:spcAft>
              <a:buSzPts val="1100"/>
              <a:buAutoNum type="alphaLcPeriod"/>
            </a:pPr>
            <a:r>
              <a:rPr lang="en"/>
              <a:t>As we can observe from sentence ten, we have the person marker first (which is a or e or i, letting us know if the 1st/second/third person did it), and then the main verb, and then the preposition, and then the object of the preposition with an article before it, and then we have the subject which is the children, and then we have the adverb, today.</a:t>
            </a:r>
            <a:endParaRPr/>
          </a:p>
          <a:p>
            <a:pPr marL="914400" lvl="1" indent="-298450" algn="l" rtl="0">
              <a:spcBef>
                <a:spcPts val="0"/>
              </a:spcBef>
              <a:spcAft>
                <a:spcPts val="0"/>
              </a:spcAft>
              <a:buSzPts val="1100"/>
              <a:buAutoNum type="alphaLcPeriod"/>
            </a:pPr>
            <a:r>
              <a:rPr lang="en"/>
              <a:t>Based on that, we can unscramble the first sentence, click, and using our glossary, we can translate it, click</a:t>
            </a:r>
            <a:endParaRPr/>
          </a:p>
          <a:p>
            <a:pPr marL="914400" lvl="1" indent="-298450" algn="l" rtl="0">
              <a:spcBef>
                <a:spcPts val="0"/>
              </a:spcBef>
              <a:spcAft>
                <a:spcPts val="0"/>
              </a:spcAft>
              <a:buSzPts val="1100"/>
              <a:buAutoNum type="alphaLcPeriod"/>
            </a:pPr>
            <a:r>
              <a:rPr lang="en"/>
              <a:t>Similarly, we can figure out parts 1b and 1c, click</a:t>
            </a:r>
            <a:endParaRPr/>
          </a:p>
          <a:p>
            <a:pPr marL="914400" lvl="1" indent="-298450" algn="l" rtl="0">
              <a:spcBef>
                <a:spcPts val="0"/>
              </a:spcBef>
              <a:spcAft>
                <a:spcPts val="0"/>
              </a:spcAft>
              <a:buSzPts val="1100"/>
              <a:buAutoNum type="alphaLcPeriod"/>
            </a:pPr>
            <a:r>
              <a:rPr lang="en"/>
              <a:t>And using the same information, we can figure out question 2 as well, click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405cf51f60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405cf51f60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Introduce chaos and order problems: typically you’re given a list of sentences in 2 or more languages, but this time, they’re in scrambled order, so you don’t know which matches up with which, but your task is to figure it out</a:t>
            </a:r>
            <a:endParaRPr/>
          </a:p>
          <a:p>
            <a:pPr marL="0" lvl="0" indent="0" algn="l" rtl="0">
              <a:spcBef>
                <a:spcPts val="0"/>
              </a:spcBef>
              <a:spcAft>
                <a:spcPts val="0"/>
              </a:spcAft>
              <a:buNone/>
            </a:pPr>
            <a:r>
              <a:rPr lang="en"/>
              <a:t>The general strategy is to first look for repeated words and keep counts of how many times each word appears (if one word in each language appears like 7 times, that’s a huge clue); other strategies are pretty similar to the translation problem strategies</a:t>
            </a:r>
            <a:endParaRPr/>
          </a:p>
          <a:p>
            <a:pPr marL="0" lvl="0" indent="0" algn="l" rtl="0">
              <a:spcBef>
                <a:spcPts val="0"/>
              </a:spcBef>
              <a:spcAft>
                <a:spcPts val="0"/>
              </a:spcAft>
              <a:buNone/>
            </a:pPr>
            <a:r>
              <a:rPr lang="en"/>
              <a:t>Also look out for easy giveaways like question marks, exclamation marks, and names - those will often be good starting points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405cf51f60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405cf51f60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here’s an example problem, it’s back and forth between Chalcatongo mixtec and English. So first we’re given our freebie, which we can mark right away, click</a:t>
            </a:r>
            <a:endParaRPr/>
          </a:p>
          <a:p>
            <a:pPr marL="0" lvl="0" indent="0" algn="l" rtl="0">
              <a:spcBef>
                <a:spcPts val="0"/>
              </a:spcBef>
              <a:spcAft>
                <a:spcPts val="0"/>
              </a:spcAft>
              <a:buNone/>
            </a:pPr>
            <a:r>
              <a:rPr lang="en"/>
              <a:t>Then, we notice that sentence b and sentence 8 are the only ones that contain the word “Pedro”, click, so they have to match up, click</a:t>
            </a:r>
            <a:endParaRPr/>
          </a:p>
          <a:p>
            <a:pPr marL="0" lvl="0" indent="0" algn="l" rtl="0">
              <a:spcBef>
                <a:spcPts val="0"/>
              </a:spcBef>
              <a:spcAft>
                <a:spcPts val="0"/>
              </a:spcAft>
              <a:buNone/>
            </a:pPr>
            <a:r>
              <a:rPr lang="en"/>
              <a:t>And then, let’s take a look at the two sentences that have “Maria” in them, click</a:t>
            </a:r>
            <a:endParaRPr/>
          </a:p>
          <a:p>
            <a:pPr marL="0" lvl="0" indent="0" algn="l" rtl="0">
              <a:spcBef>
                <a:spcPts val="0"/>
              </a:spcBef>
              <a:spcAft>
                <a:spcPts val="0"/>
              </a:spcAft>
              <a:buNone/>
            </a:pPr>
            <a:r>
              <a:rPr lang="en"/>
              <a:t>We can make a pretty confident guess that the shorter sentence in chalcatongo is going to correspond to the shorter sentence in English, so we can say 6 goes with g and 2 goes with e, click</a:t>
            </a:r>
            <a:endParaRPr/>
          </a:p>
          <a:p>
            <a:pPr marL="0" lvl="0" indent="0" algn="l" rtl="0">
              <a:spcBef>
                <a:spcPts val="0"/>
              </a:spcBef>
              <a:spcAft>
                <a:spcPts val="0"/>
              </a:spcAft>
              <a:buNone/>
            </a:pPr>
            <a:r>
              <a:rPr lang="en"/>
              <a:t>Now let’s go back to this water sentence that we were given. Sentence f is the only other sentence that contains the word “water” or “hot,” and sentence 3 is the only sentence that has two words in common with sentence 1, click, so we know that 3 goes with f, click</a:t>
            </a:r>
            <a:endParaRPr/>
          </a:p>
          <a:p>
            <a:pPr marL="0" lvl="0" indent="0" algn="l" rtl="0">
              <a:spcBef>
                <a:spcPts val="0"/>
              </a:spcBef>
              <a:spcAft>
                <a:spcPts val="0"/>
              </a:spcAft>
              <a:buNone/>
            </a:pPr>
            <a:r>
              <a:rPr lang="en"/>
              <a:t>And now, we observe the difference between 1 and 3. When the water is underlined, there’s an extra kaa word in there. And then, let’s look at the two sentences that contain “Juan”, click</a:t>
            </a:r>
            <a:endParaRPr/>
          </a:p>
          <a:p>
            <a:pPr marL="0" lvl="0" indent="0" algn="l" rtl="0">
              <a:spcBef>
                <a:spcPts val="0"/>
              </a:spcBef>
              <a:spcAft>
                <a:spcPts val="0"/>
              </a:spcAft>
              <a:buNone/>
            </a:pPr>
            <a:r>
              <a:rPr lang="en"/>
              <a:t>One of them is underlined, and the other is not, and in Chalcatongo, one of them has that kaa word that we saw, and the other does not, so we can match those up, click</a:t>
            </a:r>
            <a:endParaRPr/>
          </a:p>
          <a:p>
            <a:pPr marL="0" lvl="0" indent="0" algn="l" rtl="0">
              <a:spcBef>
                <a:spcPts val="0"/>
              </a:spcBef>
              <a:spcAft>
                <a:spcPts val="0"/>
              </a:spcAft>
              <a:buNone/>
            </a:pPr>
            <a:r>
              <a:rPr lang="en"/>
              <a:t>And finally, we have 5 and 9. They both have that kaa word in there because “it” and “the food” are both emphasized, but if we strip that out, we have two words in 5 and 1 word in 9. Food and expensive are distinct words, while “it” is often omitted or implied in a lot of languages, so we can be pretty confident that 9 goes with d click and 5 goes with h click, and that’s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405cf51f60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405cf51f60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type of problem is a writing system problem, where you’re given transcriptions in a few languages that may or may not be in order, and your task is basically the same as chaos-and-order/translation problems, except you’re working with transcriptions instead</a:t>
            </a:r>
            <a:endParaRPr/>
          </a:p>
          <a:p>
            <a:pPr marL="0" lvl="0" indent="0" algn="l" rtl="0">
              <a:spcBef>
                <a:spcPts val="0"/>
              </a:spcBef>
              <a:spcAft>
                <a:spcPts val="0"/>
              </a:spcAft>
              <a:buNone/>
            </a:pPr>
            <a:r>
              <a:rPr lang="en"/>
              <a:t>Similar general strategies: look for repeats and special punctuation as well as unique long phrases/words</a:t>
            </a:r>
            <a:endParaRPr/>
          </a:p>
          <a:p>
            <a:pPr marL="0" lvl="0" indent="0" algn="l" rtl="0">
              <a:spcBef>
                <a:spcPts val="0"/>
              </a:spcBef>
              <a:spcAft>
                <a:spcPts val="0"/>
              </a:spcAft>
              <a:buNone/>
            </a:pPr>
            <a:r>
              <a:rPr lang="en"/>
              <a:t>IMPORTANT: not all writing systems go left to right, so make sure not to make that assumption unless it’s explicitly stated!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405cf51f60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405cf51f60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here’s our last example problem for today, in this language called Inuktitut. If we look at this system for a little while, we can notice the patterns in the writing. So as you can see in the description it says that each character probably stands for a syllable. So looking at our first word, we can hypothesize that the first character is “mi”, and the second character is “ki”. And to confirm that this system is left to right, we just look at words 2 3 and 4, which all start with sa and contain that same character on the left. And then, the last big thing to notice is the little superscripts. Since each character stands for a syllable, we can pretty easily figure out that those little superscripts denote some of those consonants at the ends of words, like the m at the end of Tam or Tim. And there’s one more weird thing, which is the q. In nanuq, the nu has two superscripts, but then if you look at qayaq, there’s one character preceded by a left side superscript. So when we solve number 4, we want to keep that rule in mind. And with that, for each question, we can just look through the given words for the syllable that matches the syllable in the word we’re trying to figure out, and we can mark accordingly. For some of them, the syllable isn’t there in our glossary, so we’ll just mark “impossible” for those. And here’s the solution (go to next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410a4fb91d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410a4fb91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nacloweb.org/register_student.php"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Preparing for the NACLO: Part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 Info About NACLO</a:t>
            </a:r>
            <a:endParaRPr/>
          </a:p>
        </p:txBody>
      </p:sp>
      <p:sp>
        <p:nvSpPr>
          <p:cNvPr id="140" name="Google Shape;140;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NACLO = North American Computational Linguistics Olympiad</a:t>
            </a:r>
            <a:endParaRPr/>
          </a:p>
          <a:p>
            <a:pPr marL="457200" lvl="0" indent="-311150" algn="l" rtl="0">
              <a:spcBef>
                <a:spcPts val="0"/>
              </a:spcBef>
              <a:spcAft>
                <a:spcPts val="0"/>
              </a:spcAft>
              <a:buSzPts val="1300"/>
              <a:buChar char="➢"/>
            </a:pPr>
            <a:r>
              <a:rPr lang="en"/>
              <a:t>Register at </a:t>
            </a:r>
            <a:r>
              <a:rPr lang="en" u="sng">
                <a:solidFill>
                  <a:schemeClr val="hlink"/>
                </a:solidFill>
                <a:hlinkClick r:id="rId3"/>
              </a:rPr>
              <a:t>http://nacloweb.org/register_student.php</a:t>
            </a:r>
            <a:endParaRPr/>
          </a:p>
          <a:p>
            <a:pPr marL="457200" lvl="0" indent="-311150" algn="l" rtl="0">
              <a:spcBef>
                <a:spcPts val="0"/>
              </a:spcBef>
              <a:spcAft>
                <a:spcPts val="0"/>
              </a:spcAft>
              <a:buSzPts val="1300"/>
              <a:buChar char="➢"/>
            </a:pPr>
            <a:r>
              <a:rPr lang="en"/>
              <a:t>2 rounds: Open Round (January 24) and Invitational Round (March 7)</a:t>
            </a:r>
            <a:endParaRPr/>
          </a:p>
          <a:p>
            <a:pPr marL="914400" lvl="1" indent="-298450" algn="l" rtl="0">
              <a:spcBef>
                <a:spcPts val="0"/>
              </a:spcBef>
              <a:spcAft>
                <a:spcPts val="0"/>
              </a:spcAft>
              <a:buSzPts val="1100"/>
              <a:buChar char="○"/>
            </a:pPr>
            <a:r>
              <a:rPr lang="en"/>
              <a:t>Open Round: 3 hours, 8 problems</a:t>
            </a:r>
            <a:endParaRPr/>
          </a:p>
          <a:p>
            <a:pPr marL="914400" lvl="1" indent="-298450" algn="l" rtl="0">
              <a:spcBef>
                <a:spcPts val="0"/>
              </a:spcBef>
              <a:spcAft>
                <a:spcPts val="0"/>
              </a:spcAft>
              <a:buSzPts val="1100"/>
              <a:buChar char="○"/>
            </a:pPr>
            <a:r>
              <a:rPr lang="en"/>
              <a:t>Invitational Round: 4 hours, 10 problems, usually harder</a:t>
            </a:r>
            <a:endParaRPr/>
          </a:p>
          <a:p>
            <a:pPr marL="914400" lvl="1" indent="-298450" algn="l" rtl="0">
              <a:spcBef>
                <a:spcPts val="0"/>
              </a:spcBef>
              <a:spcAft>
                <a:spcPts val="0"/>
              </a:spcAft>
              <a:buSzPts val="1100"/>
              <a:buChar char="○"/>
            </a:pPr>
            <a:r>
              <a:rPr lang="en"/>
              <a:t>International Linguistics Olympiad teams are selected based on Invitational Round scores</a:t>
            </a:r>
            <a:endParaRPr/>
          </a:p>
          <a:p>
            <a:pPr marL="1371600" lvl="2" indent="-298450" algn="l" rtl="0">
              <a:spcBef>
                <a:spcPts val="0"/>
              </a:spcBef>
              <a:spcAft>
                <a:spcPts val="0"/>
              </a:spcAft>
              <a:buSzPts val="1100"/>
              <a:buChar char="■"/>
            </a:pPr>
            <a:r>
              <a:rPr lang="en"/>
              <a:t>2 US teams of 4, 1 Canadian team (Anglophone), 4 USA alternates, 2 Canadian alternates</a:t>
            </a:r>
            <a:endParaRPr/>
          </a:p>
          <a:p>
            <a:pPr marL="457200" lvl="0" indent="-311150" algn="l" rtl="0">
              <a:spcBef>
                <a:spcPts val="0"/>
              </a:spcBef>
              <a:spcAft>
                <a:spcPts val="0"/>
              </a:spcAft>
              <a:buSzPts val="1300"/>
              <a:buChar char="➢"/>
            </a:pPr>
            <a:r>
              <a:rPr lang="en"/>
              <a:t>Problems: logic puzzles about language and linguistics</a:t>
            </a:r>
            <a:endParaRPr/>
          </a:p>
          <a:p>
            <a:pPr marL="914400" lvl="1" indent="-298450" algn="l" rtl="0">
              <a:spcBef>
                <a:spcPts val="0"/>
              </a:spcBef>
              <a:spcAft>
                <a:spcPts val="0"/>
              </a:spcAft>
              <a:buSzPts val="1100"/>
              <a:buChar char="○"/>
            </a:pPr>
            <a:r>
              <a:rPr lang="en"/>
              <a:t>Translation, numbers, maps, calendars, writing systems, phonetic systems, etc.</a:t>
            </a:r>
            <a:endParaRPr/>
          </a:p>
          <a:p>
            <a:pPr marL="457200" lvl="0" indent="-311150" algn="l" rtl="0">
              <a:spcBef>
                <a:spcPts val="0"/>
              </a:spcBef>
              <a:spcAft>
                <a:spcPts val="0"/>
              </a:spcAft>
              <a:buSzPts val="1300"/>
              <a:buChar char="➢"/>
            </a:pPr>
            <a:r>
              <a:rPr lang="en"/>
              <a:t>No prior knowledge required!</a:t>
            </a:r>
            <a:endParaRPr/>
          </a:p>
          <a:p>
            <a:pPr marL="914400" lvl="1" indent="-298450" algn="l" rtl="0">
              <a:spcBef>
                <a:spcPts val="0"/>
              </a:spcBef>
              <a:spcAft>
                <a:spcPts val="0"/>
              </a:spcAft>
              <a:buSzPts val="1100"/>
              <a:buChar char="○"/>
            </a:pPr>
            <a:r>
              <a:rPr lang="en"/>
              <a:t>Main skill = logic, best way to develop is to do previous problems</a:t>
            </a:r>
            <a:endParaRPr/>
          </a:p>
          <a:p>
            <a:pPr marL="457200" lvl="0" indent="-311150" algn="l" rtl="0">
              <a:spcBef>
                <a:spcPts val="0"/>
              </a:spcBef>
              <a:spcAft>
                <a:spcPts val="0"/>
              </a:spcAft>
              <a:buSzPts val="1300"/>
              <a:buChar char="➢"/>
            </a:pPr>
            <a:r>
              <a:rPr lang="en"/>
              <a:t>Today: translation problems, chaos-and-order problems, writing systems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Translation Problems</a:t>
            </a:r>
            <a:endParaRPr/>
          </a:p>
        </p:txBody>
      </p:sp>
      <p:sp>
        <p:nvSpPr>
          <p:cNvPr id="146" name="Google Shape;146;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Task: Language A → Language B, Language B → Language A, Language X → English, English → Language X, etc.</a:t>
            </a:r>
            <a:endParaRPr/>
          </a:p>
          <a:p>
            <a:pPr marL="457200" lvl="0" indent="-311150" algn="l" rtl="0">
              <a:spcBef>
                <a:spcPts val="0"/>
              </a:spcBef>
              <a:spcAft>
                <a:spcPts val="0"/>
              </a:spcAft>
              <a:buSzPts val="1300"/>
              <a:buChar char="➢"/>
            </a:pPr>
            <a:r>
              <a:rPr lang="en"/>
              <a:t>Typical structure: words/phrases/sentences in 2 (sometimes 3) languages, matched up; task is to translate some items back and forth, figure out some new words</a:t>
            </a:r>
            <a:endParaRPr/>
          </a:p>
          <a:p>
            <a:pPr marL="457200" lvl="0" indent="-311150" algn="l" rtl="0">
              <a:spcBef>
                <a:spcPts val="0"/>
              </a:spcBef>
              <a:spcAft>
                <a:spcPts val="0"/>
              </a:spcAft>
              <a:buSzPts val="1300"/>
              <a:buChar char="➢"/>
            </a:pPr>
            <a:r>
              <a:rPr lang="en"/>
              <a:t>General strategy: look for words in common among the items, create a glossary; figure out prefix/suffix system and word order/grammatical structure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2168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Problem</a:t>
            </a:r>
            <a:endParaRPr/>
          </a:p>
        </p:txBody>
      </p:sp>
      <p:pic>
        <p:nvPicPr>
          <p:cNvPr id="152" name="Google Shape;152;p16"/>
          <p:cNvPicPr preferRelativeResize="0"/>
          <p:nvPr/>
        </p:nvPicPr>
        <p:blipFill rotWithShape="1">
          <a:blip r:embed="rId3">
            <a:alphaModFix/>
          </a:blip>
          <a:srcRect b="61459"/>
          <a:stretch/>
        </p:blipFill>
        <p:spPr>
          <a:xfrm>
            <a:off x="0" y="778075"/>
            <a:ext cx="4640452" cy="1982325"/>
          </a:xfrm>
          <a:prstGeom prst="rect">
            <a:avLst/>
          </a:prstGeom>
          <a:noFill/>
          <a:ln>
            <a:noFill/>
          </a:ln>
        </p:spPr>
      </p:pic>
      <p:pic>
        <p:nvPicPr>
          <p:cNvPr id="153" name="Google Shape;153;p16"/>
          <p:cNvPicPr preferRelativeResize="0"/>
          <p:nvPr/>
        </p:nvPicPr>
        <p:blipFill rotWithShape="1">
          <a:blip r:embed="rId3">
            <a:alphaModFix/>
          </a:blip>
          <a:srcRect t="38540"/>
          <a:stretch/>
        </p:blipFill>
        <p:spPr>
          <a:xfrm>
            <a:off x="4503550" y="1982324"/>
            <a:ext cx="4640452" cy="3161173"/>
          </a:xfrm>
          <a:prstGeom prst="rect">
            <a:avLst/>
          </a:prstGeom>
          <a:noFill/>
          <a:ln>
            <a:noFill/>
          </a:ln>
        </p:spPr>
      </p:pic>
      <p:sp>
        <p:nvSpPr>
          <p:cNvPr id="154" name="Google Shape;154;p16"/>
          <p:cNvSpPr/>
          <p:nvPr/>
        </p:nvSpPr>
        <p:spPr>
          <a:xfrm>
            <a:off x="428075" y="1219300"/>
            <a:ext cx="381900" cy="1251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376325" y="1344400"/>
            <a:ext cx="381900" cy="1251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2873275" y="1344400"/>
            <a:ext cx="353700" cy="1251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2722725" y="1219300"/>
            <a:ext cx="353700" cy="1251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376325" y="1648300"/>
            <a:ext cx="381900" cy="1251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2722725" y="1648300"/>
            <a:ext cx="306600" cy="1251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869325" y="1377375"/>
            <a:ext cx="191100" cy="92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1588100" y="1832725"/>
            <a:ext cx="191100" cy="92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2598500" y="1832725"/>
            <a:ext cx="306600" cy="92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2500625" y="1377375"/>
            <a:ext cx="306600" cy="92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302950" y="1370775"/>
            <a:ext cx="73500" cy="125100"/>
          </a:xfrm>
          <a:prstGeom prst="ellipse">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a:off x="302950" y="1648300"/>
            <a:ext cx="73500" cy="125100"/>
          </a:xfrm>
          <a:prstGeom prst="ellipse">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2807225" y="1360875"/>
            <a:ext cx="73500" cy="125100"/>
          </a:xfrm>
          <a:prstGeom prst="ellipse">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2649225" y="1648300"/>
            <a:ext cx="73500" cy="125100"/>
          </a:xfrm>
          <a:prstGeom prst="ellipse">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a:off x="362225" y="1509075"/>
            <a:ext cx="381900" cy="1251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376325" y="2236850"/>
            <a:ext cx="381900" cy="1251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376325" y="2540725"/>
            <a:ext cx="381900" cy="1251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2598500" y="1504600"/>
            <a:ext cx="306600" cy="1251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3076425" y="2236850"/>
            <a:ext cx="259500" cy="1251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3076425" y="2540725"/>
            <a:ext cx="259500" cy="125100"/>
          </a:xfrm>
          <a:prstGeom prst="roundRect">
            <a:avLst>
              <a:gd name="adj" fmla="val 16667"/>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381975" y="1818625"/>
            <a:ext cx="353700" cy="921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442175" y="2405300"/>
            <a:ext cx="306600" cy="921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2749100" y="2413150"/>
            <a:ext cx="124200" cy="921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3029325" y="1832725"/>
            <a:ext cx="259500" cy="92100"/>
          </a:xfrm>
          <a:prstGeom prst="rect">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302950" y="1820313"/>
            <a:ext cx="73500" cy="92100"/>
          </a:xfrm>
          <a:prstGeom prst="frame">
            <a:avLst>
              <a:gd name="adj1" fmla="val 125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302950" y="1972238"/>
            <a:ext cx="73500" cy="92100"/>
          </a:xfrm>
          <a:prstGeom prst="frame">
            <a:avLst>
              <a:gd name="adj1" fmla="val 125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302950" y="2256475"/>
            <a:ext cx="73500" cy="92100"/>
          </a:xfrm>
          <a:prstGeom prst="frame">
            <a:avLst>
              <a:gd name="adj1" fmla="val 125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302950" y="2567100"/>
            <a:ext cx="73500" cy="92100"/>
          </a:xfrm>
          <a:prstGeom prst="frame">
            <a:avLst>
              <a:gd name="adj1" fmla="val 125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2905100" y="1792000"/>
            <a:ext cx="124200" cy="125100"/>
          </a:xfrm>
          <a:prstGeom prst="frame">
            <a:avLst>
              <a:gd name="adj1" fmla="val 125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2873275" y="1958875"/>
            <a:ext cx="124200" cy="125100"/>
          </a:xfrm>
          <a:prstGeom prst="frame">
            <a:avLst>
              <a:gd name="adj1" fmla="val 125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2905100" y="2239600"/>
            <a:ext cx="124200" cy="125100"/>
          </a:xfrm>
          <a:prstGeom prst="frame">
            <a:avLst>
              <a:gd name="adj1" fmla="val 125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2905100" y="2515638"/>
            <a:ext cx="124200" cy="125100"/>
          </a:xfrm>
          <a:prstGeom prst="frame">
            <a:avLst>
              <a:gd name="adj1" fmla="val 125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288825" y="1515675"/>
            <a:ext cx="73500" cy="125100"/>
          </a:xfrm>
          <a:prstGeom prst="ellipse">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302950" y="2097863"/>
            <a:ext cx="73500" cy="125100"/>
          </a:xfrm>
          <a:prstGeom prst="ellipse">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2470150" y="1515675"/>
            <a:ext cx="124200" cy="125100"/>
          </a:xfrm>
          <a:prstGeom prst="ellipse">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2470150" y="2097875"/>
            <a:ext cx="124200" cy="125100"/>
          </a:xfrm>
          <a:prstGeom prst="ellipse">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388550" y="1956925"/>
            <a:ext cx="353700" cy="92100"/>
          </a:xfrm>
          <a:prstGeom prst="rect">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376325" y="2104550"/>
            <a:ext cx="353700" cy="92100"/>
          </a:xfrm>
          <a:prstGeom prst="rect">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2574950" y="2115738"/>
            <a:ext cx="353700" cy="92100"/>
          </a:xfrm>
          <a:prstGeom prst="rect">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3005775" y="1960450"/>
            <a:ext cx="306600" cy="92100"/>
          </a:xfrm>
          <a:prstGeom prst="rect">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316125" y="1225900"/>
            <a:ext cx="124200" cy="921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316125" y="2405288"/>
            <a:ext cx="124200" cy="921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a:off x="2575175" y="1191628"/>
            <a:ext cx="157500" cy="1251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a:off x="2575175" y="2398778"/>
            <a:ext cx="157500" cy="1251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a:off x="1277650" y="1970100"/>
            <a:ext cx="501600" cy="92100"/>
          </a:xfrm>
          <a:prstGeom prst="rect">
            <a:avLst/>
          </a:prstGeom>
          <a:noFill/>
          <a:ln w="9525" cap="flat" cmpd="sng">
            <a:solidFill>
              <a:srgbClr val="4C1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a:off x="1812025" y="2557225"/>
            <a:ext cx="501600" cy="92100"/>
          </a:xfrm>
          <a:prstGeom prst="rect">
            <a:avLst/>
          </a:prstGeom>
          <a:noFill/>
          <a:ln w="9525" cap="flat" cmpd="sng">
            <a:solidFill>
              <a:srgbClr val="4C1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a:off x="3320675" y="1965975"/>
            <a:ext cx="259500" cy="92100"/>
          </a:xfrm>
          <a:prstGeom prst="rect">
            <a:avLst/>
          </a:prstGeom>
          <a:noFill/>
          <a:ln w="9525" cap="flat" cmpd="sng">
            <a:solidFill>
              <a:srgbClr val="4C1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a:off x="3960425" y="2557225"/>
            <a:ext cx="259500" cy="92100"/>
          </a:xfrm>
          <a:prstGeom prst="rect">
            <a:avLst/>
          </a:prstGeom>
          <a:noFill/>
          <a:ln w="9525" cap="flat" cmpd="sng">
            <a:solidFill>
              <a:srgbClr val="4C1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a:off x="829800" y="1225900"/>
            <a:ext cx="191100" cy="125100"/>
          </a:xfrm>
          <a:prstGeom prst="ellipse">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a:off x="758225" y="2388800"/>
            <a:ext cx="222900" cy="125100"/>
          </a:xfrm>
          <a:prstGeom prst="ellipse">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2403250" y="1191625"/>
            <a:ext cx="191100" cy="125100"/>
          </a:xfrm>
          <a:prstGeom prst="ellipse">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2403250" y="2398775"/>
            <a:ext cx="191100" cy="125100"/>
          </a:xfrm>
          <a:prstGeom prst="ellipse">
            <a:avLst/>
          </a:prstGeom>
          <a:no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1277650" y="2104550"/>
            <a:ext cx="157500" cy="92100"/>
          </a:xfrm>
          <a:prstGeom prst="roundRect">
            <a:avLst>
              <a:gd name="adj" fmla="val 16667"/>
            </a:avLst>
          </a:prstGeom>
          <a:noFill/>
          <a:ln w="9525"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744125" y="1532175"/>
            <a:ext cx="157500" cy="92100"/>
          </a:xfrm>
          <a:prstGeom prst="roundRect">
            <a:avLst>
              <a:gd name="adj" fmla="val 16667"/>
            </a:avLst>
          </a:prstGeom>
          <a:noFill/>
          <a:ln w="9525"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2427125" y="1530125"/>
            <a:ext cx="73500" cy="92100"/>
          </a:xfrm>
          <a:prstGeom prst="roundRect">
            <a:avLst>
              <a:gd name="adj" fmla="val 16667"/>
            </a:avLst>
          </a:prstGeom>
          <a:noFill/>
          <a:ln w="9525"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2403250" y="2114375"/>
            <a:ext cx="73500" cy="92100"/>
          </a:xfrm>
          <a:prstGeom prst="roundRect">
            <a:avLst>
              <a:gd name="adj" fmla="val 16667"/>
            </a:avLst>
          </a:prstGeom>
          <a:noFill/>
          <a:ln w="9525"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1396175" y="1818625"/>
            <a:ext cx="191100" cy="921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1396175" y="2256475"/>
            <a:ext cx="191100" cy="921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1396175" y="2542850"/>
            <a:ext cx="191100" cy="921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2436700" y="1823275"/>
            <a:ext cx="157500" cy="921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2420050" y="2269175"/>
            <a:ext cx="157500" cy="921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2420050" y="2561375"/>
            <a:ext cx="157500" cy="921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6" name="Google Shape;216;p16"/>
          <p:cNvCxnSpPr/>
          <p:nvPr/>
        </p:nvCxnSpPr>
        <p:spPr>
          <a:xfrm>
            <a:off x="1445348" y="1759238"/>
            <a:ext cx="135000" cy="0"/>
          </a:xfrm>
          <a:prstGeom prst="straightConnector1">
            <a:avLst/>
          </a:prstGeom>
          <a:noFill/>
          <a:ln w="38100" cap="flat" cmpd="sng">
            <a:solidFill>
              <a:schemeClr val="dk2"/>
            </a:solidFill>
            <a:prstDash val="solid"/>
            <a:round/>
            <a:headEnd type="none" w="med" len="med"/>
            <a:tailEnd type="none" w="med" len="med"/>
          </a:ln>
        </p:spPr>
      </p:cxnSp>
      <p:cxnSp>
        <p:nvCxnSpPr>
          <p:cNvPr id="217" name="Google Shape;217;p16"/>
          <p:cNvCxnSpPr/>
          <p:nvPr/>
        </p:nvCxnSpPr>
        <p:spPr>
          <a:xfrm>
            <a:off x="2464761" y="1771663"/>
            <a:ext cx="135000" cy="0"/>
          </a:xfrm>
          <a:prstGeom prst="straightConnector1">
            <a:avLst/>
          </a:prstGeom>
          <a:noFill/>
          <a:ln w="38100" cap="flat" cmpd="sng">
            <a:solidFill>
              <a:schemeClr val="dk2"/>
            </a:solidFill>
            <a:prstDash val="solid"/>
            <a:round/>
            <a:headEnd type="none" w="med" len="med"/>
            <a:tailEnd type="none" w="med" len="med"/>
          </a:ln>
        </p:spPr>
      </p:cxnSp>
      <p:cxnSp>
        <p:nvCxnSpPr>
          <p:cNvPr id="218" name="Google Shape;218;p16"/>
          <p:cNvCxnSpPr/>
          <p:nvPr/>
        </p:nvCxnSpPr>
        <p:spPr>
          <a:xfrm rot="10800000" flipH="1">
            <a:off x="717275" y="1930525"/>
            <a:ext cx="304800" cy="6600"/>
          </a:xfrm>
          <a:prstGeom prst="straightConnector1">
            <a:avLst/>
          </a:prstGeom>
          <a:noFill/>
          <a:ln w="38100" cap="flat" cmpd="sng">
            <a:solidFill>
              <a:srgbClr val="000000"/>
            </a:solidFill>
            <a:prstDash val="solid"/>
            <a:round/>
            <a:headEnd type="none" w="med" len="med"/>
            <a:tailEnd type="none" w="med" len="med"/>
          </a:ln>
        </p:spPr>
      </p:cxnSp>
      <p:cxnSp>
        <p:nvCxnSpPr>
          <p:cNvPr id="219" name="Google Shape;219;p16"/>
          <p:cNvCxnSpPr/>
          <p:nvPr/>
        </p:nvCxnSpPr>
        <p:spPr>
          <a:xfrm rot="10800000" flipH="1">
            <a:off x="772950" y="2633613"/>
            <a:ext cx="304800" cy="6600"/>
          </a:xfrm>
          <a:prstGeom prst="straightConnector1">
            <a:avLst/>
          </a:prstGeom>
          <a:noFill/>
          <a:ln w="38100" cap="flat" cmpd="sng">
            <a:solidFill>
              <a:srgbClr val="000000"/>
            </a:solidFill>
            <a:prstDash val="solid"/>
            <a:round/>
            <a:headEnd type="none" w="med" len="med"/>
            <a:tailEnd type="none" w="med" len="med"/>
          </a:ln>
        </p:spPr>
      </p:cxnSp>
      <p:cxnSp>
        <p:nvCxnSpPr>
          <p:cNvPr id="220" name="Google Shape;220;p16"/>
          <p:cNvCxnSpPr/>
          <p:nvPr/>
        </p:nvCxnSpPr>
        <p:spPr>
          <a:xfrm rot="10800000" flipH="1">
            <a:off x="3330275" y="2661625"/>
            <a:ext cx="298500" cy="4200"/>
          </a:xfrm>
          <a:prstGeom prst="straightConnector1">
            <a:avLst/>
          </a:prstGeom>
          <a:noFill/>
          <a:ln w="38100" cap="flat" cmpd="sng">
            <a:solidFill>
              <a:srgbClr val="000000"/>
            </a:solidFill>
            <a:prstDash val="solid"/>
            <a:round/>
            <a:headEnd type="none" w="med" len="med"/>
            <a:tailEnd type="none" w="med" len="med"/>
          </a:ln>
        </p:spPr>
      </p:cxnSp>
      <p:cxnSp>
        <p:nvCxnSpPr>
          <p:cNvPr id="221" name="Google Shape;221;p16"/>
          <p:cNvCxnSpPr/>
          <p:nvPr/>
        </p:nvCxnSpPr>
        <p:spPr>
          <a:xfrm rot="10800000" flipH="1">
            <a:off x="3226975" y="1939338"/>
            <a:ext cx="304800" cy="6600"/>
          </a:xfrm>
          <a:prstGeom prst="straightConnector1">
            <a:avLst/>
          </a:prstGeom>
          <a:noFill/>
          <a:ln w="38100" cap="flat" cmpd="sng">
            <a:solidFill>
              <a:srgbClr val="000000"/>
            </a:solidFill>
            <a:prstDash val="solid"/>
            <a:round/>
            <a:headEnd type="none" w="med" len="med"/>
            <a:tailEnd type="none" w="med" len="med"/>
          </a:ln>
        </p:spPr>
      </p:cxnSp>
      <p:sp>
        <p:nvSpPr>
          <p:cNvPr id="222" name="Google Shape;222;p16"/>
          <p:cNvSpPr/>
          <p:nvPr/>
        </p:nvSpPr>
        <p:spPr>
          <a:xfrm>
            <a:off x="2436700" y="1969513"/>
            <a:ext cx="157500" cy="921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754350" y="1959075"/>
            <a:ext cx="222900" cy="1251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1601575" y="2543750"/>
            <a:ext cx="222900" cy="125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1614988" y="2240425"/>
            <a:ext cx="222900" cy="125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2607004" y="2247950"/>
            <a:ext cx="298500" cy="125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2592079" y="2504875"/>
            <a:ext cx="298500" cy="125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8" name="Google Shape;228;p16"/>
          <p:cNvCxnSpPr/>
          <p:nvPr/>
        </p:nvCxnSpPr>
        <p:spPr>
          <a:xfrm rot="10800000" flipH="1">
            <a:off x="1124475" y="2619425"/>
            <a:ext cx="321300" cy="21600"/>
          </a:xfrm>
          <a:prstGeom prst="straightConnector1">
            <a:avLst/>
          </a:prstGeom>
          <a:noFill/>
          <a:ln w="38100" cap="flat" cmpd="sng">
            <a:solidFill>
              <a:schemeClr val="dk2"/>
            </a:solidFill>
            <a:prstDash val="solid"/>
            <a:round/>
            <a:headEnd type="none" w="med" len="med"/>
            <a:tailEnd type="none" w="med" len="med"/>
          </a:ln>
        </p:spPr>
      </p:cxnSp>
      <p:cxnSp>
        <p:nvCxnSpPr>
          <p:cNvPr id="229" name="Google Shape;229;p16"/>
          <p:cNvCxnSpPr/>
          <p:nvPr/>
        </p:nvCxnSpPr>
        <p:spPr>
          <a:xfrm rot="10800000" flipH="1">
            <a:off x="3628775" y="2652925"/>
            <a:ext cx="321300" cy="21600"/>
          </a:xfrm>
          <a:prstGeom prst="straightConnector1">
            <a:avLst/>
          </a:prstGeom>
          <a:noFill/>
          <a:ln w="38100" cap="flat" cmpd="sng">
            <a:solidFill>
              <a:schemeClr val="dk2"/>
            </a:solidFill>
            <a:prstDash val="solid"/>
            <a:round/>
            <a:headEnd type="none" w="med" len="med"/>
            <a:tailEnd type="none" w="med" len="med"/>
          </a:ln>
        </p:spPr>
      </p:cxnSp>
      <p:cxnSp>
        <p:nvCxnSpPr>
          <p:cNvPr id="230" name="Google Shape;230;p16"/>
          <p:cNvCxnSpPr>
            <a:stCxn id="203" idx="5"/>
            <a:endCxn id="212" idx="0"/>
          </p:cNvCxnSpPr>
          <p:nvPr/>
        </p:nvCxnSpPr>
        <p:spPr>
          <a:xfrm>
            <a:off x="948482" y="2495580"/>
            <a:ext cx="543300" cy="47400"/>
          </a:xfrm>
          <a:prstGeom prst="straightConnector1">
            <a:avLst/>
          </a:prstGeom>
          <a:noFill/>
          <a:ln w="38100" cap="flat" cmpd="sng">
            <a:solidFill>
              <a:srgbClr val="00FF00"/>
            </a:solidFill>
            <a:prstDash val="solid"/>
            <a:round/>
            <a:headEnd type="none" w="med" len="med"/>
            <a:tailEnd type="none" w="med" len="med"/>
          </a:ln>
        </p:spPr>
      </p:cxnSp>
      <p:cxnSp>
        <p:nvCxnSpPr>
          <p:cNvPr id="231" name="Google Shape;231;p16"/>
          <p:cNvCxnSpPr/>
          <p:nvPr/>
        </p:nvCxnSpPr>
        <p:spPr>
          <a:xfrm rot="10800000" flipH="1">
            <a:off x="2889729" y="2484563"/>
            <a:ext cx="315600" cy="26700"/>
          </a:xfrm>
          <a:prstGeom prst="straightConnector1">
            <a:avLst/>
          </a:prstGeom>
          <a:noFill/>
          <a:ln w="38100" cap="flat" cmpd="sng">
            <a:solidFill>
              <a:srgbClr val="00FF00"/>
            </a:solidFill>
            <a:prstDash val="solid"/>
            <a:round/>
            <a:headEnd type="none" w="med" len="med"/>
            <a:tailEnd type="none" w="med" len="med"/>
          </a:ln>
        </p:spPr>
      </p:cxnSp>
      <p:sp>
        <p:nvSpPr>
          <p:cNvPr id="232" name="Google Shape;232;p16"/>
          <p:cNvSpPr/>
          <p:nvPr/>
        </p:nvSpPr>
        <p:spPr>
          <a:xfrm>
            <a:off x="1119050" y="1650550"/>
            <a:ext cx="259500" cy="12510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1171350" y="2216338"/>
            <a:ext cx="259500" cy="12510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3574775" y="2236838"/>
            <a:ext cx="259500" cy="12510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3152300" y="1655175"/>
            <a:ext cx="321300" cy="125100"/>
          </a:xfrm>
          <a:prstGeom prst="rect">
            <a:avLst/>
          </a:prstGeom>
          <a:no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780250" y="1660825"/>
            <a:ext cx="259500" cy="125100"/>
          </a:xfrm>
          <a:prstGeom prst="ellipse">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2997475" y="1652425"/>
            <a:ext cx="157500" cy="125100"/>
          </a:xfrm>
          <a:prstGeom prst="ellipse">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780250" y="2235750"/>
            <a:ext cx="298500" cy="125100"/>
          </a:xfrm>
          <a:prstGeom prst="ellipse">
            <a:avLst/>
          </a:pr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3301175" y="2234100"/>
            <a:ext cx="135000" cy="125100"/>
          </a:xfrm>
          <a:prstGeom prst="ellipse">
            <a:avLst/>
          </a:pr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txBox="1"/>
          <p:nvPr/>
        </p:nvSpPr>
        <p:spPr>
          <a:xfrm>
            <a:off x="4712300" y="718650"/>
            <a:ext cx="4240200" cy="9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rPr>
              <a:t>Grammar Rules</a:t>
            </a:r>
            <a:endParaRPr sz="1000">
              <a:solidFill>
                <a:srgbClr val="FFFFFF"/>
              </a:solidFill>
            </a:endParaRPr>
          </a:p>
          <a:p>
            <a:pPr marL="0" lvl="0" indent="0" algn="l" rtl="0">
              <a:spcBef>
                <a:spcPts val="0"/>
              </a:spcBef>
              <a:spcAft>
                <a:spcPts val="0"/>
              </a:spcAft>
              <a:buNone/>
            </a:pPr>
            <a:r>
              <a:rPr lang="en" sz="1000">
                <a:solidFill>
                  <a:srgbClr val="FFFFFF"/>
                </a:solidFill>
              </a:rPr>
              <a:t>Word order: person marker, verb, prepositional phrase, subject, adverb</a:t>
            </a:r>
            <a:endParaRPr sz="1000">
              <a:solidFill>
                <a:srgbClr val="FFFFFF"/>
              </a:solidFill>
            </a:endParaRPr>
          </a:p>
          <a:p>
            <a:pPr marL="0" lvl="0" indent="0" algn="l" rtl="0">
              <a:spcBef>
                <a:spcPts val="0"/>
              </a:spcBef>
              <a:spcAft>
                <a:spcPts val="0"/>
              </a:spcAft>
              <a:buNone/>
            </a:pPr>
            <a:r>
              <a:rPr lang="en" sz="1000">
                <a:solidFill>
                  <a:srgbClr val="FFFFFF"/>
                </a:solidFill>
              </a:rPr>
              <a:t>Nouns: article, noun</a:t>
            </a:r>
            <a:endParaRPr sz="1000">
              <a:solidFill>
                <a:srgbClr val="FFFFFF"/>
              </a:solidFill>
            </a:endParaRPr>
          </a:p>
          <a:p>
            <a:pPr marL="0" lvl="0" indent="0" algn="l" rtl="0">
              <a:spcBef>
                <a:spcPts val="0"/>
              </a:spcBef>
              <a:spcAft>
                <a:spcPts val="0"/>
              </a:spcAft>
              <a:buNone/>
            </a:pPr>
            <a:r>
              <a:rPr lang="en" sz="1000">
                <a:solidFill>
                  <a:srgbClr val="FFFFFF"/>
                </a:solidFill>
              </a:rPr>
              <a:t>Verb conjugation: a, e, i, or ko before verb to indicate person, no tenses</a:t>
            </a:r>
            <a:endParaRPr sz="1000">
              <a:solidFill>
                <a:srgbClr val="FFFFFF"/>
              </a:solidFill>
            </a:endParaRPr>
          </a:p>
          <a:p>
            <a:pPr marL="0" lvl="0" indent="0" algn="l" rtl="0">
              <a:spcBef>
                <a:spcPts val="0"/>
              </a:spcBef>
              <a:spcAft>
                <a:spcPts val="0"/>
              </a:spcAft>
              <a:buNone/>
            </a:pPr>
            <a:r>
              <a:rPr lang="en" sz="1000">
                <a:solidFill>
                  <a:srgbClr val="FFFFFF"/>
                </a:solidFill>
              </a:rPr>
              <a:t>Prepositional phrase: preposition, article, noun</a:t>
            </a:r>
            <a:endParaRPr sz="1000">
              <a:solidFill>
                <a:srgbClr val="FFFFFF"/>
              </a:solidFill>
            </a:endParaRPr>
          </a:p>
        </p:txBody>
      </p:sp>
      <p:sp>
        <p:nvSpPr>
          <p:cNvPr id="241" name="Google Shape;241;p16"/>
          <p:cNvSpPr txBox="1"/>
          <p:nvPr/>
        </p:nvSpPr>
        <p:spPr>
          <a:xfrm>
            <a:off x="4866300" y="2977275"/>
            <a:ext cx="3470100" cy="17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t>e nakonako nakon te auti Meeri n te bong aei</a:t>
            </a:r>
            <a:endParaRPr sz="700"/>
          </a:p>
        </p:txBody>
      </p:sp>
      <p:sp>
        <p:nvSpPr>
          <p:cNvPr id="242" name="Google Shape;242;p16"/>
          <p:cNvSpPr/>
          <p:nvPr/>
        </p:nvSpPr>
        <p:spPr>
          <a:xfrm>
            <a:off x="1231975" y="1784025"/>
            <a:ext cx="157500" cy="174600"/>
          </a:xfrm>
          <a:prstGeom prst="ellipse">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687714" y="1771275"/>
            <a:ext cx="321300" cy="174600"/>
          </a:xfrm>
          <a:prstGeom prst="ellipse">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3152289" y="2056025"/>
            <a:ext cx="321300" cy="174600"/>
          </a:xfrm>
          <a:prstGeom prst="ellipse">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1100770" y="2072050"/>
            <a:ext cx="191100" cy="174600"/>
          </a:xfrm>
          <a:prstGeom prst="ellipse">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txBox="1"/>
          <p:nvPr/>
        </p:nvSpPr>
        <p:spPr>
          <a:xfrm>
            <a:off x="4866300" y="3151875"/>
            <a:ext cx="3470100" cy="17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t>Mary is walking to the house today.</a:t>
            </a:r>
            <a:endParaRPr sz="700"/>
          </a:p>
        </p:txBody>
      </p:sp>
      <p:sp>
        <p:nvSpPr>
          <p:cNvPr id="247" name="Google Shape;247;p16"/>
          <p:cNvSpPr txBox="1"/>
          <p:nvPr/>
        </p:nvSpPr>
        <p:spPr>
          <a:xfrm>
            <a:off x="4866300" y="3396675"/>
            <a:ext cx="3470100" cy="17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t>i tekateka inanon te kawai ŋai</a:t>
            </a:r>
            <a:endParaRPr sz="700"/>
          </a:p>
        </p:txBody>
      </p:sp>
      <p:sp>
        <p:nvSpPr>
          <p:cNvPr id="248" name="Google Shape;248;p16"/>
          <p:cNvSpPr txBox="1"/>
          <p:nvPr/>
        </p:nvSpPr>
        <p:spPr>
          <a:xfrm>
            <a:off x="4866300" y="3571275"/>
            <a:ext cx="3470100" cy="17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t>I am sitting in the road.</a:t>
            </a:r>
            <a:endParaRPr sz="700"/>
          </a:p>
        </p:txBody>
      </p:sp>
      <p:sp>
        <p:nvSpPr>
          <p:cNvPr id="249" name="Google Shape;249;p16"/>
          <p:cNvSpPr txBox="1"/>
          <p:nvPr/>
        </p:nvSpPr>
        <p:spPr>
          <a:xfrm>
            <a:off x="4866300" y="3816075"/>
            <a:ext cx="3470100" cy="17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t>a nakonako nakon te kawai taian ataei ningaabong</a:t>
            </a:r>
            <a:endParaRPr sz="700"/>
          </a:p>
        </p:txBody>
      </p:sp>
      <p:sp>
        <p:nvSpPr>
          <p:cNvPr id="250" name="Google Shape;250;p16"/>
          <p:cNvSpPr txBox="1"/>
          <p:nvPr/>
        </p:nvSpPr>
        <p:spPr>
          <a:xfrm>
            <a:off x="4866300" y="3990675"/>
            <a:ext cx="3470100" cy="17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t>The children will walk to the road tomorrow.</a:t>
            </a:r>
            <a:endParaRPr sz="700"/>
          </a:p>
        </p:txBody>
      </p:sp>
      <p:sp>
        <p:nvSpPr>
          <p:cNvPr id="251" name="Google Shape;251;p16"/>
          <p:cNvSpPr txBox="1"/>
          <p:nvPr/>
        </p:nvSpPr>
        <p:spPr>
          <a:xfrm>
            <a:off x="4640450" y="4584675"/>
            <a:ext cx="3470100" cy="17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t>a takaakaro taian aiine ningaabong</a:t>
            </a:r>
            <a:endParaRPr sz="700"/>
          </a:p>
        </p:txBody>
      </p:sp>
      <p:sp>
        <p:nvSpPr>
          <p:cNvPr id="252" name="Google Shape;252;p16"/>
          <p:cNvSpPr txBox="1"/>
          <p:nvPr/>
        </p:nvSpPr>
        <p:spPr>
          <a:xfrm>
            <a:off x="4712300" y="4880800"/>
            <a:ext cx="3470100" cy="17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700"/>
              <a:t>ko tekateka irarikin te titooa ŋkoe n te bong aei</a:t>
            </a:r>
            <a:endParaRPr sz="700"/>
          </a:p>
        </p:txBody>
      </p:sp>
      <p:sp>
        <p:nvSpPr>
          <p:cNvPr id="253" name="Google Shape;253;p16"/>
          <p:cNvSpPr txBox="1"/>
          <p:nvPr/>
        </p:nvSpPr>
        <p:spPr>
          <a:xfrm>
            <a:off x="138725" y="2709150"/>
            <a:ext cx="960600" cy="178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lt1"/>
                </a:solidFill>
              </a:rPr>
              <a:t>nakonako</a:t>
            </a:r>
            <a:endParaRPr sz="700">
              <a:solidFill>
                <a:schemeClr val="lt1"/>
              </a:solidFill>
            </a:endParaRPr>
          </a:p>
          <a:p>
            <a:pPr marL="0" lvl="0" indent="0" algn="l" rtl="0">
              <a:spcBef>
                <a:spcPts val="0"/>
              </a:spcBef>
              <a:spcAft>
                <a:spcPts val="0"/>
              </a:spcAft>
              <a:buNone/>
            </a:pPr>
            <a:r>
              <a:rPr lang="en" sz="700">
                <a:solidFill>
                  <a:schemeClr val="lt1"/>
                </a:solidFill>
              </a:rPr>
              <a:t>Meeri</a:t>
            </a:r>
            <a:endParaRPr sz="700">
              <a:solidFill>
                <a:schemeClr val="lt1"/>
              </a:solidFill>
            </a:endParaRPr>
          </a:p>
          <a:p>
            <a:pPr marL="0" lvl="0" indent="0" algn="l" rtl="0">
              <a:spcBef>
                <a:spcPts val="0"/>
              </a:spcBef>
              <a:spcAft>
                <a:spcPts val="0"/>
              </a:spcAft>
              <a:buNone/>
            </a:pPr>
            <a:r>
              <a:rPr lang="en" sz="700">
                <a:solidFill>
                  <a:schemeClr val="lt1"/>
                </a:solidFill>
              </a:rPr>
              <a:t>aiine</a:t>
            </a:r>
            <a:endParaRPr sz="700">
              <a:solidFill>
                <a:schemeClr val="lt1"/>
              </a:solidFill>
            </a:endParaRPr>
          </a:p>
          <a:p>
            <a:pPr marL="0" lvl="0" indent="0" algn="l" rtl="0">
              <a:spcBef>
                <a:spcPts val="0"/>
              </a:spcBef>
              <a:spcAft>
                <a:spcPts val="0"/>
              </a:spcAft>
              <a:buNone/>
            </a:pPr>
            <a:r>
              <a:rPr lang="en" sz="700">
                <a:solidFill>
                  <a:schemeClr val="lt1"/>
                </a:solidFill>
              </a:rPr>
              <a:t>e </a:t>
            </a:r>
            <a:endParaRPr sz="700">
              <a:solidFill>
                <a:schemeClr val="lt1"/>
              </a:solidFill>
            </a:endParaRPr>
          </a:p>
          <a:p>
            <a:pPr marL="0" lvl="0" indent="0" algn="l" rtl="0">
              <a:spcBef>
                <a:spcPts val="0"/>
              </a:spcBef>
              <a:spcAft>
                <a:spcPts val="0"/>
              </a:spcAft>
              <a:buNone/>
            </a:pPr>
            <a:r>
              <a:rPr lang="en" sz="700">
                <a:solidFill>
                  <a:schemeClr val="lt1"/>
                </a:solidFill>
              </a:rPr>
              <a:t>a </a:t>
            </a:r>
            <a:endParaRPr sz="700">
              <a:solidFill>
                <a:schemeClr val="lt1"/>
              </a:solidFill>
            </a:endParaRPr>
          </a:p>
          <a:p>
            <a:pPr marL="0" lvl="0" indent="0" algn="l" rtl="0">
              <a:spcBef>
                <a:spcPts val="0"/>
              </a:spcBef>
              <a:spcAft>
                <a:spcPts val="0"/>
              </a:spcAft>
              <a:buNone/>
            </a:pPr>
            <a:r>
              <a:rPr lang="en" sz="700">
                <a:solidFill>
                  <a:schemeClr val="lt1"/>
                </a:solidFill>
              </a:rPr>
              <a:t>takaakaro </a:t>
            </a:r>
            <a:endParaRPr sz="700">
              <a:solidFill>
                <a:schemeClr val="lt1"/>
              </a:solidFill>
            </a:endParaRPr>
          </a:p>
          <a:p>
            <a:pPr marL="0" lvl="0" indent="0" algn="l" rtl="0">
              <a:spcBef>
                <a:spcPts val="0"/>
              </a:spcBef>
              <a:spcAft>
                <a:spcPts val="0"/>
              </a:spcAft>
              <a:buNone/>
            </a:pPr>
            <a:r>
              <a:rPr lang="en" sz="700">
                <a:solidFill>
                  <a:schemeClr val="lt1"/>
                </a:solidFill>
              </a:rPr>
              <a:t>tekateka </a:t>
            </a:r>
            <a:endParaRPr sz="700">
              <a:solidFill>
                <a:schemeClr val="lt1"/>
              </a:solidFill>
            </a:endParaRPr>
          </a:p>
          <a:p>
            <a:pPr marL="0" lvl="0" indent="0" algn="l" rtl="0">
              <a:spcBef>
                <a:spcPts val="0"/>
              </a:spcBef>
              <a:spcAft>
                <a:spcPts val="0"/>
              </a:spcAft>
              <a:buNone/>
            </a:pPr>
            <a:r>
              <a:rPr lang="en" sz="700">
                <a:solidFill>
                  <a:schemeClr val="lt1"/>
                </a:solidFill>
              </a:rPr>
              <a:t>tebotebo</a:t>
            </a:r>
            <a:endParaRPr sz="700">
              <a:solidFill>
                <a:schemeClr val="lt1"/>
              </a:solidFill>
            </a:endParaRPr>
          </a:p>
          <a:p>
            <a:pPr marL="0" lvl="0" indent="0" algn="l" rtl="0">
              <a:spcBef>
                <a:spcPts val="0"/>
              </a:spcBef>
              <a:spcAft>
                <a:spcPts val="0"/>
              </a:spcAft>
              <a:buNone/>
            </a:pPr>
            <a:r>
              <a:rPr lang="en" sz="700">
                <a:solidFill>
                  <a:schemeClr val="lt1"/>
                </a:solidFill>
              </a:rPr>
              <a:t>i </a:t>
            </a:r>
            <a:endParaRPr sz="700">
              <a:solidFill>
                <a:schemeClr val="lt1"/>
              </a:solidFill>
            </a:endParaRPr>
          </a:p>
          <a:p>
            <a:pPr marL="0" lvl="0" indent="0" algn="l" rtl="0">
              <a:spcBef>
                <a:spcPts val="0"/>
              </a:spcBef>
              <a:spcAft>
                <a:spcPts val="0"/>
              </a:spcAft>
              <a:buNone/>
            </a:pPr>
            <a:r>
              <a:rPr lang="en" sz="700">
                <a:solidFill>
                  <a:schemeClr val="lt1"/>
                </a:solidFill>
              </a:rPr>
              <a:t>ko</a:t>
            </a:r>
            <a:endParaRPr sz="700">
              <a:solidFill>
                <a:schemeClr val="lt1"/>
              </a:solidFill>
            </a:endParaRPr>
          </a:p>
          <a:p>
            <a:pPr marL="0" lvl="0" indent="0" algn="l" rtl="0">
              <a:spcBef>
                <a:spcPts val="0"/>
              </a:spcBef>
              <a:spcAft>
                <a:spcPts val="0"/>
              </a:spcAft>
              <a:buNone/>
            </a:pPr>
            <a:r>
              <a:rPr lang="en" sz="700">
                <a:solidFill>
                  <a:schemeClr val="lt1"/>
                </a:solidFill>
              </a:rPr>
              <a:t>n te bong aei</a:t>
            </a:r>
            <a:endParaRPr sz="700">
              <a:solidFill>
                <a:schemeClr val="lt1"/>
              </a:solidFill>
            </a:endParaRPr>
          </a:p>
          <a:p>
            <a:pPr marL="0" lvl="0" indent="0" algn="l" rtl="0">
              <a:spcBef>
                <a:spcPts val="0"/>
              </a:spcBef>
              <a:spcAft>
                <a:spcPts val="0"/>
              </a:spcAft>
              <a:buNone/>
            </a:pPr>
            <a:r>
              <a:rPr lang="en" sz="700">
                <a:solidFill>
                  <a:schemeClr val="lt1"/>
                </a:solidFill>
              </a:rPr>
              <a:t>ŋkoe</a:t>
            </a:r>
            <a:endParaRPr sz="700">
              <a:solidFill>
                <a:schemeClr val="lt1"/>
              </a:solidFill>
            </a:endParaRPr>
          </a:p>
          <a:p>
            <a:pPr marL="0" lvl="0" indent="0" algn="l" rtl="0">
              <a:spcBef>
                <a:spcPts val="0"/>
              </a:spcBef>
              <a:spcAft>
                <a:spcPts val="0"/>
              </a:spcAft>
              <a:buNone/>
            </a:pPr>
            <a:r>
              <a:rPr lang="en" sz="700">
                <a:solidFill>
                  <a:schemeClr val="lt1"/>
                </a:solidFill>
              </a:rPr>
              <a:t>ŋai</a:t>
            </a:r>
            <a:endParaRPr sz="700">
              <a:solidFill>
                <a:schemeClr val="lt1"/>
              </a:solidFill>
            </a:endParaRPr>
          </a:p>
          <a:p>
            <a:pPr marL="0" lvl="0" indent="0" algn="l" rtl="0">
              <a:spcBef>
                <a:spcPts val="0"/>
              </a:spcBef>
              <a:spcAft>
                <a:spcPts val="0"/>
              </a:spcAft>
              <a:buNone/>
            </a:pPr>
            <a:r>
              <a:rPr lang="en" sz="700">
                <a:solidFill>
                  <a:schemeClr val="lt1"/>
                </a:solidFill>
              </a:rPr>
              <a:t>taian</a:t>
            </a:r>
            <a:endParaRPr sz="700">
              <a:solidFill>
                <a:schemeClr val="lt1"/>
              </a:solidFill>
            </a:endParaRPr>
          </a:p>
          <a:p>
            <a:pPr marL="0" lvl="0" indent="0" algn="l" rtl="0">
              <a:spcBef>
                <a:spcPts val="0"/>
              </a:spcBef>
              <a:spcAft>
                <a:spcPts val="0"/>
              </a:spcAft>
              <a:buNone/>
            </a:pPr>
            <a:r>
              <a:rPr lang="en" sz="700">
                <a:solidFill>
                  <a:schemeClr val="lt1"/>
                </a:solidFill>
              </a:rPr>
              <a:t>irarikin</a:t>
            </a:r>
            <a:endParaRPr sz="700">
              <a:solidFill>
                <a:schemeClr val="lt1"/>
              </a:solidFill>
            </a:endParaRPr>
          </a:p>
          <a:p>
            <a:pPr marL="0" lvl="0" indent="0" algn="l" rtl="0">
              <a:spcBef>
                <a:spcPts val="0"/>
              </a:spcBef>
              <a:spcAft>
                <a:spcPts val="0"/>
              </a:spcAft>
              <a:buNone/>
            </a:pPr>
            <a:r>
              <a:rPr lang="en" sz="700">
                <a:solidFill>
                  <a:schemeClr val="lt1"/>
                </a:solidFill>
              </a:rPr>
              <a:t>ataei</a:t>
            </a:r>
            <a:endParaRPr sz="700">
              <a:solidFill>
                <a:schemeClr val="lt1"/>
              </a:solidFill>
            </a:endParaRPr>
          </a:p>
          <a:p>
            <a:pPr marL="0" lvl="0" indent="0" algn="l" rtl="0">
              <a:spcBef>
                <a:spcPts val="0"/>
              </a:spcBef>
              <a:spcAft>
                <a:spcPts val="0"/>
              </a:spcAft>
              <a:buNone/>
            </a:pPr>
            <a:r>
              <a:rPr lang="en" sz="700">
                <a:solidFill>
                  <a:schemeClr val="lt1"/>
                </a:solidFill>
              </a:rPr>
              <a:t>kawai</a:t>
            </a:r>
            <a:endParaRPr sz="700">
              <a:solidFill>
                <a:schemeClr val="lt1"/>
              </a:solidFill>
            </a:endParaRPr>
          </a:p>
          <a:p>
            <a:pPr marL="0" lvl="0" indent="0" algn="l" rtl="0">
              <a:spcBef>
                <a:spcPts val="0"/>
              </a:spcBef>
              <a:spcAft>
                <a:spcPts val="0"/>
              </a:spcAft>
              <a:buNone/>
            </a:pPr>
            <a:r>
              <a:rPr lang="en" sz="700">
                <a:solidFill>
                  <a:schemeClr val="lt1"/>
                </a:solidFill>
              </a:rPr>
              <a:t>ningaabong</a:t>
            </a:r>
            <a:endParaRPr sz="700">
              <a:solidFill>
                <a:schemeClr val="lt1"/>
              </a:solidFill>
            </a:endParaRPr>
          </a:p>
          <a:p>
            <a:pPr marL="0" lvl="0" indent="0" algn="l" rtl="0">
              <a:spcBef>
                <a:spcPts val="0"/>
              </a:spcBef>
              <a:spcAft>
                <a:spcPts val="0"/>
              </a:spcAft>
              <a:buNone/>
            </a:pPr>
            <a:r>
              <a:rPr lang="en" sz="700">
                <a:solidFill>
                  <a:schemeClr val="lt1"/>
                </a:solidFill>
              </a:rPr>
              <a:t>auti</a:t>
            </a:r>
            <a:endParaRPr sz="700">
              <a:solidFill>
                <a:schemeClr val="lt1"/>
              </a:solidFill>
            </a:endParaRPr>
          </a:p>
          <a:p>
            <a:pPr marL="0" lvl="0" indent="0" algn="l" rtl="0">
              <a:spcBef>
                <a:spcPts val="0"/>
              </a:spcBef>
              <a:spcAft>
                <a:spcPts val="0"/>
              </a:spcAft>
              <a:buNone/>
            </a:pPr>
            <a:r>
              <a:rPr lang="en" sz="700">
                <a:solidFill>
                  <a:schemeClr val="lt1"/>
                </a:solidFill>
              </a:rPr>
              <a:t>nakon</a:t>
            </a:r>
            <a:endParaRPr sz="700">
              <a:solidFill>
                <a:schemeClr val="lt1"/>
              </a:solidFill>
            </a:endParaRPr>
          </a:p>
          <a:p>
            <a:pPr marL="0" lvl="0" indent="0" algn="l" rtl="0">
              <a:spcBef>
                <a:spcPts val="0"/>
              </a:spcBef>
              <a:spcAft>
                <a:spcPts val="0"/>
              </a:spcAft>
              <a:buNone/>
            </a:pPr>
            <a:r>
              <a:rPr lang="en" sz="700">
                <a:solidFill>
                  <a:schemeClr val="lt1"/>
                </a:solidFill>
              </a:rPr>
              <a:t>inanon</a:t>
            </a:r>
            <a:endParaRPr sz="700">
              <a:solidFill>
                <a:schemeClr val="lt1"/>
              </a:solidFill>
            </a:endParaRPr>
          </a:p>
          <a:p>
            <a:pPr marL="0" lvl="0" indent="0" algn="l" rtl="0">
              <a:spcBef>
                <a:spcPts val="0"/>
              </a:spcBef>
              <a:spcAft>
                <a:spcPts val="0"/>
              </a:spcAft>
              <a:buNone/>
            </a:pPr>
            <a:r>
              <a:rPr lang="en" sz="700">
                <a:solidFill>
                  <a:schemeClr val="lt1"/>
                </a:solidFill>
              </a:rPr>
              <a:t>titooa</a:t>
            </a:r>
            <a:endParaRPr/>
          </a:p>
        </p:txBody>
      </p:sp>
      <p:sp>
        <p:nvSpPr>
          <p:cNvPr id="254" name="Google Shape;254;p16"/>
          <p:cNvSpPr txBox="1"/>
          <p:nvPr/>
        </p:nvSpPr>
        <p:spPr>
          <a:xfrm>
            <a:off x="1232500" y="2717475"/>
            <a:ext cx="1170600" cy="198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chemeClr val="lt1"/>
                </a:solidFill>
              </a:rPr>
              <a:t>walking</a:t>
            </a:r>
            <a:endParaRPr sz="700">
              <a:solidFill>
                <a:schemeClr val="lt1"/>
              </a:solidFill>
            </a:endParaRPr>
          </a:p>
          <a:p>
            <a:pPr marL="0" lvl="0" indent="0" algn="l" rtl="0">
              <a:spcBef>
                <a:spcPts val="0"/>
              </a:spcBef>
              <a:spcAft>
                <a:spcPts val="0"/>
              </a:spcAft>
              <a:buNone/>
            </a:pPr>
            <a:r>
              <a:rPr lang="en" sz="700">
                <a:solidFill>
                  <a:schemeClr val="lt1"/>
                </a:solidFill>
              </a:rPr>
              <a:t>Mary </a:t>
            </a:r>
            <a:endParaRPr sz="700">
              <a:solidFill>
                <a:schemeClr val="lt1"/>
              </a:solidFill>
            </a:endParaRPr>
          </a:p>
          <a:p>
            <a:pPr marL="0" lvl="0" indent="0" algn="l" rtl="0">
              <a:spcBef>
                <a:spcPts val="0"/>
              </a:spcBef>
              <a:spcAft>
                <a:spcPts val="0"/>
              </a:spcAft>
              <a:buNone/>
            </a:pPr>
            <a:r>
              <a:rPr lang="en" sz="700">
                <a:solidFill>
                  <a:schemeClr val="lt1"/>
                </a:solidFill>
              </a:rPr>
              <a:t>woman</a:t>
            </a:r>
            <a:endParaRPr sz="700">
              <a:solidFill>
                <a:schemeClr val="lt1"/>
              </a:solidFill>
            </a:endParaRPr>
          </a:p>
          <a:p>
            <a:pPr marL="0" lvl="0" indent="0" algn="l" rtl="0">
              <a:spcBef>
                <a:spcPts val="0"/>
              </a:spcBef>
              <a:spcAft>
                <a:spcPts val="0"/>
              </a:spcAft>
              <a:buNone/>
            </a:pPr>
            <a:r>
              <a:rPr lang="en" sz="700">
                <a:solidFill>
                  <a:schemeClr val="lt1"/>
                </a:solidFill>
              </a:rPr>
              <a:t>is/will </a:t>
            </a:r>
            <a:endParaRPr sz="700">
              <a:solidFill>
                <a:schemeClr val="lt1"/>
              </a:solidFill>
            </a:endParaRPr>
          </a:p>
          <a:p>
            <a:pPr marL="0" lvl="0" indent="0" algn="l" rtl="0">
              <a:spcBef>
                <a:spcPts val="0"/>
              </a:spcBef>
              <a:spcAft>
                <a:spcPts val="0"/>
              </a:spcAft>
              <a:buNone/>
            </a:pPr>
            <a:r>
              <a:rPr lang="en" sz="700">
                <a:solidFill>
                  <a:schemeClr val="lt1"/>
                </a:solidFill>
              </a:rPr>
              <a:t>are/will (3rd person pl.)</a:t>
            </a:r>
            <a:endParaRPr sz="700">
              <a:solidFill>
                <a:schemeClr val="lt1"/>
              </a:solidFill>
            </a:endParaRPr>
          </a:p>
          <a:p>
            <a:pPr marL="0" lvl="0" indent="0" algn="l" rtl="0">
              <a:spcBef>
                <a:spcPts val="0"/>
              </a:spcBef>
              <a:spcAft>
                <a:spcPts val="0"/>
              </a:spcAft>
              <a:buNone/>
            </a:pPr>
            <a:r>
              <a:rPr lang="en" sz="700">
                <a:solidFill>
                  <a:schemeClr val="lt1"/>
                </a:solidFill>
              </a:rPr>
              <a:t>play</a:t>
            </a:r>
            <a:endParaRPr sz="700">
              <a:solidFill>
                <a:schemeClr val="lt1"/>
              </a:solidFill>
            </a:endParaRPr>
          </a:p>
          <a:p>
            <a:pPr marL="0" lvl="0" indent="0" algn="l" rtl="0">
              <a:spcBef>
                <a:spcPts val="0"/>
              </a:spcBef>
              <a:spcAft>
                <a:spcPts val="0"/>
              </a:spcAft>
              <a:buNone/>
            </a:pPr>
            <a:r>
              <a:rPr lang="en" sz="700">
                <a:solidFill>
                  <a:schemeClr val="lt1"/>
                </a:solidFill>
              </a:rPr>
              <a:t>sit</a:t>
            </a:r>
            <a:endParaRPr sz="700">
              <a:solidFill>
                <a:schemeClr val="lt1"/>
              </a:solidFill>
            </a:endParaRPr>
          </a:p>
          <a:p>
            <a:pPr marL="0" lvl="0" indent="0" algn="l" rtl="0">
              <a:spcBef>
                <a:spcPts val="0"/>
              </a:spcBef>
              <a:spcAft>
                <a:spcPts val="0"/>
              </a:spcAft>
              <a:buNone/>
            </a:pPr>
            <a:r>
              <a:rPr lang="en" sz="700">
                <a:solidFill>
                  <a:schemeClr val="lt1"/>
                </a:solidFill>
              </a:rPr>
              <a:t>bathe</a:t>
            </a:r>
            <a:endParaRPr sz="700">
              <a:solidFill>
                <a:schemeClr val="lt1"/>
              </a:solidFill>
            </a:endParaRPr>
          </a:p>
          <a:p>
            <a:pPr marL="0" lvl="0" indent="0" algn="l" rtl="0">
              <a:spcBef>
                <a:spcPts val="0"/>
              </a:spcBef>
              <a:spcAft>
                <a:spcPts val="0"/>
              </a:spcAft>
              <a:buNone/>
            </a:pPr>
            <a:r>
              <a:rPr lang="en" sz="700">
                <a:solidFill>
                  <a:schemeClr val="lt1"/>
                </a:solidFill>
              </a:rPr>
              <a:t>am</a:t>
            </a:r>
            <a:endParaRPr sz="700">
              <a:solidFill>
                <a:schemeClr val="lt1"/>
              </a:solidFill>
            </a:endParaRPr>
          </a:p>
          <a:p>
            <a:pPr marL="0" lvl="0" indent="0" algn="l" rtl="0">
              <a:spcBef>
                <a:spcPts val="0"/>
              </a:spcBef>
              <a:spcAft>
                <a:spcPts val="0"/>
              </a:spcAft>
              <a:buNone/>
            </a:pPr>
            <a:r>
              <a:rPr lang="en" sz="700">
                <a:solidFill>
                  <a:schemeClr val="lt1"/>
                </a:solidFill>
              </a:rPr>
              <a:t>are/will</a:t>
            </a:r>
            <a:endParaRPr sz="700">
              <a:solidFill>
                <a:schemeClr val="lt1"/>
              </a:solidFill>
            </a:endParaRPr>
          </a:p>
          <a:p>
            <a:pPr marL="0" lvl="0" indent="0" algn="l" rtl="0">
              <a:spcBef>
                <a:spcPts val="0"/>
              </a:spcBef>
              <a:spcAft>
                <a:spcPts val="0"/>
              </a:spcAft>
              <a:buNone/>
            </a:pPr>
            <a:r>
              <a:rPr lang="en" sz="700">
                <a:solidFill>
                  <a:schemeClr val="lt1"/>
                </a:solidFill>
              </a:rPr>
              <a:t>today</a:t>
            </a:r>
            <a:endParaRPr sz="700">
              <a:solidFill>
                <a:schemeClr val="lt1"/>
              </a:solidFill>
            </a:endParaRPr>
          </a:p>
          <a:p>
            <a:pPr marL="0" lvl="0" indent="0" algn="l" rtl="0">
              <a:spcBef>
                <a:spcPts val="0"/>
              </a:spcBef>
              <a:spcAft>
                <a:spcPts val="0"/>
              </a:spcAft>
              <a:buNone/>
            </a:pPr>
            <a:r>
              <a:rPr lang="en" sz="700">
                <a:solidFill>
                  <a:schemeClr val="lt1"/>
                </a:solidFill>
              </a:rPr>
              <a:t>you</a:t>
            </a:r>
            <a:endParaRPr sz="700">
              <a:solidFill>
                <a:schemeClr val="lt1"/>
              </a:solidFill>
            </a:endParaRPr>
          </a:p>
          <a:p>
            <a:pPr marL="0" lvl="0" indent="0" algn="l" rtl="0">
              <a:spcBef>
                <a:spcPts val="0"/>
              </a:spcBef>
              <a:spcAft>
                <a:spcPts val="0"/>
              </a:spcAft>
              <a:buNone/>
            </a:pPr>
            <a:r>
              <a:rPr lang="en" sz="700">
                <a:solidFill>
                  <a:schemeClr val="lt1"/>
                </a:solidFill>
              </a:rPr>
              <a:t>I</a:t>
            </a:r>
            <a:endParaRPr sz="700">
              <a:solidFill>
                <a:schemeClr val="lt1"/>
              </a:solidFill>
            </a:endParaRPr>
          </a:p>
          <a:p>
            <a:pPr marL="0" lvl="0" indent="0" algn="l" rtl="0">
              <a:spcBef>
                <a:spcPts val="0"/>
              </a:spcBef>
              <a:spcAft>
                <a:spcPts val="0"/>
              </a:spcAft>
              <a:buNone/>
            </a:pPr>
            <a:r>
              <a:rPr lang="en" sz="700">
                <a:solidFill>
                  <a:schemeClr val="lt1"/>
                </a:solidFill>
              </a:rPr>
              <a:t>the (plural)</a:t>
            </a:r>
            <a:endParaRPr sz="700">
              <a:solidFill>
                <a:schemeClr val="lt1"/>
              </a:solidFill>
            </a:endParaRPr>
          </a:p>
          <a:p>
            <a:pPr marL="0" lvl="0" indent="0" algn="l" rtl="0">
              <a:spcBef>
                <a:spcPts val="0"/>
              </a:spcBef>
              <a:spcAft>
                <a:spcPts val="0"/>
              </a:spcAft>
              <a:buNone/>
            </a:pPr>
            <a:r>
              <a:rPr lang="en" sz="700">
                <a:solidFill>
                  <a:schemeClr val="lt1"/>
                </a:solidFill>
              </a:rPr>
              <a:t>next to</a:t>
            </a:r>
            <a:endParaRPr sz="700">
              <a:solidFill>
                <a:schemeClr val="lt1"/>
              </a:solidFill>
            </a:endParaRPr>
          </a:p>
          <a:p>
            <a:pPr marL="0" lvl="0" indent="0" algn="l" rtl="0">
              <a:spcBef>
                <a:spcPts val="0"/>
              </a:spcBef>
              <a:spcAft>
                <a:spcPts val="0"/>
              </a:spcAft>
              <a:buNone/>
            </a:pPr>
            <a:r>
              <a:rPr lang="en" sz="700">
                <a:solidFill>
                  <a:schemeClr val="lt1"/>
                </a:solidFill>
              </a:rPr>
              <a:t>children</a:t>
            </a:r>
            <a:endParaRPr sz="700">
              <a:solidFill>
                <a:schemeClr val="lt1"/>
              </a:solidFill>
            </a:endParaRPr>
          </a:p>
          <a:p>
            <a:pPr marL="0" lvl="0" indent="0" algn="l" rtl="0">
              <a:spcBef>
                <a:spcPts val="0"/>
              </a:spcBef>
              <a:spcAft>
                <a:spcPts val="0"/>
              </a:spcAft>
              <a:buNone/>
            </a:pPr>
            <a:r>
              <a:rPr lang="en" sz="700">
                <a:solidFill>
                  <a:schemeClr val="lt1"/>
                </a:solidFill>
              </a:rPr>
              <a:t>road</a:t>
            </a:r>
            <a:endParaRPr sz="700">
              <a:solidFill>
                <a:schemeClr val="lt1"/>
              </a:solidFill>
            </a:endParaRPr>
          </a:p>
          <a:p>
            <a:pPr marL="0" lvl="0" indent="0" algn="l" rtl="0">
              <a:spcBef>
                <a:spcPts val="0"/>
              </a:spcBef>
              <a:spcAft>
                <a:spcPts val="0"/>
              </a:spcAft>
              <a:buNone/>
            </a:pPr>
            <a:r>
              <a:rPr lang="en" sz="700">
                <a:solidFill>
                  <a:schemeClr val="lt1"/>
                </a:solidFill>
              </a:rPr>
              <a:t>tomorrow</a:t>
            </a:r>
            <a:endParaRPr sz="700">
              <a:solidFill>
                <a:schemeClr val="lt1"/>
              </a:solidFill>
            </a:endParaRPr>
          </a:p>
          <a:p>
            <a:pPr marL="0" lvl="0" indent="0" algn="l" rtl="0">
              <a:spcBef>
                <a:spcPts val="0"/>
              </a:spcBef>
              <a:spcAft>
                <a:spcPts val="0"/>
              </a:spcAft>
              <a:buNone/>
            </a:pPr>
            <a:r>
              <a:rPr lang="en" sz="700">
                <a:solidFill>
                  <a:schemeClr val="lt1"/>
                </a:solidFill>
              </a:rPr>
              <a:t>house</a:t>
            </a:r>
            <a:endParaRPr sz="700">
              <a:solidFill>
                <a:schemeClr val="lt1"/>
              </a:solidFill>
            </a:endParaRPr>
          </a:p>
          <a:p>
            <a:pPr marL="0" lvl="0" indent="0" algn="l" rtl="0">
              <a:spcBef>
                <a:spcPts val="0"/>
              </a:spcBef>
              <a:spcAft>
                <a:spcPts val="0"/>
              </a:spcAft>
              <a:buNone/>
            </a:pPr>
            <a:r>
              <a:rPr lang="en" sz="700">
                <a:solidFill>
                  <a:schemeClr val="lt1"/>
                </a:solidFill>
              </a:rPr>
              <a:t>to</a:t>
            </a:r>
            <a:endParaRPr sz="700">
              <a:solidFill>
                <a:schemeClr val="lt1"/>
              </a:solidFill>
            </a:endParaRPr>
          </a:p>
          <a:p>
            <a:pPr marL="0" lvl="0" indent="0" algn="l" rtl="0">
              <a:spcBef>
                <a:spcPts val="0"/>
              </a:spcBef>
              <a:spcAft>
                <a:spcPts val="0"/>
              </a:spcAft>
              <a:buNone/>
            </a:pPr>
            <a:r>
              <a:rPr lang="en" sz="700">
                <a:solidFill>
                  <a:schemeClr val="lt1"/>
                </a:solidFill>
              </a:rPr>
              <a:t>in</a:t>
            </a:r>
            <a:endParaRPr sz="700">
              <a:solidFill>
                <a:schemeClr val="lt1"/>
              </a:solidFill>
            </a:endParaRPr>
          </a:p>
          <a:p>
            <a:pPr marL="0" lvl="0" indent="0" algn="l" rtl="0">
              <a:spcBef>
                <a:spcPts val="0"/>
              </a:spcBef>
              <a:spcAft>
                <a:spcPts val="0"/>
              </a:spcAft>
              <a:buNone/>
            </a:pPr>
            <a:r>
              <a:rPr lang="en" sz="700">
                <a:solidFill>
                  <a:schemeClr val="lt1"/>
                </a:solidFill>
              </a:rPr>
              <a:t>store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9"/>
                                        </p:tgtEl>
                                        <p:attrNameLst>
                                          <p:attrName>style.visibility</p:attrName>
                                        </p:attrNameLst>
                                      </p:cBhvr>
                                      <p:to>
                                        <p:strVal val="visible"/>
                                      </p:to>
                                    </p:set>
                                    <p:animEffect transition="in" filter="fade">
                                      <p:cBhvr>
                                        <p:cTn id="47" dur="1000"/>
                                        <p:tgtEl>
                                          <p:spTgt spid="179"/>
                                        </p:tgtEl>
                                      </p:cBhvr>
                                    </p:animEffect>
                                  </p:childTnLst>
                                </p:cTn>
                              </p:par>
                              <p:par>
                                <p:cTn id="48" presetID="10" presetClass="entr" presetSubtype="0" fill="hold" nodeType="withEffect">
                                  <p:stCondLst>
                                    <p:cond delay="0"/>
                                  </p:stCondLst>
                                  <p:childTnLst>
                                    <p:set>
                                      <p:cBhvr>
                                        <p:cTn id="49" dur="1" fill="hold">
                                          <p:stCondLst>
                                            <p:cond delay="0"/>
                                          </p:stCondLst>
                                        </p:cTn>
                                        <p:tgtEl>
                                          <p:spTgt spid="180"/>
                                        </p:tgtEl>
                                        <p:attrNameLst>
                                          <p:attrName>style.visibility</p:attrName>
                                        </p:attrNameLst>
                                      </p:cBhvr>
                                      <p:to>
                                        <p:strVal val="visible"/>
                                      </p:to>
                                    </p:set>
                                    <p:animEffect transition="in" filter="fade">
                                      <p:cBhvr>
                                        <p:cTn id="50" dur="1000"/>
                                        <p:tgtEl>
                                          <p:spTgt spid="180"/>
                                        </p:tgtEl>
                                      </p:cBhvr>
                                    </p:animEffect>
                                  </p:childTnLst>
                                </p:cTn>
                              </p:par>
                              <p:par>
                                <p:cTn id="51" presetID="10" presetClass="entr" presetSubtype="0" fill="hold" nodeType="withEffect">
                                  <p:stCondLst>
                                    <p:cond delay="0"/>
                                  </p:stCondLst>
                                  <p:childTnLst>
                                    <p:set>
                                      <p:cBhvr>
                                        <p:cTn id="52" dur="1" fill="hold">
                                          <p:stCondLst>
                                            <p:cond delay="0"/>
                                          </p:stCondLst>
                                        </p:cTn>
                                        <p:tgtEl>
                                          <p:spTgt spid="183"/>
                                        </p:tgtEl>
                                        <p:attrNameLst>
                                          <p:attrName>style.visibility</p:attrName>
                                        </p:attrNameLst>
                                      </p:cBhvr>
                                      <p:to>
                                        <p:strVal val="visible"/>
                                      </p:to>
                                    </p:set>
                                    <p:animEffect transition="in" filter="fade">
                                      <p:cBhvr>
                                        <p:cTn id="53" dur="1000"/>
                                        <p:tgtEl>
                                          <p:spTgt spid="183"/>
                                        </p:tgtEl>
                                      </p:cBhvr>
                                    </p:animEffect>
                                  </p:childTnLst>
                                </p:cTn>
                              </p:par>
                              <p:par>
                                <p:cTn id="54" presetID="10" presetClass="entr" presetSubtype="0" fill="hold" nodeType="withEffect">
                                  <p:stCondLst>
                                    <p:cond delay="0"/>
                                  </p:stCondLst>
                                  <p:childTnLst>
                                    <p:set>
                                      <p:cBhvr>
                                        <p:cTn id="55" dur="1" fill="hold">
                                          <p:stCondLst>
                                            <p:cond delay="0"/>
                                          </p:stCondLst>
                                        </p:cTn>
                                        <p:tgtEl>
                                          <p:spTgt spid="181"/>
                                        </p:tgtEl>
                                        <p:attrNameLst>
                                          <p:attrName>style.visibility</p:attrName>
                                        </p:attrNameLst>
                                      </p:cBhvr>
                                      <p:to>
                                        <p:strVal val="visible"/>
                                      </p:to>
                                    </p:set>
                                    <p:animEffect transition="in" filter="fade">
                                      <p:cBhvr>
                                        <p:cTn id="56" dur="1000"/>
                                        <p:tgtEl>
                                          <p:spTgt spid="181"/>
                                        </p:tgtEl>
                                      </p:cBhvr>
                                    </p:animEffect>
                                  </p:childTnLst>
                                </p:cTn>
                              </p:par>
                              <p:par>
                                <p:cTn id="57" presetID="10" presetClass="entr" presetSubtype="0" fill="hold" nodeType="withEffect">
                                  <p:stCondLst>
                                    <p:cond delay="0"/>
                                  </p:stCondLst>
                                  <p:childTnLst>
                                    <p:set>
                                      <p:cBhvr>
                                        <p:cTn id="58" dur="1" fill="hold">
                                          <p:stCondLst>
                                            <p:cond delay="0"/>
                                          </p:stCondLst>
                                        </p:cTn>
                                        <p:tgtEl>
                                          <p:spTgt spid="182"/>
                                        </p:tgtEl>
                                        <p:attrNameLst>
                                          <p:attrName>style.visibility</p:attrName>
                                        </p:attrNameLst>
                                      </p:cBhvr>
                                      <p:to>
                                        <p:strVal val="visible"/>
                                      </p:to>
                                    </p:set>
                                    <p:animEffect transition="in" filter="fade">
                                      <p:cBhvr>
                                        <p:cTn id="59" dur="1000"/>
                                        <p:tgtEl>
                                          <p:spTgt spid="182"/>
                                        </p:tgtEl>
                                      </p:cBhvr>
                                    </p:animEffect>
                                  </p:childTnLst>
                                </p:cTn>
                              </p:par>
                              <p:par>
                                <p:cTn id="60" presetID="10" presetClass="entr" presetSubtype="0" fill="hold" nodeType="withEffect">
                                  <p:stCondLst>
                                    <p:cond delay="0"/>
                                  </p:stCondLst>
                                  <p:childTnLst>
                                    <p:set>
                                      <p:cBhvr>
                                        <p:cTn id="61" dur="1" fill="hold">
                                          <p:stCondLst>
                                            <p:cond delay="0"/>
                                          </p:stCondLst>
                                        </p:cTn>
                                        <p:tgtEl>
                                          <p:spTgt spid="184"/>
                                        </p:tgtEl>
                                        <p:attrNameLst>
                                          <p:attrName>style.visibility</p:attrName>
                                        </p:attrNameLst>
                                      </p:cBhvr>
                                      <p:to>
                                        <p:strVal val="visible"/>
                                      </p:to>
                                    </p:set>
                                    <p:animEffect transition="in" filter="fade">
                                      <p:cBhvr>
                                        <p:cTn id="62" dur="1000"/>
                                        <p:tgtEl>
                                          <p:spTgt spid="184"/>
                                        </p:tgtEl>
                                      </p:cBhvr>
                                    </p:animEffect>
                                  </p:childTnLst>
                                </p:cTn>
                              </p:par>
                              <p:par>
                                <p:cTn id="63" presetID="10" presetClass="entr" presetSubtype="0" fill="hold" nodeType="withEffect">
                                  <p:stCondLst>
                                    <p:cond delay="0"/>
                                  </p:stCondLst>
                                  <p:childTnLst>
                                    <p:set>
                                      <p:cBhvr>
                                        <p:cTn id="64" dur="1" fill="hold">
                                          <p:stCondLst>
                                            <p:cond delay="0"/>
                                          </p:stCondLst>
                                        </p:cTn>
                                        <p:tgtEl>
                                          <p:spTgt spid="185"/>
                                        </p:tgtEl>
                                        <p:attrNameLst>
                                          <p:attrName>style.visibility</p:attrName>
                                        </p:attrNameLst>
                                      </p:cBhvr>
                                      <p:to>
                                        <p:strVal val="visible"/>
                                      </p:to>
                                    </p:set>
                                    <p:animEffect transition="in" filter="fade">
                                      <p:cBhvr>
                                        <p:cTn id="65" dur="1000"/>
                                        <p:tgtEl>
                                          <p:spTgt spid="185"/>
                                        </p:tgtEl>
                                      </p:cBhvr>
                                    </p:animEffect>
                                  </p:childTnLst>
                                </p:cTn>
                              </p:par>
                              <p:par>
                                <p:cTn id="66" presetID="10" presetClass="entr" presetSubtype="0" fill="hold" nodeType="withEffect">
                                  <p:stCondLst>
                                    <p:cond delay="0"/>
                                  </p:stCondLst>
                                  <p:childTnLst>
                                    <p:set>
                                      <p:cBhvr>
                                        <p:cTn id="67" dur="1" fill="hold">
                                          <p:stCondLst>
                                            <p:cond delay="0"/>
                                          </p:stCondLst>
                                        </p:cTn>
                                        <p:tgtEl>
                                          <p:spTgt spid="178"/>
                                        </p:tgtEl>
                                        <p:attrNameLst>
                                          <p:attrName>style.visibility</p:attrName>
                                        </p:attrNameLst>
                                      </p:cBhvr>
                                      <p:to>
                                        <p:strVal val="visible"/>
                                      </p:to>
                                    </p:set>
                                    <p:animEffect transition="in" filter="fade">
                                      <p:cBhvr>
                                        <p:cTn id="68" dur="1000"/>
                                        <p:tgtEl>
                                          <p:spTgt spid="17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68"/>
                                        </p:tgtEl>
                                        <p:attrNameLst>
                                          <p:attrName>style.visibility</p:attrName>
                                        </p:attrNameLst>
                                      </p:cBhvr>
                                      <p:to>
                                        <p:strVal val="visible"/>
                                      </p:to>
                                    </p:set>
                                    <p:animEffect transition="in" filter="fade">
                                      <p:cBhvr>
                                        <p:cTn id="73" dur="1000"/>
                                        <p:tgtEl>
                                          <p:spTgt spid="168"/>
                                        </p:tgtEl>
                                      </p:cBhvr>
                                    </p:animEffect>
                                  </p:childTnLst>
                                </p:cTn>
                              </p:par>
                              <p:par>
                                <p:cTn id="74" presetID="10" presetClass="entr" presetSubtype="0" fill="hold" nodeType="withEffect">
                                  <p:stCondLst>
                                    <p:cond delay="0"/>
                                  </p:stCondLst>
                                  <p:childTnLst>
                                    <p:set>
                                      <p:cBhvr>
                                        <p:cTn id="75" dur="1" fill="hold">
                                          <p:stCondLst>
                                            <p:cond delay="0"/>
                                          </p:stCondLst>
                                        </p:cTn>
                                        <p:tgtEl>
                                          <p:spTgt spid="171"/>
                                        </p:tgtEl>
                                        <p:attrNameLst>
                                          <p:attrName>style.visibility</p:attrName>
                                        </p:attrNameLst>
                                      </p:cBhvr>
                                      <p:to>
                                        <p:strVal val="visible"/>
                                      </p:to>
                                    </p:set>
                                    <p:animEffect transition="in" filter="fade">
                                      <p:cBhvr>
                                        <p:cTn id="76" dur="1000"/>
                                        <p:tgtEl>
                                          <p:spTgt spid="171"/>
                                        </p:tgtEl>
                                      </p:cBhvr>
                                    </p:animEffect>
                                  </p:childTnLst>
                                </p:cTn>
                              </p:par>
                              <p:par>
                                <p:cTn id="77" presetID="10" presetClass="entr" presetSubtype="0" fill="hold" nodeType="withEffect">
                                  <p:stCondLst>
                                    <p:cond delay="0"/>
                                  </p:stCondLst>
                                  <p:childTnLst>
                                    <p:set>
                                      <p:cBhvr>
                                        <p:cTn id="78" dur="1" fill="hold">
                                          <p:stCondLst>
                                            <p:cond delay="0"/>
                                          </p:stCondLst>
                                        </p:cTn>
                                        <p:tgtEl>
                                          <p:spTgt spid="172"/>
                                        </p:tgtEl>
                                        <p:attrNameLst>
                                          <p:attrName>style.visibility</p:attrName>
                                        </p:attrNameLst>
                                      </p:cBhvr>
                                      <p:to>
                                        <p:strVal val="visible"/>
                                      </p:to>
                                    </p:set>
                                    <p:animEffect transition="in" filter="fade">
                                      <p:cBhvr>
                                        <p:cTn id="79" dur="1000"/>
                                        <p:tgtEl>
                                          <p:spTgt spid="172"/>
                                        </p:tgtEl>
                                      </p:cBhvr>
                                    </p:animEffect>
                                  </p:childTnLst>
                                </p:cTn>
                              </p:par>
                              <p:par>
                                <p:cTn id="80" presetID="10" presetClass="entr" presetSubtype="0" fill="hold" nodeType="withEffect">
                                  <p:stCondLst>
                                    <p:cond delay="0"/>
                                  </p:stCondLst>
                                  <p:childTnLst>
                                    <p:set>
                                      <p:cBhvr>
                                        <p:cTn id="81" dur="1" fill="hold">
                                          <p:stCondLst>
                                            <p:cond delay="0"/>
                                          </p:stCondLst>
                                        </p:cTn>
                                        <p:tgtEl>
                                          <p:spTgt spid="173"/>
                                        </p:tgtEl>
                                        <p:attrNameLst>
                                          <p:attrName>style.visibility</p:attrName>
                                        </p:attrNameLst>
                                      </p:cBhvr>
                                      <p:to>
                                        <p:strVal val="visible"/>
                                      </p:to>
                                    </p:set>
                                    <p:animEffect transition="in" filter="fade">
                                      <p:cBhvr>
                                        <p:cTn id="82" dur="1000"/>
                                        <p:tgtEl>
                                          <p:spTgt spid="173"/>
                                        </p:tgtEl>
                                      </p:cBhvr>
                                    </p:animEffect>
                                  </p:childTnLst>
                                </p:cTn>
                              </p:par>
                              <p:par>
                                <p:cTn id="83" presetID="10" presetClass="entr" presetSubtype="0" fill="hold" nodeType="withEffect">
                                  <p:stCondLst>
                                    <p:cond delay="0"/>
                                  </p:stCondLst>
                                  <p:childTnLst>
                                    <p:set>
                                      <p:cBhvr>
                                        <p:cTn id="84" dur="1" fill="hold">
                                          <p:stCondLst>
                                            <p:cond delay="0"/>
                                          </p:stCondLst>
                                        </p:cTn>
                                        <p:tgtEl>
                                          <p:spTgt spid="169"/>
                                        </p:tgtEl>
                                        <p:attrNameLst>
                                          <p:attrName>style.visibility</p:attrName>
                                        </p:attrNameLst>
                                      </p:cBhvr>
                                      <p:to>
                                        <p:strVal val="visible"/>
                                      </p:to>
                                    </p:set>
                                    <p:animEffect transition="in" filter="fade">
                                      <p:cBhvr>
                                        <p:cTn id="85" dur="1000"/>
                                        <p:tgtEl>
                                          <p:spTgt spid="169"/>
                                        </p:tgtEl>
                                      </p:cBhvr>
                                    </p:animEffect>
                                  </p:childTnLst>
                                </p:cTn>
                              </p:par>
                              <p:par>
                                <p:cTn id="86" presetID="10" presetClass="entr" presetSubtype="0" fill="hold" nodeType="withEffect">
                                  <p:stCondLst>
                                    <p:cond delay="0"/>
                                  </p:stCondLst>
                                  <p:childTnLst>
                                    <p:set>
                                      <p:cBhvr>
                                        <p:cTn id="87" dur="1" fill="hold">
                                          <p:stCondLst>
                                            <p:cond delay="0"/>
                                          </p:stCondLst>
                                        </p:cTn>
                                        <p:tgtEl>
                                          <p:spTgt spid="170"/>
                                        </p:tgtEl>
                                        <p:attrNameLst>
                                          <p:attrName>style.visibility</p:attrName>
                                        </p:attrNameLst>
                                      </p:cBhvr>
                                      <p:to>
                                        <p:strVal val="visible"/>
                                      </p:to>
                                    </p:set>
                                    <p:animEffect transition="in" filter="fade">
                                      <p:cBhvr>
                                        <p:cTn id="88" dur="1000"/>
                                        <p:tgtEl>
                                          <p:spTgt spid="170"/>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75"/>
                                        </p:tgtEl>
                                        <p:attrNameLst>
                                          <p:attrName>style.visibility</p:attrName>
                                        </p:attrNameLst>
                                      </p:cBhvr>
                                      <p:to>
                                        <p:strVal val="visible"/>
                                      </p:to>
                                    </p:set>
                                    <p:animEffect transition="in" filter="fade">
                                      <p:cBhvr>
                                        <p:cTn id="93" dur="1000"/>
                                        <p:tgtEl>
                                          <p:spTgt spid="175"/>
                                        </p:tgtEl>
                                      </p:cBhvr>
                                    </p:animEffect>
                                  </p:childTnLst>
                                </p:cTn>
                              </p:par>
                              <p:par>
                                <p:cTn id="94" presetID="10" presetClass="entr" presetSubtype="0" fill="hold" nodeType="withEffect">
                                  <p:stCondLst>
                                    <p:cond delay="0"/>
                                  </p:stCondLst>
                                  <p:childTnLst>
                                    <p:set>
                                      <p:cBhvr>
                                        <p:cTn id="95" dur="1" fill="hold">
                                          <p:stCondLst>
                                            <p:cond delay="0"/>
                                          </p:stCondLst>
                                        </p:cTn>
                                        <p:tgtEl>
                                          <p:spTgt spid="176"/>
                                        </p:tgtEl>
                                        <p:attrNameLst>
                                          <p:attrName>style.visibility</p:attrName>
                                        </p:attrNameLst>
                                      </p:cBhvr>
                                      <p:to>
                                        <p:strVal val="visible"/>
                                      </p:to>
                                    </p:set>
                                    <p:animEffect transition="in" filter="fade">
                                      <p:cBhvr>
                                        <p:cTn id="96" dur="1000"/>
                                        <p:tgtEl>
                                          <p:spTgt spid="176"/>
                                        </p:tgtEl>
                                      </p:cBhvr>
                                    </p:animEffect>
                                  </p:childTnLst>
                                </p:cTn>
                              </p:par>
                              <p:par>
                                <p:cTn id="97" presetID="10" presetClass="entr" presetSubtype="0" fill="hold" nodeType="withEffect">
                                  <p:stCondLst>
                                    <p:cond delay="0"/>
                                  </p:stCondLst>
                                  <p:childTnLst>
                                    <p:set>
                                      <p:cBhvr>
                                        <p:cTn id="98" dur="1" fill="hold">
                                          <p:stCondLst>
                                            <p:cond delay="0"/>
                                          </p:stCondLst>
                                        </p:cTn>
                                        <p:tgtEl>
                                          <p:spTgt spid="177"/>
                                        </p:tgtEl>
                                        <p:attrNameLst>
                                          <p:attrName>style.visibility</p:attrName>
                                        </p:attrNameLst>
                                      </p:cBhvr>
                                      <p:to>
                                        <p:strVal val="visible"/>
                                      </p:to>
                                    </p:set>
                                    <p:animEffect transition="in" filter="fade">
                                      <p:cBhvr>
                                        <p:cTn id="99" dur="1000"/>
                                        <p:tgtEl>
                                          <p:spTgt spid="177"/>
                                        </p:tgtEl>
                                      </p:cBhvr>
                                    </p:animEffect>
                                  </p:childTnLst>
                                </p:cTn>
                              </p:par>
                              <p:par>
                                <p:cTn id="100" presetID="10" presetClass="entr" presetSubtype="0" fill="hold" nodeType="withEffect">
                                  <p:stCondLst>
                                    <p:cond delay="0"/>
                                  </p:stCondLst>
                                  <p:childTnLst>
                                    <p:set>
                                      <p:cBhvr>
                                        <p:cTn id="101" dur="1" fill="hold">
                                          <p:stCondLst>
                                            <p:cond delay="0"/>
                                          </p:stCondLst>
                                        </p:cTn>
                                        <p:tgtEl>
                                          <p:spTgt spid="174"/>
                                        </p:tgtEl>
                                        <p:attrNameLst>
                                          <p:attrName>style.visibility</p:attrName>
                                        </p:attrNameLst>
                                      </p:cBhvr>
                                      <p:to>
                                        <p:strVal val="visible"/>
                                      </p:to>
                                    </p:set>
                                    <p:animEffect transition="in" filter="fade">
                                      <p:cBhvr>
                                        <p:cTn id="102" dur="1000"/>
                                        <p:tgtEl>
                                          <p:spTgt spid="17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90"/>
                                        </p:tgtEl>
                                        <p:attrNameLst>
                                          <p:attrName>style.visibility</p:attrName>
                                        </p:attrNameLst>
                                      </p:cBhvr>
                                      <p:to>
                                        <p:strVal val="visible"/>
                                      </p:to>
                                    </p:set>
                                    <p:animEffect transition="in" filter="fade">
                                      <p:cBhvr>
                                        <p:cTn id="107" dur="1000"/>
                                        <p:tgtEl>
                                          <p:spTgt spid="190"/>
                                        </p:tgtEl>
                                      </p:cBhvr>
                                    </p:animEffect>
                                  </p:childTnLst>
                                </p:cTn>
                              </p:par>
                              <p:par>
                                <p:cTn id="108" presetID="10" presetClass="entr" presetSubtype="0" fill="hold" nodeType="withEffect">
                                  <p:stCondLst>
                                    <p:cond delay="0"/>
                                  </p:stCondLst>
                                  <p:childTnLst>
                                    <p:set>
                                      <p:cBhvr>
                                        <p:cTn id="109" dur="1" fill="hold">
                                          <p:stCondLst>
                                            <p:cond delay="0"/>
                                          </p:stCondLst>
                                        </p:cTn>
                                        <p:tgtEl>
                                          <p:spTgt spid="192"/>
                                        </p:tgtEl>
                                        <p:attrNameLst>
                                          <p:attrName>style.visibility</p:attrName>
                                        </p:attrNameLst>
                                      </p:cBhvr>
                                      <p:to>
                                        <p:strVal val="visible"/>
                                      </p:to>
                                    </p:set>
                                    <p:animEffect transition="in" filter="fade">
                                      <p:cBhvr>
                                        <p:cTn id="110" dur="1000"/>
                                        <p:tgtEl>
                                          <p:spTgt spid="192"/>
                                        </p:tgtEl>
                                      </p:cBhvr>
                                    </p:animEffect>
                                  </p:childTnLst>
                                </p:cTn>
                              </p:par>
                              <p:par>
                                <p:cTn id="111" presetID="10" presetClass="entr" presetSubtype="0" fill="hold" nodeType="withEffect">
                                  <p:stCondLst>
                                    <p:cond delay="0"/>
                                  </p:stCondLst>
                                  <p:childTnLst>
                                    <p:set>
                                      <p:cBhvr>
                                        <p:cTn id="112" dur="1" fill="hold">
                                          <p:stCondLst>
                                            <p:cond delay="0"/>
                                          </p:stCondLst>
                                        </p:cTn>
                                        <p:tgtEl>
                                          <p:spTgt spid="193"/>
                                        </p:tgtEl>
                                        <p:attrNameLst>
                                          <p:attrName>style.visibility</p:attrName>
                                        </p:attrNameLst>
                                      </p:cBhvr>
                                      <p:to>
                                        <p:strVal val="visible"/>
                                      </p:to>
                                    </p:set>
                                    <p:animEffect transition="in" filter="fade">
                                      <p:cBhvr>
                                        <p:cTn id="113" dur="1000"/>
                                        <p:tgtEl>
                                          <p:spTgt spid="193"/>
                                        </p:tgtEl>
                                      </p:cBhvr>
                                    </p:animEffect>
                                  </p:childTnLst>
                                </p:cTn>
                              </p:par>
                              <p:par>
                                <p:cTn id="114" presetID="10" presetClass="entr" presetSubtype="0" fill="hold" nodeType="withEffect">
                                  <p:stCondLst>
                                    <p:cond delay="0"/>
                                  </p:stCondLst>
                                  <p:childTnLst>
                                    <p:set>
                                      <p:cBhvr>
                                        <p:cTn id="115" dur="1" fill="hold">
                                          <p:stCondLst>
                                            <p:cond delay="0"/>
                                          </p:stCondLst>
                                        </p:cTn>
                                        <p:tgtEl>
                                          <p:spTgt spid="191"/>
                                        </p:tgtEl>
                                        <p:attrNameLst>
                                          <p:attrName>style.visibility</p:attrName>
                                        </p:attrNameLst>
                                      </p:cBhvr>
                                      <p:to>
                                        <p:strVal val="visible"/>
                                      </p:to>
                                    </p:set>
                                    <p:animEffect transition="in" filter="fade">
                                      <p:cBhvr>
                                        <p:cTn id="116" dur="1000"/>
                                        <p:tgtEl>
                                          <p:spTgt spid="191"/>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186"/>
                                        </p:tgtEl>
                                        <p:attrNameLst>
                                          <p:attrName>style.visibility</p:attrName>
                                        </p:attrNameLst>
                                      </p:cBhvr>
                                      <p:to>
                                        <p:strVal val="visible"/>
                                      </p:to>
                                    </p:set>
                                    <p:animEffect transition="in" filter="fade">
                                      <p:cBhvr>
                                        <p:cTn id="121" dur="1000"/>
                                        <p:tgtEl>
                                          <p:spTgt spid="186"/>
                                        </p:tgtEl>
                                      </p:cBhvr>
                                    </p:animEffect>
                                  </p:childTnLst>
                                </p:cTn>
                              </p:par>
                              <p:par>
                                <p:cTn id="122" presetID="10" presetClass="entr" presetSubtype="0" fill="hold" nodeType="withEffect">
                                  <p:stCondLst>
                                    <p:cond delay="0"/>
                                  </p:stCondLst>
                                  <p:childTnLst>
                                    <p:set>
                                      <p:cBhvr>
                                        <p:cTn id="123" dur="1" fill="hold">
                                          <p:stCondLst>
                                            <p:cond delay="0"/>
                                          </p:stCondLst>
                                        </p:cTn>
                                        <p:tgtEl>
                                          <p:spTgt spid="188"/>
                                        </p:tgtEl>
                                        <p:attrNameLst>
                                          <p:attrName>style.visibility</p:attrName>
                                        </p:attrNameLst>
                                      </p:cBhvr>
                                      <p:to>
                                        <p:strVal val="visible"/>
                                      </p:to>
                                    </p:set>
                                    <p:animEffect transition="in" filter="fade">
                                      <p:cBhvr>
                                        <p:cTn id="124" dur="1000"/>
                                        <p:tgtEl>
                                          <p:spTgt spid="188"/>
                                        </p:tgtEl>
                                      </p:cBhvr>
                                    </p:animEffect>
                                  </p:childTnLst>
                                </p:cTn>
                              </p:par>
                              <p:par>
                                <p:cTn id="125" presetID="10" presetClass="entr" presetSubtype="0" fill="hold" nodeType="withEffect">
                                  <p:stCondLst>
                                    <p:cond delay="0"/>
                                  </p:stCondLst>
                                  <p:childTnLst>
                                    <p:set>
                                      <p:cBhvr>
                                        <p:cTn id="126" dur="1" fill="hold">
                                          <p:stCondLst>
                                            <p:cond delay="0"/>
                                          </p:stCondLst>
                                        </p:cTn>
                                        <p:tgtEl>
                                          <p:spTgt spid="189"/>
                                        </p:tgtEl>
                                        <p:attrNameLst>
                                          <p:attrName>style.visibility</p:attrName>
                                        </p:attrNameLst>
                                      </p:cBhvr>
                                      <p:to>
                                        <p:strVal val="visible"/>
                                      </p:to>
                                    </p:set>
                                    <p:animEffect transition="in" filter="fade">
                                      <p:cBhvr>
                                        <p:cTn id="127" dur="1000"/>
                                        <p:tgtEl>
                                          <p:spTgt spid="189"/>
                                        </p:tgtEl>
                                      </p:cBhvr>
                                    </p:animEffect>
                                  </p:childTnLst>
                                </p:cTn>
                              </p:par>
                              <p:par>
                                <p:cTn id="128" presetID="10" presetClass="entr" presetSubtype="0" fill="hold" nodeType="withEffect">
                                  <p:stCondLst>
                                    <p:cond delay="0"/>
                                  </p:stCondLst>
                                  <p:childTnLst>
                                    <p:set>
                                      <p:cBhvr>
                                        <p:cTn id="129" dur="1" fill="hold">
                                          <p:stCondLst>
                                            <p:cond delay="0"/>
                                          </p:stCondLst>
                                        </p:cTn>
                                        <p:tgtEl>
                                          <p:spTgt spid="187"/>
                                        </p:tgtEl>
                                        <p:attrNameLst>
                                          <p:attrName>style.visibility</p:attrName>
                                        </p:attrNameLst>
                                      </p:cBhvr>
                                      <p:to>
                                        <p:strVal val="visible"/>
                                      </p:to>
                                    </p:set>
                                    <p:animEffect transition="in" filter="fade">
                                      <p:cBhvr>
                                        <p:cTn id="130" dur="1000"/>
                                        <p:tgtEl>
                                          <p:spTgt spid="187"/>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195"/>
                                        </p:tgtEl>
                                        <p:attrNameLst>
                                          <p:attrName>style.visibility</p:attrName>
                                        </p:attrNameLst>
                                      </p:cBhvr>
                                      <p:to>
                                        <p:strVal val="visible"/>
                                      </p:to>
                                    </p:set>
                                    <p:animEffect transition="in" filter="fade">
                                      <p:cBhvr>
                                        <p:cTn id="135" dur="1000"/>
                                        <p:tgtEl>
                                          <p:spTgt spid="195"/>
                                        </p:tgtEl>
                                      </p:cBhvr>
                                    </p:animEffect>
                                  </p:childTnLst>
                                </p:cTn>
                              </p:par>
                              <p:par>
                                <p:cTn id="136" presetID="10" presetClass="entr" presetSubtype="0" fill="hold" nodeType="withEffect">
                                  <p:stCondLst>
                                    <p:cond delay="0"/>
                                  </p:stCondLst>
                                  <p:childTnLst>
                                    <p:set>
                                      <p:cBhvr>
                                        <p:cTn id="137" dur="1" fill="hold">
                                          <p:stCondLst>
                                            <p:cond delay="0"/>
                                          </p:stCondLst>
                                        </p:cTn>
                                        <p:tgtEl>
                                          <p:spTgt spid="196"/>
                                        </p:tgtEl>
                                        <p:attrNameLst>
                                          <p:attrName>style.visibility</p:attrName>
                                        </p:attrNameLst>
                                      </p:cBhvr>
                                      <p:to>
                                        <p:strVal val="visible"/>
                                      </p:to>
                                    </p:set>
                                    <p:animEffect transition="in" filter="fade">
                                      <p:cBhvr>
                                        <p:cTn id="138" dur="1000"/>
                                        <p:tgtEl>
                                          <p:spTgt spid="196"/>
                                        </p:tgtEl>
                                      </p:cBhvr>
                                    </p:animEffect>
                                  </p:childTnLst>
                                </p:cTn>
                              </p:par>
                              <p:par>
                                <p:cTn id="139" presetID="10" presetClass="entr" presetSubtype="0" fill="hold" nodeType="withEffect">
                                  <p:stCondLst>
                                    <p:cond delay="0"/>
                                  </p:stCondLst>
                                  <p:childTnLst>
                                    <p:set>
                                      <p:cBhvr>
                                        <p:cTn id="140" dur="1" fill="hold">
                                          <p:stCondLst>
                                            <p:cond delay="0"/>
                                          </p:stCondLst>
                                        </p:cTn>
                                        <p:tgtEl>
                                          <p:spTgt spid="197"/>
                                        </p:tgtEl>
                                        <p:attrNameLst>
                                          <p:attrName>style.visibility</p:attrName>
                                        </p:attrNameLst>
                                      </p:cBhvr>
                                      <p:to>
                                        <p:strVal val="visible"/>
                                      </p:to>
                                    </p:set>
                                    <p:animEffect transition="in" filter="fade">
                                      <p:cBhvr>
                                        <p:cTn id="141" dur="1000"/>
                                        <p:tgtEl>
                                          <p:spTgt spid="197"/>
                                        </p:tgtEl>
                                      </p:cBhvr>
                                    </p:animEffect>
                                  </p:childTnLst>
                                </p:cTn>
                              </p:par>
                              <p:par>
                                <p:cTn id="142" presetID="10" presetClass="entr" presetSubtype="0" fill="hold" nodeType="withEffect">
                                  <p:stCondLst>
                                    <p:cond delay="0"/>
                                  </p:stCondLst>
                                  <p:childTnLst>
                                    <p:set>
                                      <p:cBhvr>
                                        <p:cTn id="143" dur="1" fill="hold">
                                          <p:stCondLst>
                                            <p:cond delay="0"/>
                                          </p:stCondLst>
                                        </p:cTn>
                                        <p:tgtEl>
                                          <p:spTgt spid="194"/>
                                        </p:tgtEl>
                                        <p:attrNameLst>
                                          <p:attrName>style.visibility</p:attrName>
                                        </p:attrNameLst>
                                      </p:cBhvr>
                                      <p:to>
                                        <p:strVal val="visible"/>
                                      </p:to>
                                    </p:set>
                                    <p:animEffect transition="in" filter="fade">
                                      <p:cBhvr>
                                        <p:cTn id="144" dur="1000"/>
                                        <p:tgtEl>
                                          <p:spTgt spid="194"/>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199"/>
                                        </p:tgtEl>
                                        <p:attrNameLst>
                                          <p:attrName>style.visibility</p:attrName>
                                        </p:attrNameLst>
                                      </p:cBhvr>
                                      <p:to>
                                        <p:strVal val="visible"/>
                                      </p:to>
                                    </p:set>
                                    <p:animEffect transition="in" filter="fade">
                                      <p:cBhvr>
                                        <p:cTn id="149" dur="1000"/>
                                        <p:tgtEl>
                                          <p:spTgt spid="199"/>
                                        </p:tgtEl>
                                      </p:cBhvr>
                                    </p:animEffect>
                                  </p:childTnLst>
                                </p:cTn>
                              </p:par>
                              <p:par>
                                <p:cTn id="150" presetID="10" presetClass="entr" presetSubtype="0" fill="hold" nodeType="withEffect">
                                  <p:stCondLst>
                                    <p:cond delay="0"/>
                                  </p:stCondLst>
                                  <p:childTnLst>
                                    <p:set>
                                      <p:cBhvr>
                                        <p:cTn id="151" dur="1" fill="hold">
                                          <p:stCondLst>
                                            <p:cond delay="0"/>
                                          </p:stCondLst>
                                        </p:cTn>
                                        <p:tgtEl>
                                          <p:spTgt spid="200"/>
                                        </p:tgtEl>
                                        <p:attrNameLst>
                                          <p:attrName>style.visibility</p:attrName>
                                        </p:attrNameLst>
                                      </p:cBhvr>
                                      <p:to>
                                        <p:strVal val="visible"/>
                                      </p:to>
                                    </p:set>
                                    <p:animEffect transition="in" filter="fade">
                                      <p:cBhvr>
                                        <p:cTn id="152" dur="1000"/>
                                        <p:tgtEl>
                                          <p:spTgt spid="200"/>
                                        </p:tgtEl>
                                      </p:cBhvr>
                                    </p:animEffect>
                                  </p:childTnLst>
                                </p:cTn>
                              </p:par>
                              <p:par>
                                <p:cTn id="153" presetID="10" presetClass="entr" presetSubtype="0" fill="hold" nodeType="withEffect">
                                  <p:stCondLst>
                                    <p:cond delay="0"/>
                                  </p:stCondLst>
                                  <p:childTnLst>
                                    <p:set>
                                      <p:cBhvr>
                                        <p:cTn id="154" dur="1" fill="hold">
                                          <p:stCondLst>
                                            <p:cond delay="0"/>
                                          </p:stCondLst>
                                        </p:cTn>
                                        <p:tgtEl>
                                          <p:spTgt spid="201"/>
                                        </p:tgtEl>
                                        <p:attrNameLst>
                                          <p:attrName>style.visibility</p:attrName>
                                        </p:attrNameLst>
                                      </p:cBhvr>
                                      <p:to>
                                        <p:strVal val="visible"/>
                                      </p:to>
                                    </p:set>
                                    <p:animEffect transition="in" filter="fade">
                                      <p:cBhvr>
                                        <p:cTn id="155" dur="1000"/>
                                        <p:tgtEl>
                                          <p:spTgt spid="201"/>
                                        </p:tgtEl>
                                      </p:cBhvr>
                                    </p:animEffect>
                                  </p:childTnLst>
                                </p:cTn>
                              </p:par>
                              <p:par>
                                <p:cTn id="156" presetID="10" presetClass="entr" presetSubtype="0" fill="hold" nodeType="withEffect">
                                  <p:stCondLst>
                                    <p:cond delay="0"/>
                                  </p:stCondLst>
                                  <p:childTnLst>
                                    <p:set>
                                      <p:cBhvr>
                                        <p:cTn id="157" dur="1" fill="hold">
                                          <p:stCondLst>
                                            <p:cond delay="0"/>
                                          </p:stCondLst>
                                        </p:cTn>
                                        <p:tgtEl>
                                          <p:spTgt spid="198"/>
                                        </p:tgtEl>
                                        <p:attrNameLst>
                                          <p:attrName>style.visibility</p:attrName>
                                        </p:attrNameLst>
                                      </p:cBhvr>
                                      <p:to>
                                        <p:strVal val="visible"/>
                                      </p:to>
                                    </p:set>
                                    <p:animEffect transition="in" filter="fade">
                                      <p:cBhvr>
                                        <p:cTn id="158" dur="1000"/>
                                        <p:tgtEl>
                                          <p:spTgt spid="198"/>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203"/>
                                        </p:tgtEl>
                                        <p:attrNameLst>
                                          <p:attrName>style.visibility</p:attrName>
                                        </p:attrNameLst>
                                      </p:cBhvr>
                                      <p:to>
                                        <p:strVal val="visible"/>
                                      </p:to>
                                    </p:set>
                                    <p:animEffect transition="in" filter="fade">
                                      <p:cBhvr>
                                        <p:cTn id="163" dur="1000"/>
                                        <p:tgtEl>
                                          <p:spTgt spid="203"/>
                                        </p:tgtEl>
                                      </p:cBhvr>
                                    </p:animEffect>
                                  </p:childTnLst>
                                </p:cTn>
                              </p:par>
                              <p:par>
                                <p:cTn id="164" presetID="10" presetClass="entr" presetSubtype="0" fill="hold" nodeType="withEffect">
                                  <p:stCondLst>
                                    <p:cond delay="0"/>
                                  </p:stCondLst>
                                  <p:childTnLst>
                                    <p:set>
                                      <p:cBhvr>
                                        <p:cTn id="165" dur="1" fill="hold">
                                          <p:stCondLst>
                                            <p:cond delay="0"/>
                                          </p:stCondLst>
                                        </p:cTn>
                                        <p:tgtEl>
                                          <p:spTgt spid="204"/>
                                        </p:tgtEl>
                                        <p:attrNameLst>
                                          <p:attrName>style.visibility</p:attrName>
                                        </p:attrNameLst>
                                      </p:cBhvr>
                                      <p:to>
                                        <p:strVal val="visible"/>
                                      </p:to>
                                    </p:set>
                                    <p:animEffect transition="in" filter="fade">
                                      <p:cBhvr>
                                        <p:cTn id="166" dur="1000"/>
                                        <p:tgtEl>
                                          <p:spTgt spid="204"/>
                                        </p:tgtEl>
                                      </p:cBhvr>
                                    </p:animEffect>
                                  </p:childTnLst>
                                </p:cTn>
                              </p:par>
                              <p:par>
                                <p:cTn id="167" presetID="10" presetClass="entr" presetSubtype="0" fill="hold" nodeType="withEffect">
                                  <p:stCondLst>
                                    <p:cond delay="0"/>
                                  </p:stCondLst>
                                  <p:childTnLst>
                                    <p:set>
                                      <p:cBhvr>
                                        <p:cTn id="168" dur="1" fill="hold">
                                          <p:stCondLst>
                                            <p:cond delay="0"/>
                                          </p:stCondLst>
                                        </p:cTn>
                                        <p:tgtEl>
                                          <p:spTgt spid="202"/>
                                        </p:tgtEl>
                                        <p:attrNameLst>
                                          <p:attrName>style.visibility</p:attrName>
                                        </p:attrNameLst>
                                      </p:cBhvr>
                                      <p:to>
                                        <p:strVal val="visible"/>
                                      </p:to>
                                    </p:set>
                                    <p:animEffect transition="in" filter="fade">
                                      <p:cBhvr>
                                        <p:cTn id="169" dur="1000"/>
                                        <p:tgtEl>
                                          <p:spTgt spid="202"/>
                                        </p:tgtEl>
                                      </p:cBhvr>
                                    </p:animEffect>
                                  </p:childTnLst>
                                </p:cTn>
                              </p:par>
                              <p:par>
                                <p:cTn id="170" presetID="10" presetClass="entr" presetSubtype="0" fill="hold" nodeType="withEffect">
                                  <p:stCondLst>
                                    <p:cond delay="0"/>
                                  </p:stCondLst>
                                  <p:childTnLst>
                                    <p:set>
                                      <p:cBhvr>
                                        <p:cTn id="171" dur="1" fill="hold">
                                          <p:stCondLst>
                                            <p:cond delay="0"/>
                                          </p:stCondLst>
                                        </p:cTn>
                                        <p:tgtEl>
                                          <p:spTgt spid="205"/>
                                        </p:tgtEl>
                                        <p:attrNameLst>
                                          <p:attrName>style.visibility</p:attrName>
                                        </p:attrNameLst>
                                      </p:cBhvr>
                                      <p:to>
                                        <p:strVal val="visible"/>
                                      </p:to>
                                    </p:set>
                                    <p:animEffect transition="in" filter="fade">
                                      <p:cBhvr>
                                        <p:cTn id="172" dur="1000"/>
                                        <p:tgtEl>
                                          <p:spTgt spid="20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206"/>
                                        </p:tgtEl>
                                        <p:attrNameLst>
                                          <p:attrName>style.visibility</p:attrName>
                                        </p:attrNameLst>
                                      </p:cBhvr>
                                      <p:to>
                                        <p:strVal val="visible"/>
                                      </p:to>
                                    </p:set>
                                    <p:animEffect transition="in" filter="fade">
                                      <p:cBhvr>
                                        <p:cTn id="177" dur="1000"/>
                                        <p:tgtEl>
                                          <p:spTgt spid="206"/>
                                        </p:tgtEl>
                                      </p:cBhvr>
                                    </p:animEffect>
                                  </p:childTnLst>
                                </p:cTn>
                              </p:par>
                              <p:par>
                                <p:cTn id="178" presetID="10" presetClass="entr" presetSubtype="0" fill="hold" nodeType="withEffect">
                                  <p:stCondLst>
                                    <p:cond delay="0"/>
                                  </p:stCondLst>
                                  <p:childTnLst>
                                    <p:set>
                                      <p:cBhvr>
                                        <p:cTn id="179" dur="1" fill="hold">
                                          <p:stCondLst>
                                            <p:cond delay="0"/>
                                          </p:stCondLst>
                                        </p:cTn>
                                        <p:tgtEl>
                                          <p:spTgt spid="208"/>
                                        </p:tgtEl>
                                        <p:attrNameLst>
                                          <p:attrName>style.visibility</p:attrName>
                                        </p:attrNameLst>
                                      </p:cBhvr>
                                      <p:to>
                                        <p:strVal val="visible"/>
                                      </p:to>
                                    </p:set>
                                    <p:animEffect transition="in" filter="fade">
                                      <p:cBhvr>
                                        <p:cTn id="180" dur="1000"/>
                                        <p:tgtEl>
                                          <p:spTgt spid="208"/>
                                        </p:tgtEl>
                                      </p:cBhvr>
                                    </p:animEffect>
                                  </p:childTnLst>
                                </p:cTn>
                              </p:par>
                              <p:par>
                                <p:cTn id="181" presetID="10" presetClass="entr" presetSubtype="0" fill="hold" nodeType="withEffect">
                                  <p:stCondLst>
                                    <p:cond delay="0"/>
                                  </p:stCondLst>
                                  <p:childTnLst>
                                    <p:set>
                                      <p:cBhvr>
                                        <p:cTn id="182" dur="1" fill="hold">
                                          <p:stCondLst>
                                            <p:cond delay="0"/>
                                          </p:stCondLst>
                                        </p:cTn>
                                        <p:tgtEl>
                                          <p:spTgt spid="209"/>
                                        </p:tgtEl>
                                        <p:attrNameLst>
                                          <p:attrName>style.visibility</p:attrName>
                                        </p:attrNameLst>
                                      </p:cBhvr>
                                      <p:to>
                                        <p:strVal val="visible"/>
                                      </p:to>
                                    </p:set>
                                    <p:animEffect transition="in" filter="fade">
                                      <p:cBhvr>
                                        <p:cTn id="183" dur="1000"/>
                                        <p:tgtEl>
                                          <p:spTgt spid="209"/>
                                        </p:tgtEl>
                                      </p:cBhvr>
                                    </p:animEffect>
                                  </p:childTnLst>
                                </p:cTn>
                              </p:par>
                              <p:par>
                                <p:cTn id="184" presetID="10" presetClass="entr" presetSubtype="0" fill="hold" nodeType="withEffect">
                                  <p:stCondLst>
                                    <p:cond delay="0"/>
                                  </p:stCondLst>
                                  <p:childTnLst>
                                    <p:set>
                                      <p:cBhvr>
                                        <p:cTn id="185" dur="1" fill="hold">
                                          <p:stCondLst>
                                            <p:cond delay="0"/>
                                          </p:stCondLst>
                                        </p:cTn>
                                        <p:tgtEl>
                                          <p:spTgt spid="207"/>
                                        </p:tgtEl>
                                        <p:attrNameLst>
                                          <p:attrName>style.visibility</p:attrName>
                                        </p:attrNameLst>
                                      </p:cBhvr>
                                      <p:to>
                                        <p:strVal val="visible"/>
                                      </p:to>
                                    </p:set>
                                    <p:animEffect transition="in" filter="fade">
                                      <p:cBhvr>
                                        <p:cTn id="186" dur="1000"/>
                                        <p:tgtEl>
                                          <p:spTgt spid="207"/>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nodeType="clickEffect">
                                  <p:stCondLst>
                                    <p:cond delay="0"/>
                                  </p:stCondLst>
                                  <p:childTnLst>
                                    <p:set>
                                      <p:cBhvr>
                                        <p:cTn id="190" dur="1" fill="hold">
                                          <p:stCondLst>
                                            <p:cond delay="0"/>
                                          </p:stCondLst>
                                        </p:cTn>
                                        <p:tgtEl>
                                          <p:spTgt spid="210"/>
                                        </p:tgtEl>
                                        <p:attrNameLst>
                                          <p:attrName>style.visibility</p:attrName>
                                        </p:attrNameLst>
                                      </p:cBhvr>
                                      <p:to>
                                        <p:strVal val="visible"/>
                                      </p:to>
                                    </p:set>
                                    <p:animEffect transition="in" filter="fade">
                                      <p:cBhvr>
                                        <p:cTn id="191" dur="1000"/>
                                        <p:tgtEl>
                                          <p:spTgt spid="210"/>
                                        </p:tgtEl>
                                      </p:cBhvr>
                                    </p:animEffect>
                                  </p:childTnLst>
                                </p:cTn>
                              </p:par>
                              <p:par>
                                <p:cTn id="192" presetID="10" presetClass="entr" presetSubtype="0" fill="hold" nodeType="withEffect">
                                  <p:stCondLst>
                                    <p:cond delay="0"/>
                                  </p:stCondLst>
                                  <p:childTnLst>
                                    <p:set>
                                      <p:cBhvr>
                                        <p:cTn id="193" dur="1" fill="hold">
                                          <p:stCondLst>
                                            <p:cond delay="0"/>
                                          </p:stCondLst>
                                        </p:cTn>
                                        <p:tgtEl>
                                          <p:spTgt spid="211"/>
                                        </p:tgtEl>
                                        <p:attrNameLst>
                                          <p:attrName>style.visibility</p:attrName>
                                        </p:attrNameLst>
                                      </p:cBhvr>
                                      <p:to>
                                        <p:strVal val="visible"/>
                                      </p:to>
                                    </p:set>
                                    <p:animEffect transition="in" filter="fade">
                                      <p:cBhvr>
                                        <p:cTn id="194" dur="1000"/>
                                        <p:tgtEl>
                                          <p:spTgt spid="211"/>
                                        </p:tgtEl>
                                      </p:cBhvr>
                                    </p:animEffect>
                                  </p:childTnLst>
                                </p:cTn>
                              </p:par>
                              <p:par>
                                <p:cTn id="195" presetID="10" presetClass="entr" presetSubtype="0" fill="hold" nodeType="withEffect">
                                  <p:stCondLst>
                                    <p:cond delay="0"/>
                                  </p:stCondLst>
                                  <p:childTnLst>
                                    <p:set>
                                      <p:cBhvr>
                                        <p:cTn id="196" dur="1" fill="hold">
                                          <p:stCondLst>
                                            <p:cond delay="0"/>
                                          </p:stCondLst>
                                        </p:cTn>
                                        <p:tgtEl>
                                          <p:spTgt spid="212"/>
                                        </p:tgtEl>
                                        <p:attrNameLst>
                                          <p:attrName>style.visibility</p:attrName>
                                        </p:attrNameLst>
                                      </p:cBhvr>
                                      <p:to>
                                        <p:strVal val="visible"/>
                                      </p:to>
                                    </p:set>
                                    <p:animEffect transition="in" filter="fade">
                                      <p:cBhvr>
                                        <p:cTn id="197" dur="1000"/>
                                        <p:tgtEl>
                                          <p:spTgt spid="212"/>
                                        </p:tgtEl>
                                      </p:cBhvr>
                                    </p:animEffect>
                                  </p:childTnLst>
                                </p:cTn>
                              </p:par>
                              <p:par>
                                <p:cTn id="198" presetID="10" presetClass="entr" presetSubtype="0" fill="hold" nodeType="withEffect">
                                  <p:stCondLst>
                                    <p:cond delay="0"/>
                                  </p:stCondLst>
                                  <p:childTnLst>
                                    <p:set>
                                      <p:cBhvr>
                                        <p:cTn id="199" dur="1" fill="hold">
                                          <p:stCondLst>
                                            <p:cond delay="0"/>
                                          </p:stCondLst>
                                        </p:cTn>
                                        <p:tgtEl>
                                          <p:spTgt spid="213"/>
                                        </p:tgtEl>
                                        <p:attrNameLst>
                                          <p:attrName>style.visibility</p:attrName>
                                        </p:attrNameLst>
                                      </p:cBhvr>
                                      <p:to>
                                        <p:strVal val="visible"/>
                                      </p:to>
                                    </p:set>
                                    <p:animEffect transition="in" filter="fade">
                                      <p:cBhvr>
                                        <p:cTn id="200" dur="1000"/>
                                        <p:tgtEl>
                                          <p:spTgt spid="213"/>
                                        </p:tgtEl>
                                      </p:cBhvr>
                                    </p:animEffect>
                                  </p:childTnLst>
                                </p:cTn>
                              </p:par>
                              <p:par>
                                <p:cTn id="201" presetID="10" presetClass="entr" presetSubtype="0" fill="hold" nodeType="withEffect">
                                  <p:stCondLst>
                                    <p:cond delay="0"/>
                                  </p:stCondLst>
                                  <p:childTnLst>
                                    <p:set>
                                      <p:cBhvr>
                                        <p:cTn id="202" dur="1" fill="hold">
                                          <p:stCondLst>
                                            <p:cond delay="0"/>
                                          </p:stCondLst>
                                        </p:cTn>
                                        <p:tgtEl>
                                          <p:spTgt spid="214"/>
                                        </p:tgtEl>
                                        <p:attrNameLst>
                                          <p:attrName>style.visibility</p:attrName>
                                        </p:attrNameLst>
                                      </p:cBhvr>
                                      <p:to>
                                        <p:strVal val="visible"/>
                                      </p:to>
                                    </p:set>
                                    <p:animEffect transition="in" filter="fade">
                                      <p:cBhvr>
                                        <p:cTn id="203" dur="1000"/>
                                        <p:tgtEl>
                                          <p:spTgt spid="214"/>
                                        </p:tgtEl>
                                      </p:cBhvr>
                                    </p:animEffect>
                                  </p:childTnLst>
                                </p:cTn>
                              </p:par>
                              <p:par>
                                <p:cTn id="204" presetID="10" presetClass="entr" presetSubtype="0" fill="hold" nodeType="withEffect">
                                  <p:stCondLst>
                                    <p:cond delay="0"/>
                                  </p:stCondLst>
                                  <p:childTnLst>
                                    <p:set>
                                      <p:cBhvr>
                                        <p:cTn id="205" dur="1" fill="hold">
                                          <p:stCondLst>
                                            <p:cond delay="0"/>
                                          </p:stCondLst>
                                        </p:cTn>
                                        <p:tgtEl>
                                          <p:spTgt spid="215"/>
                                        </p:tgtEl>
                                        <p:attrNameLst>
                                          <p:attrName>style.visibility</p:attrName>
                                        </p:attrNameLst>
                                      </p:cBhvr>
                                      <p:to>
                                        <p:strVal val="visible"/>
                                      </p:to>
                                    </p:set>
                                    <p:animEffect transition="in" filter="fade">
                                      <p:cBhvr>
                                        <p:cTn id="206" dur="1000"/>
                                        <p:tgtEl>
                                          <p:spTgt spid="215"/>
                                        </p:tgtEl>
                                      </p:cBhvr>
                                    </p:animEffect>
                                  </p:childTnLst>
                                </p:cTn>
                              </p:par>
                              <p:par>
                                <p:cTn id="207" presetID="10" presetClass="entr" presetSubtype="0" fill="hold" nodeType="withEffect">
                                  <p:stCondLst>
                                    <p:cond delay="0"/>
                                  </p:stCondLst>
                                  <p:childTnLst>
                                    <p:set>
                                      <p:cBhvr>
                                        <p:cTn id="208" dur="1" fill="hold">
                                          <p:stCondLst>
                                            <p:cond delay="0"/>
                                          </p:stCondLst>
                                        </p:cTn>
                                        <p:tgtEl>
                                          <p:spTgt spid="222"/>
                                        </p:tgtEl>
                                        <p:attrNameLst>
                                          <p:attrName>style.visibility</p:attrName>
                                        </p:attrNameLst>
                                      </p:cBhvr>
                                      <p:to>
                                        <p:strVal val="visible"/>
                                      </p:to>
                                    </p:set>
                                    <p:animEffect transition="in" filter="fade">
                                      <p:cBhvr>
                                        <p:cTn id="209" dur="1000"/>
                                        <p:tgtEl>
                                          <p:spTgt spid="222"/>
                                        </p:tgtEl>
                                      </p:cBhvr>
                                    </p:animEffect>
                                  </p:childTnLst>
                                </p:cTn>
                              </p:par>
                              <p:par>
                                <p:cTn id="210" presetID="10" presetClass="entr" presetSubtype="0" fill="hold" nodeType="withEffect">
                                  <p:stCondLst>
                                    <p:cond delay="0"/>
                                  </p:stCondLst>
                                  <p:childTnLst>
                                    <p:set>
                                      <p:cBhvr>
                                        <p:cTn id="211" dur="1" fill="hold">
                                          <p:stCondLst>
                                            <p:cond delay="0"/>
                                          </p:stCondLst>
                                        </p:cTn>
                                        <p:tgtEl>
                                          <p:spTgt spid="223"/>
                                        </p:tgtEl>
                                        <p:attrNameLst>
                                          <p:attrName>style.visibility</p:attrName>
                                        </p:attrNameLst>
                                      </p:cBhvr>
                                      <p:to>
                                        <p:strVal val="visible"/>
                                      </p:to>
                                    </p:set>
                                    <p:animEffect transition="in" filter="fade">
                                      <p:cBhvr>
                                        <p:cTn id="212" dur="1000"/>
                                        <p:tgtEl>
                                          <p:spTgt spid="223"/>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nodeType="clickEffect">
                                  <p:stCondLst>
                                    <p:cond delay="0"/>
                                  </p:stCondLst>
                                  <p:childTnLst>
                                    <p:set>
                                      <p:cBhvr>
                                        <p:cTn id="216" dur="1" fill="hold">
                                          <p:stCondLst>
                                            <p:cond delay="0"/>
                                          </p:stCondLst>
                                        </p:cTn>
                                        <p:tgtEl>
                                          <p:spTgt spid="219"/>
                                        </p:tgtEl>
                                        <p:attrNameLst>
                                          <p:attrName>style.visibility</p:attrName>
                                        </p:attrNameLst>
                                      </p:cBhvr>
                                      <p:to>
                                        <p:strVal val="visible"/>
                                      </p:to>
                                    </p:set>
                                    <p:animEffect transition="in" filter="fade">
                                      <p:cBhvr>
                                        <p:cTn id="217" dur="1000"/>
                                        <p:tgtEl>
                                          <p:spTgt spid="219"/>
                                        </p:tgtEl>
                                      </p:cBhvr>
                                    </p:animEffect>
                                  </p:childTnLst>
                                </p:cTn>
                              </p:par>
                              <p:par>
                                <p:cTn id="218" presetID="10" presetClass="entr" presetSubtype="0" fill="hold" nodeType="withEffect">
                                  <p:stCondLst>
                                    <p:cond delay="0"/>
                                  </p:stCondLst>
                                  <p:childTnLst>
                                    <p:set>
                                      <p:cBhvr>
                                        <p:cTn id="219" dur="1" fill="hold">
                                          <p:stCondLst>
                                            <p:cond delay="0"/>
                                          </p:stCondLst>
                                        </p:cTn>
                                        <p:tgtEl>
                                          <p:spTgt spid="220"/>
                                        </p:tgtEl>
                                        <p:attrNameLst>
                                          <p:attrName>style.visibility</p:attrName>
                                        </p:attrNameLst>
                                      </p:cBhvr>
                                      <p:to>
                                        <p:strVal val="visible"/>
                                      </p:to>
                                    </p:set>
                                    <p:animEffect transition="in" filter="fade">
                                      <p:cBhvr>
                                        <p:cTn id="220" dur="1000"/>
                                        <p:tgtEl>
                                          <p:spTgt spid="220"/>
                                        </p:tgtEl>
                                      </p:cBhvr>
                                    </p:animEffect>
                                  </p:childTnLst>
                                </p:cTn>
                              </p:par>
                              <p:par>
                                <p:cTn id="221" presetID="10" presetClass="entr" presetSubtype="0" fill="hold" nodeType="withEffect">
                                  <p:stCondLst>
                                    <p:cond delay="0"/>
                                  </p:stCondLst>
                                  <p:childTnLst>
                                    <p:set>
                                      <p:cBhvr>
                                        <p:cTn id="222" dur="1" fill="hold">
                                          <p:stCondLst>
                                            <p:cond delay="0"/>
                                          </p:stCondLst>
                                        </p:cTn>
                                        <p:tgtEl>
                                          <p:spTgt spid="221"/>
                                        </p:tgtEl>
                                        <p:attrNameLst>
                                          <p:attrName>style.visibility</p:attrName>
                                        </p:attrNameLst>
                                      </p:cBhvr>
                                      <p:to>
                                        <p:strVal val="visible"/>
                                      </p:to>
                                    </p:set>
                                    <p:animEffect transition="in" filter="fade">
                                      <p:cBhvr>
                                        <p:cTn id="223" dur="1000"/>
                                        <p:tgtEl>
                                          <p:spTgt spid="221"/>
                                        </p:tgtEl>
                                      </p:cBhvr>
                                    </p:animEffect>
                                  </p:childTnLst>
                                </p:cTn>
                              </p:par>
                              <p:par>
                                <p:cTn id="224" presetID="10" presetClass="entr" presetSubtype="0" fill="hold" nodeType="withEffect">
                                  <p:stCondLst>
                                    <p:cond delay="0"/>
                                  </p:stCondLst>
                                  <p:childTnLst>
                                    <p:set>
                                      <p:cBhvr>
                                        <p:cTn id="225" dur="1" fill="hold">
                                          <p:stCondLst>
                                            <p:cond delay="0"/>
                                          </p:stCondLst>
                                        </p:cTn>
                                        <p:tgtEl>
                                          <p:spTgt spid="218"/>
                                        </p:tgtEl>
                                        <p:attrNameLst>
                                          <p:attrName>style.visibility</p:attrName>
                                        </p:attrNameLst>
                                      </p:cBhvr>
                                      <p:to>
                                        <p:strVal val="visible"/>
                                      </p:to>
                                    </p:set>
                                    <p:animEffect transition="in" filter="fade">
                                      <p:cBhvr>
                                        <p:cTn id="226" dur="1000"/>
                                        <p:tgtEl>
                                          <p:spTgt spid="218"/>
                                        </p:tgtEl>
                                      </p:cBhvr>
                                    </p:animEffect>
                                  </p:childTnLst>
                                </p:cTn>
                              </p:par>
                            </p:childTnLst>
                          </p:cTn>
                        </p:par>
                      </p:childTnLst>
                    </p:cTn>
                  </p:par>
                  <p:par>
                    <p:cTn id="227" fill="hold">
                      <p:stCondLst>
                        <p:cond delay="indefinite"/>
                      </p:stCondLst>
                      <p:childTnLst>
                        <p:par>
                          <p:cTn id="228" fill="hold">
                            <p:stCondLst>
                              <p:cond delay="0"/>
                            </p:stCondLst>
                            <p:childTnLst>
                              <p:par>
                                <p:cTn id="229" presetID="10" presetClass="entr" presetSubtype="0" fill="hold" nodeType="clickEffect">
                                  <p:stCondLst>
                                    <p:cond delay="0"/>
                                  </p:stCondLst>
                                  <p:childTnLst>
                                    <p:set>
                                      <p:cBhvr>
                                        <p:cTn id="230" dur="1" fill="hold">
                                          <p:stCondLst>
                                            <p:cond delay="0"/>
                                          </p:stCondLst>
                                        </p:cTn>
                                        <p:tgtEl>
                                          <p:spTgt spid="224"/>
                                        </p:tgtEl>
                                        <p:attrNameLst>
                                          <p:attrName>style.visibility</p:attrName>
                                        </p:attrNameLst>
                                      </p:cBhvr>
                                      <p:to>
                                        <p:strVal val="visible"/>
                                      </p:to>
                                    </p:set>
                                    <p:animEffect transition="in" filter="fade">
                                      <p:cBhvr>
                                        <p:cTn id="231" dur="1000"/>
                                        <p:tgtEl>
                                          <p:spTgt spid="224"/>
                                        </p:tgtEl>
                                      </p:cBhvr>
                                    </p:animEffect>
                                  </p:childTnLst>
                                </p:cTn>
                              </p:par>
                              <p:par>
                                <p:cTn id="232" presetID="10" presetClass="entr" presetSubtype="0" fill="hold" nodeType="withEffect">
                                  <p:stCondLst>
                                    <p:cond delay="0"/>
                                  </p:stCondLst>
                                  <p:childTnLst>
                                    <p:set>
                                      <p:cBhvr>
                                        <p:cTn id="233" dur="1" fill="hold">
                                          <p:stCondLst>
                                            <p:cond delay="0"/>
                                          </p:stCondLst>
                                        </p:cTn>
                                        <p:tgtEl>
                                          <p:spTgt spid="226"/>
                                        </p:tgtEl>
                                        <p:attrNameLst>
                                          <p:attrName>style.visibility</p:attrName>
                                        </p:attrNameLst>
                                      </p:cBhvr>
                                      <p:to>
                                        <p:strVal val="visible"/>
                                      </p:to>
                                    </p:set>
                                    <p:animEffect transition="in" filter="fade">
                                      <p:cBhvr>
                                        <p:cTn id="234" dur="1000"/>
                                        <p:tgtEl>
                                          <p:spTgt spid="226"/>
                                        </p:tgtEl>
                                      </p:cBhvr>
                                    </p:animEffect>
                                  </p:childTnLst>
                                </p:cTn>
                              </p:par>
                              <p:par>
                                <p:cTn id="235" presetID="10" presetClass="entr" presetSubtype="0" fill="hold" nodeType="withEffect">
                                  <p:stCondLst>
                                    <p:cond delay="0"/>
                                  </p:stCondLst>
                                  <p:childTnLst>
                                    <p:set>
                                      <p:cBhvr>
                                        <p:cTn id="236" dur="1" fill="hold">
                                          <p:stCondLst>
                                            <p:cond delay="0"/>
                                          </p:stCondLst>
                                        </p:cTn>
                                        <p:tgtEl>
                                          <p:spTgt spid="227"/>
                                        </p:tgtEl>
                                        <p:attrNameLst>
                                          <p:attrName>style.visibility</p:attrName>
                                        </p:attrNameLst>
                                      </p:cBhvr>
                                      <p:to>
                                        <p:strVal val="visible"/>
                                      </p:to>
                                    </p:set>
                                    <p:animEffect transition="in" filter="fade">
                                      <p:cBhvr>
                                        <p:cTn id="237" dur="1000"/>
                                        <p:tgtEl>
                                          <p:spTgt spid="227"/>
                                        </p:tgtEl>
                                      </p:cBhvr>
                                    </p:animEffect>
                                  </p:childTnLst>
                                </p:cTn>
                              </p:par>
                              <p:par>
                                <p:cTn id="238" presetID="10" presetClass="entr" presetSubtype="0" fill="hold" nodeType="withEffect">
                                  <p:stCondLst>
                                    <p:cond delay="0"/>
                                  </p:stCondLst>
                                  <p:childTnLst>
                                    <p:set>
                                      <p:cBhvr>
                                        <p:cTn id="239" dur="1" fill="hold">
                                          <p:stCondLst>
                                            <p:cond delay="0"/>
                                          </p:stCondLst>
                                        </p:cTn>
                                        <p:tgtEl>
                                          <p:spTgt spid="225"/>
                                        </p:tgtEl>
                                        <p:attrNameLst>
                                          <p:attrName>style.visibility</p:attrName>
                                        </p:attrNameLst>
                                      </p:cBhvr>
                                      <p:to>
                                        <p:strVal val="visible"/>
                                      </p:to>
                                    </p:set>
                                    <p:animEffect transition="in" filter="fade">
                                      <p:cBhvr>
                                        <p:cTn id="240" dur="1000"/>
                                        <p:tgtEl>
                                          <p:spTgt spid="225"/>
                                        </p:tgtEl>
                                      </p:cBhvr>
                                    </p:animEffect>
                                  </p:childTnLst>
                                </p:cTn>
                              </p:par>
                            </p:childTnLst>
                          </p:cTn>
                        </p:par>
                      </p:childTnLst>
                    </p:cTn>
                  </p:par>
                  <p:par>
                    <p:cTn id="241" fill="hold">
                      <p:stCondLst>
                        <p:cond delay="indefinite"/>
                      </p:stCondLst>
                      <p:childTnLst>
                        <p:par>
                          <p:cTn id="242" fill="hold">
                            <p:stCondLst>
                              <p:cond delay="0"/>
                            </p:stCondLst>
                            <p:childTnLst>
                              <p:par>
                                <p:cTn id="243" presetID="10" presetClass="entr" presetSubtype="0" fill="hold" nodeType="clickEffect">
                                  <p:stCondLst>
                                    <p:cond delay="0"/>
                                  </p:stCondLst>
                                  <p:childTnLst>
                                    <p:set>
                                      <p:cBhvr>
                                        <p:cTn id="244" dur="1" fill="hold">
                                          <p:stCondLst>
                                            <p:cond delay="0"/>
                                          </p:stCondLst>
                                        </p:cTn>
                                        <p:tgtEl>
                                          <p:spTgt spid="229"/>
                                        </p:tgtEl>
                                        <p:attrNameLst>
                                          <p:attrName>style.visibility</p:attrName>
                                        </p:attrNameLst>
                                      </p:cBhvr>
                                      <p:to>
                                        <p:strVal val="visible"/>
                                      </p:to>
                                    </p:set>
                                    <p:animEffect transition="in" filter="fade">
                                      <p:cBhvr>
                                        <p:cTn id="245" dur="1000"/>
                                        <p:tgtEl>
                                          <p:spTgt spid="229"/>
                                        </p:tgtEl>
                                      </p:cBhvr>
                                    </p:animEffect>
                                  </p:childTnLst>
                                </p:cTn>
                              </p:par>
                              <p:par>
                                <p:cTn id="246" presetID="10" presetClass="entr" presetSubtype="0" fill="hold" nodeType="withEffect">
                                  <p:stCondLst>
                                    <p:cond delay="0"/>
                                  </p:stCondLst>
                                  <p:childTnLst>
                                    <p:set>
                                      <p:cBhvr>
                                        <p:cTn id="247" dur="1" fill="hold">
                                          <p:stCondLst>
                                            <p:cond delay="0"/>
                                          </p:stCondLst>
                                        </p:cTn>
                                        <p:tgtEl>
                                          <p:spTgt spid="228"/>
                                        </p:tgtEl>
                                        <p:attrNameLst>
                                          <p:attrName>style.visibility</p:attrName>
                                        </p:attrNameLst>
                                      </p:cBhvr>
                                      <p:to>
                                        <p:strVal val="visible"/>
                                      </p:to>
                                    </p:set>
                                    <p:animEffect transition="in" filter="fade">
                                      <p:cBhvr>
                                        <p:cTn id="248" dur="1000"/>
                                        <p:tgtEl>
                                          <p:spTgt spid="228"/>
                                        </p:tgtEl>
                                      </p:cBhvr>
                                    </p:animEffect>
                                  </p:childTnLst>
                                </p:cTn>
                              </p:par>
                            </p:childTnLst>
                          </p:cTn>
                        </p:par>
                      </p:childTnLst>
                    </p:cTn>
                  </p:par>
                  <p:par>
                    <p:cTn id="249" fill="hold">
                      <p:stCondLst>
                        <p:cond delay="indefinite"/>
                      </p:stCondLst>
                      <p:childTnLst>
                        <p:par>
                          <p:cTn id="250" fill="hold">
                            <p:stCondLst>
                              <p:cond delay="0"/>
                            </p:stCondLst>
                            <p:childTnLst>
                              <p:par>
                                <p:cTn id="251" presetID="10" presetClass="entr" presetSubtype="0" fill="hold" nodeType="clickEffect">
                                  <p:stCondLst>
                                    <p:cond delay="0"/>
                                  </p:stCondLst>
                                  <p:childTnLst>
                                    <p:set>
                                      <p:cBhvr>
                                        <p:cTn id="252" dur="1" fill="hold">
                                          <p:stCondLst>
                                            <p:cond delay="0"/>
                                          </p:stCondLst>
                                        </p:cTn>
                                        <p:tgtEl>
                                          <p:spTgt spid="231"/>
                                        </p:tgtEl>
                                        <p:attrNameLst>
                                          <p:attrName>style.visibility</p:attrName>
                                        </p:attrNameLst>
                                      </p:cBhvr>
                                      <p:to>
                                        <p:strVal val="visible"/>
                                      </p:to>
                                    </p:set>
                                    <p:animEffect transition="in" filter="fade">
                                      <p:cBhvr>
                                        <p:cTn id="253" dur="1000"/>
                                        <p:tgtEl>
                                          <p:spTgt spid="231"/>
                                        </p:tgtEl>
                                      </p:cBhvr>
                                    </p:animEffect>
                                  </p:childTnLst>
                                </p:cTn>
                              </p:par>
                              <p:par>
                                <p:cTn id="254" presetID="10" presetClass="entr" presetSubtype="0" fill="hold" nodeType="withEffect">
                                  <p:stCondLst>
                                    <p:cond delay="0"/>
                                  </p:stCondLst>
                                  <p:childTnLst>
                                    <p:set>
                                      <p:cBhvr>
                                        <p:cTn id="255" dur="1" fill="hold">
                                          <p:stCondLst>
                                            <p:cond delay="0"/>
                                          </p:stCondLst>
                                        </p:cTn>
                                        <p:tgtEl>
                                          <p:spTgt spid="230"/>
                                        </p:tgtEl>
                                        <p:attrNameLst>
                                          <p:attrName>style.visibility</p:attrName>
                                        </p:attrNameLst>
                                      </p:cBhvr>
                                      <p:to>
                                        <p:strVal val="visible"/>
                                      </p:to>
                                    </p:set>
                                    <p:animEffect transition="in" filter="fade">
                                      <p:cBhvr>
                                        <p:cTn id="256" dur="1000"/>
                                        <p:tgtEl>
                                          <p:spTgt spid="230"/>
                                        </p:tgtEl>
                                      </p:cBhvr>
                                    </p:animEffect>
                                  </p:childTnLst>
                                </p:cTn>
                              </p:par>
                            </p:childTnLst>
                          </p:cTn>
                        </p:par>
                      </p:childTnLst>
                    </p:cTn>
                  </p:par>
                  <p:par>
                    <p:cTn id="257" fill="hold">
                      <p:stCondLst>
                        <p:cond delay="indefinite"/>
                      </p:stCondLst>
                      <p:childTnLst>
                        <p:par>
                          <p:cTn id="258" fill="hold">
                            <p:stCondLst>
                              <p:cond delay="0"/>
                            </p:stCondLst>
                            <p:childTnLst>
                              <p:par>
                                <p:cTn id="259" presetID="10" presetClass="entr" presetSubtype="0" fill="hold" nodeType="clickEffect">
                                  <p:stCondLst>
                                    <p:cond delay="0"/>
                                  </p:stCondLst>
                                  <p:childTnLst>
                                    <p:set>
                                      <p:cBhvr>
                                        <p:cTn id="260" dur="1" fill="hold">
                                          <p:stCondLst>
                                            <p:cond delay="0"/>
                                          </p:stCondLst>
                                        </p:cTn>
                                        <p:tgtEl>
                                          <p:spTgt spid="242"/>
                                        </p:tgtEl>
                                        <p:attrNameLst>
                                          <p:attrName>style.visibility</p:attrName>
                                        </p:attrNameLst>
                                      </p:cBhvr>
                                      <p:to>
                                        <p:strVal val="visible"/>
                                      </p:to>
                                    </p:set>
                                    <p:animEffect transition="in" filter="fade">
                                      <p:cBhvr>
                                        <p:cTn id="261" dur="1000"/>
                                        <p:tgtEl>
                                          <p:spTgt spid="242"/>
                                        </p:tgtEl>
                                      </p:cBhvr>
                                    </p:animEffect>
                                  </p:childTnLst>
                                </p:cTn>
                              </p:par>
                              <p:par>
                                <p:cTn id="262" presetID="10" presetClass="entr" presetSubtype="0" fill="hold" nodeType="withEffect">
                                  <p:stCondLst>
                                    <p:cond delay="0"/>
                                  </p:stCondLst>
                                  <p:childTnLst>
                                    <p:set>
                                      <p:cBhvr>
                                        <p:cTn id="263" dur="1" fill="hold">
                                          <p:stCondLst>
                                            <p:cond delay="0"/>
                                          </p:stCondLst>
                                        </p:cTn>
                                        <p:tgtEl>
                                          <p:spTgt spid="243"/>
                                        </p:tgtEl>
                                        <p:attrNameLst>
                                          <p:attrName>style.visibility</p:attrName>
                                        </p:attrNameLst>
                                      </p:cBhvr>
                                      <p:to>
                                        <p:strVal val="visible"/>
                                      </p:to>
                                    </p:set>
                                    <p:animEffect transition="in" filter="fade">
                                      <p:cBhvr>
                                        <p:cTn id="264" dur="1000"/>
                                        <p:tgtEl>
                                          <p:spTgt spid="243"/>
                                        </p:tgtEl>
                                      </p:cBhvr>
                                    </p:animEffect>
                                  </p:childTnLst>
                                </p:cTn>
                              </p:par>
                              <p:par>
                                <p:cTn id="265" presetID="10" presetClass="entr" presetSubtype="0" fill="hold" nodeType="withEffect">
                                  <p:stCondLst>
                                    <p:cond delay="0"/>
                                  </p:stCondLst>
                                  <p:childTnLst>
                                    <p:set>
                                      <p:cBhvr>
                                        <p:cTn id="266" dur="1" fill="hold">
                                          <p:stCondLst>
                                            <p:cond delay="0"/>
                                          </p:stCondLst>
                                        </p:cTn>
                                        <p:tgtEl>
                                          <p:spTgt spid="244"/>
                                        </p:tgtEl>
                                        <p:attrNameLst>
                                          <p:attrName>style.visibility</p:attrName>
                                        </p:attrNameLst>
                                      </p:cBhvr>
                                      <p:to>
                                        <p:strVal val="visible"/>
                                      </p:to>
                                    </p:set>
                                    <p:animEffect transition="in" filter="fade">
                                      <p:cBhvr>
                                        <p:cTn id="267" dur="1000"/>
                                        <p:tgtEl>
                                          <p:spTgt spid="244"/>
                                        </p:tgtEl>
                                      </p:cBhvr>
                                    </p:animEffect>
                                  </p:childTnLst>
                                </p:cTn>
                              </p:par>
                              <p:par>
                                <p:cTn id="268" presetID="10" presetClass="entr" presetSubtype="0" fill="hold" nodeType="withEffect">
                                  <p:stCondLst>
                                    <p:cond delay="0"/>
                                  </p:stCondLst>
                                  <p:childTnLst>
                                    <p:set>
                                      <p:cBhvr>
                                        <p:cTn id="269" dur="1" fill="hold">
                                          <p:stCondLst>
                                            <p:cond delay="0"/>
                                          </p:stCondLst>
                                        </p:cTn>
                                        <p:tgtEl>
                                          <p:spTgt spid="245"/>
                                        </p:tgtEl>
                                        <p:attrNameLst>
                                          <p:attrName>style.visibility</p:attrName>
                                        </p:attrNameLst>
                                      </p:cBhvr>
                                      <p:to>
                                        <p:strVal val="visible"/>
                                      </p:to>
                                    </p:set>
                                    <p:animEffect transition="in" filter="fade">
                                      <p:cBhvr>
                                        <p:cTn id="270" dur="1000"/>
                                        <p:tgtEl>
                                          <p:spTgt spid="245"/>
                                        </p:tgtEl>
                                      </p:cBhvr>
                                    </p:animEffect>
                                  </p:childTnLst>
                                </p:cTn>
                              </p:par>
                            </p:childTnLst>
                          </p:cTn>
                        </p:par>
                      </p:childTnLst>
                    </p:cTn>
                  </p:par>
                  <p:par>
                    <p:cTn id="271" fill="hold">
                      <p:stCondLst>
                        <p:cond delay="indefinite"/>
                      </p:stCondLst>
                      <p:childTnLst>
                        <p:par>
                          <p:cTn id="272" fill="hold">
                            <p:stCondLst>
                              <p:cond delay="0"/>
                            </p:stCondLst>
                            <p:childTnLst>
                              <p:par>
                                <p:cTn id="273" presetID="10" presetClass="entr" presetSubtype="0" fill="hold" nodeType="clickEffect">
                                  <p:stCondLst>
                                    <p:cond delay="0"/>
                                  </p:stCondLst>
                                  <p:childTnLst>
                                    <p:set>
                                      <p:cBhvr>
                                        <p:cTn id="274" dur="1" fill="hold">
                                          <p:stCondLst>
                                            <p:cond delay="0"/>
                                          </p:stCondLst>
                                        </p:cTn>
                                        <p:tgtEl>
                                          <p:spTgt spid="236"/>
                                        </p:tgtEl>
                                        <p:attrNameLst>
                                          <p:attrName>style.visibility</p:attrName>
                                        </p:attrNameLst>
                                      </p:cBhvr>
                                      <p:to>
                                        <p:strVal val="visible"/>
                                      </p:to>
                                    </p:set>
                                    <p:animEffect transition="in" filter="fade">
                                      <p:cBhvr>
                                        <p:cTn id="275" dur="1000"/>
                                        <p:tgtEl>
                                          <p:spTgt spid="236"/>
                                        </p:tgtEl>
                                      </p:cBhvr>
                                    </p:animEffect>
                                  </p:childTnLst>
                                </p:cTn>
                              </p:par>
                              <p:par>
                                <p:cTn id="276" presetID="10" presetClass="entr" presetSubtype="0" fill="hold" nodeType="withEffect">
                                  <p:stCondLst>
                                    <p:cond delay="0"/>
                                  </p:stCondLst>
                                  <p:childTnLst>
                                    <p:set>
                                      <p:cBhvr>
                                        <p:cTn id="277" dur="1" fill="hold">
                                          <p:stCondLst>
                                            <p:cond delay="0"/>
                                          </p:stCondLst>
                                        </p:cTn>
                                        <p:tgtEl>
                                          <p:spTgt spid="237"/>
                                        </p:tgtEl>
                                        <p:attrNameLst>
                                          <p:attrName>style.visibility</p:attrName>
                                        </p:attrNameLst>
                                      </p:cBhvr>
                                      <p:to>
                                        <p:strVal val="visible"/>
                                      </p:to>
                                    </p:set>
                                    <p:animEffect transition="in" filter="fade">
                                      <p:cBhvr>
                                        <p:cTn id="278" dur="1000"/>
                                        <p:tgtEl>
                                          <p:spTgt spid="237"/>
                                        </p:tgtEl>
                                      </p:cBhvr>
                                    </p:animEffect>
                                  </p:childTnLst>
                                </p:cTn>
                              </p:par>
                            </p:childTnLst>
                          </p:cTn>
                        </p:par>
                      </p:childTnLst>
                    </p:cTn>
                  </p:par>
                  <p:par>
                    <p:cTn id="279" fill="hold">
                      <p:stCondLst>
                        <p:cond delay="indefinite"/>
                      </p:stCondLst>
                      <p:childTnLst>
                        <p:par>
                          <p:cTn id="280" fill="hold">
                            <p:stCondLst>
                              <p:cond delay="0"/>
                            </p:stCondLst>
                            <p:childTnLst>
                              <p:par>
                                <p:cTn id="281" presetID="10" presetClass="entr" presetSubtype="0" fill="hold" nodeType="clickEffect">
                                  <p:stCondLst>
                                    <p:cond delay="0"/>
                                  </p:stCondLst>
                                  <p:childTnLst>
                                    <p:set>
                                      <p:cBhvr>
                                        <p:cTn id="282" dur="1" fill="hold">
                                          <p:stCondLst>
                                            <p:cond delay="0"/>
                                          </p:stCondLst>
                                        </p:cTn>
                                        <p:tgtEl>
                                          <p:spTgt spid="238"/>
                                        </p:tgtEl>
                                        <p:attrNameLst>
                                          <p:attrName>style.visibility</p:attrName>
                                        </p:attrNameLst>
                                      </p:cBhvr>
                                      <p:to>
                                        <p:strVal val="visible"/>
                                      </p:to>
                                    </p:set>
                                    <p:animEffect transition="in" filter="fade">
                                      <p:cBhvr>
                                        <p:cTn id="283" dur="1000"/>
                                        <p:tgtEl>
                                          <p:spTgt spid="238"/>
                                        </p:tgtEl>
                                      </p:cBhvr>
                                    </p:animEffect>
                                  </p:childTnLst>
                                </p:cTn>
                              </p:par>
                              <p:par>
                                <p:cTn id="284" presetID="10" presetClass="entr" presetSubtype="0" fill="hold" nodeType="withEffect">
                                  <p:stCondLst>
                                    <p:cond delay="0"/>
                                  </p:stCondLst>
                                  <p:childTnLst>
                                    <p:set>
                                      <p:cBhvr>
                                        <p:cTn id="285" dur="1" fill="hold">
                                          <p:stCondLst>
                                            <p:cond delay="0"/>
                                          </p:stCondLst>
                                        </p:cTn>
                                        <p:tgtEl>
                                          <p:spTgt spid="239"/>
                                        </p:tgtEl>
                                        <p:attrNameLst>
                                          <p:attrName>style.visibility</p:attrName>
                                        </p:attrNameLst>
                                      </p:cBhvr>
                                      <p:to>
                                        <p:strVal val="visible"/>
                                      </p:to>
                                    </p:set>
                                    <p:animEffect transition="in" filter="fade">
                                      <p:cBhvr>
                                        <p:cTn id="286" dur="1000"/>
                                        <p:tgtEl>
                                          <p:spTgt spid="239"/>
                                        </p:tgtEl>
                                      </p:cBhvr>
                                    </p:animEffect>
                                  </p:childTnLst>
                                </p:cTn>
                              </p:par>
                            </p:childTnLst>
                          </p:cTn>
                        </p:par>
                      </p:childTnLst>
                    </p:cTn>
                  </p:par>
                  <p:par>
                    <p:cTn id="287" fill="hold">
                      <p:stCondLst>
                        <p:cond delay="indefinite"/>
                      </p:stCondLst>
                      <p:childTnLst>
                        <p:par>
                          <p:cTn id="288" fill="hold">
                            <p:stCondLst>
                              <p:cond delay="0"/>
                            </p:stCondLst>
                            <p:childTnLst>
                              <p:par>
                                <p:cTn id="289" presetID="10" presetClass="entr" presetSubtype="0" fill="hold" nodeType="clickEffect">
                                  <p:stCondLst>
                                    <p:cond delay="0"/>
                                  </p:stCondLst>
                                  <p:childTnLst>
                                    <p:set>
                                      <p:cBhvr>
                                        <p:cTn id="290" dur="1" fill="hold">
                                          <p:stCondLst>
                                            <p:cond delay="0"/>
                                          </p:stCondLst>
                                        </p:cTn>
                                        <p:tgtEl>
                                          <p:spTgt spid="233"/>
                                        </p:tgtEl>
                                        <p:attrNameLst>
                                          <p:attrName>style.visibility</p:attrName>
                                        </p:attrNameLst>
                                      </p:cBhvr>
                                      <p:to>
                                        <p:strVal val="visible"/>
                                      </p:to>
                                    </p:set>
                                    <p:animEffect transition="in" filter="fade">
                                      <p:cBhvr>
                                        <p:cTn id="291" dur="1000"/>
                                        <p:tgtEl>
                                          <p:spTgt spid="233"/>
                                        </p:tgtEl>
                                      </p:cBhvr>
                                    </p:animEffect>
                                  </p:childTnLst>
                                </p:cTn>
                              </p:par>
                              <p:par>
                                <p:cTn id="292" presetID="10" presetClass="entr" presetSubtype="0" fill="hold" nodeType="withEffect">
                                  <p:stCondLst>
                                    <p:cond delay="0"/>
                                  </p:stCondLst>
                                  <p:childTnLst>
                                    <p:set>
                                      <p:cBhvr>
                                        <p:cTn id="293" dur="1" fill="hold">
                                          <p:stCondLst>
                                            <p:cond delay="0"/>
                                          </p:stCondLst>
                                        </p:cTn>
                                        <p:tgtEl>
                                          <p:spTgt spid="234"/>
                                        </p:tgtEl>
                                        <p:attrNameLst>
                                          <p:attrName>style.visibility</p:attrName>
                                        </p:attrNameLst>
                                      </p:cBhvr>
                                      <p:to>
                                        <p:strVal val="visible"/>
                                      </p:to>
                                    </p:set>
                                    <p:animEffect transition="in" filter="fade">
                                      <p:cBhvr>
                                        <p:cTn id="294" dur="1000"/>
                                        <p:tgtEl>
                                          <p:spTgt spid="234"/>
                                        </p:tgtEl>
                                      </p:cBhvr>
                                    </p:animEffect>
                                  </p:childTnLst>
                                </p:cTn>
                              </p:par>
                              <p:par>
                                <p:cTn id="295" presetID="10" presetClass="entr" presetSubtype="0" fill="hold" nodeType="withEffect">
                                  <p:stCondLst>
                                    <p:cond delay="0"/>
                                  </p:stCondLst>
                                  <p:childTnLst>
                                    <p:set>
                                      <p:cBhvr>
                                        <p:cTn id="296" dur="1" fill="hold">
                                          <p:stCondLst>
                                            <p:cond delay="0"/>
                                          </p:stCondLst>
                                        </p:cTn>
                                        <p:tgtEl>
                                          <p:spTgt spid="235"/>
                                        </p:tgtEl>
                                        <p:attrNameLst>
                                          <p:attrName>style.visibility</p:attrName>
                                        </p:attrNameLst>
                                      </p:cBhvr>
                                      <p:to>
                                        <p:strVal val="visible"/>
                                      </p:to>
                                    </p:set>
                                    <p:animEffect transition="in" filter="fade">
                                      <p:cBhvr>
                                        <p:cTn id="297" dur="1000"/>
                                        <p:tgtEl>
                                          <p:spTgt spid="235"/>
                                        </p:tgtEl>
                                      </p:cBhvr>
                                    </p:animEffect>
                                  </p:childTnLst>
                                </p:cTn>
                              </p:par>
                              <p:par>
                                <p:cTn id="298" presetID="10" presetClass="entr" presetSubtype="0" fill="hold" nodeType="withEffect">
                                  <p:stCondLst>
                                    <p:cond delay="0"/>
                                  </p:stCondLst>
                                  <p:childTnLst>
                                    <p:set>
                                      <p:cBhvr>
                                        <p:cTn id="299" dur="1" fill="hold">
                                          <p:stCondLst>
                                            <p:cond delay="0"/>
                                          </p:stCondLst>
                                        </p:cTn>
                                        <p:tgtEl>
                                          <p:spTgt spid="232"/>
                                        </p:tgtEl>
                                        <p:attrNameLst>
                                          <p:attrName>style.visibility</p:attrName>
                                        </p:attrNameLst>
                                      </p:cBhvr>
                                      <p:to>
                                        <p:strVal val="visible"/>
                                      </p:to>
                                    </p:set>
                                    <p:animEffect transition="in" filter="fade">
                                      <p:cBhvr>
                                        <p:cTn id="300" dur="1000"/>
                                        <p:tgtEl>
                                          <p:spTgt spid="232"/>
                                        </p:tgtEl>
                                      </p:cBhvr>
                                    </p:animEffect>
                                  </p:childTnLst>
                                </p:cTn>
                              </p:par>
                            </p:childTnLst>
                          </p:cTn>
                        </p:par>
                      </p:childTnLst>
                    </p:cTn>
                  </p:par>
                  <p:par>
                    <p:cTn id="301" fill="hold">
                      <p:stCondLst>
                        <p:cond delay="indefinite"/>
                      </p:stCondLst>
                      <p:childTnLst>
                        <p:par>
                          <p:cTn id="302" fill="hold">
                            <p:stCondLst>
                              <p:cond delay="0"/>
                            </p:stCondLst>
                            <p:childTnLst>
                              <p:par>
                                <p:cTn id="303" presetID="10" presetClass="entr" presetSubtype="0" fill="hold" nodeType="clickEffect">
                                  <p:stCondLst>
                                    <p:cond delay="0"/>
                                  </p:stCondLst>
                                  <p:childTnLst>
                                    <p:set>
                                      <p:cBhvr>
                                        <p:cTn id="304" dur="1" fill="hold">
                                          <p:stCondLst>
                                            <p:cond delay="0"/>
                                          </p:stCondLst>
                                        </p:cTn>
                                        <p:tgtEl>
                                          <p:spTgt spid="254"/>
                                        </p:tgtEl>
                                        <p:attrNameLst>
                                          <p:attrName>style.visibility</p:attrName>
                                        </p:attrNameLst>
                                      </p:cBhvr>
                                      <p:to>
                                        <p:strVal val="visible"/>
                                      </p:to>
                                    </p:set>
                                    <p:animEffect transition="in" filter="fade">
                                      <p:cBhvr>
                                        <p:cTn id="305" dur="1000"/>
                                        <p:tgtEl>
                                          <p:spTgt spid="254"/>
                                        </p:tgtEl>
                                      </p:cBhvr>
                                    </p:animEffect>
                                  </p:childTnLst>
                                </p:cTn>
                              </p:par>
                            </p:childTnLst>
                          </p:cTn>
                        </p:par>
                      </p:childTnLst>
                    </p:cTn>
                  </p:par>
                  <p:par>
                    <p:cTn id="306" fill="hold">
                      <p:stCondLst>
                        <p:cond delay="indefinite"/>
                      </p:stCondLst>
                      <p:childTnLst>
                        <p:par>
                          <p:cTn id="307" fill="hold">
                            <p:stCondLst>
                              <p:cond delay="0"/>
                            </p:stCondLst>
                            <p:childTnLst>
                              <p:par>
                                <p:cTn id="308" presetID="10" presetClass="entr" presetSubtype="0" fill="hold" nodeType="clickEffect">
                                  <p:stCondLst>
                                    <p:cond delay="0"/>
                                  </p:stCondLst>
                                  <p:childTnLst>
                                    <p:set>
                                      <p:cBhvr>
                                        <p:cTn id="309" dur="1" fill="hold">
                                          <p:stCondLst>
                                            <p:cond delay="0"/>
                                          </p:stCondLst>
                                        </p:cTn>
                                        <p:tgtEl>
                                          <p:spTgt spid="240"/>
                                        </p:tgtEl>
                                        <p:attrNameLst>
                                          <p:attrName>style.visibility</p:attrName>
                                        </p:attrNameLst>
                                      </p:cBhvr>
                                      <p:to>
                                        <p:strVal val="visible"/>
                                      </p:to>
                                    </p:set>
                                    <p:animEffect transition="in" filter="fade">
                                      <p:cBhvr>
                                        <p:cTn id="310" dur="1000"/>
                                        <p:tgtEl>
                                          <p:spTgt spid="240"/>
                                        </p:tgtEl>
                                      </p:cBhvr>
                                    </p:animEffect>
                                  </p:childTnLst>
                                </p:cTn>
                              </p:par>
                            </p:childTnLst>
                          </p:cTn>
                        </p:par>
                      </p:childTnLst>
                    </p:cTn>
                  </p:par>
                  <p:par>
                    <p:cTn id="311" fill="hold">
                      <p:stCondLst>
                        <p:cond delay="indefinite"/>
                      </p:stCondLst>
                      <p:childTnLst>
                        <p:par>
                          <p:cTn id="312" fill="hold">
                            <p:stCondLst>
                              <p:cond delay="0"/>
                            </p:stCondLst>
                            <p:childTnLst>
                              <p:par>
                                <p:cTn id="313" presetID="10" presetClass="entr" presetSubtype="0" fill="hold" nodeType="clickEffect">
                                  <p:stCondLst>
                                    <p:cond delay="0"/>
                                  </p:stCondLst>
                                  <p:childTnLst>
                                    <p:set>
                                      <p:cBhvr>
                                        <p:cTn id="314" dur="1" fill="hold">
                                          <p:stCondLst>
                                            <p:cond delay="0"/>
                                          </p:stCondLst>
                                        </p:cTn>
                                        <p:tgtEl>
                                          <p:spTgt spid="241"/>
                                        </p:tgtEl>
                                        <p:attrNameLst>
                                          <p:attrName>style.visibility</p:attrName>
                                        </p:attrNameLst>
                                      </p:cBhvr>
                                      <p:to>
                                        <p:strVal val="visible"/>
                                      </p:to>
                                    </p:set>
                                    <p:animEffect transition="in" filter="fade">
                                      <p:cBhvr>
                                        <p:cTn id="315" dur="1000"/>
                                        <p:tgtEl>
                                          <p:spTgt spid="241"/>
                                        </p:tgtEl>
                                      </p:cBhvr>
                                    </p:animEffect>
                                  </p:childTnLst>
                                </p:cTn>
                              </p:par>
                            </p:childTnLst>
                          </p:cTn>
                        </p:par>
                      </p:childTnLst>
                    </p:cTn>
                  </p:par>
                  <p:par>
                    <p:cTn id="316" fill="hold">
                      <p:stCondLst>
                        <p:cond delay="indefinite"/>
                      </p:stCondLst>
                      <p:childTnLst>
                        <p:par>
                          <p:cTn id="317" fill="hold">
                            <p:stCondLst>
                              <p:cond delay="0"/>
                            </p:stCondLst>
                            <p:childTnLst>
                              <p:par>
                                <p:cTn id="318" presetID="10" presetClass="entr" presetSubtype="0" fill="hold" nodeType="clickEffect">
                                  <p:stCondLst>
                                    <p:cond delay="0"/>
                                  </p:stCondLst>
                                  <p:childTnLst>
                                    <p:set>
                                      <p:cBhvr>
                                        <p:cTn id="319" dur="1" fill="hold">
                                          <p:stCondLst>
                                            <p:cond delay="0"/>
                                          </p:stCondLst>
                                        </p:cTn>
                                        <p:tgtEl>
                                          <p:spTgt spid="246"/>
                                        </p:tgtEl>
                                        <p:attrNameLst>
                                          <p:attrName>style.visibility</p:attrName>
                                        </p:attrNameLst>
                                      </p:cBhvr>
                                      <p:to>
                                        <p:strVal val="visible"/>
                                      </p:to>
                                    </p:set>
                                    <p:animEffect transition="in" filter="fade">
                                      <p:cBhvr>
                                        <p:cTn id="320" dur="1000"/>
                                        <p:tgtEl>
                                          <p:spTgt spid="246"/>
                                        </p:tgtEl>
                                      </p:cBhvr>
                                    </p:animEffect>
                                  </p:childTnLst>
                                </p:cTn>
                              </p:par>
                            </p:childTnLst>
                          </p:cTn>
                        </p:par>
                      </p:childTnLst>
                    </p:cTn>
                  </p:par>
                  <p:par>
                    <p:cTn id="321" fill="hold">
                      <p:stCondLst>
                        <p:cond delay="indefinite"/>
                      </p:stCondLst>
                      <p:childTnLst>
                        <p:par>
                          <p:cTn id="322" fill="hold">
                            <p:stCondLst>
                              <p:cond delay="0"/>
                            </p:stCondLst>
                            <p:childTnLst>
                              <p:par>
                                <p:cTn id="323" presetID="10" presetClass="entr" presetSubtype="0" fill="hold" nodeType="clickEffect">
                                  <p:stCondLst>
                                    <p:cond delay="0"/>
                                  </p:stCondLst>
                                  <p:childTnLst>
                                    <p:set>
                                      <p:cBhvr>
                                        <p:cTn id="324" dur="1" fill="hold">
                                          <p:stCondLst>
                                            <p:cond delay="0"/>
                                          </p:stCondLst>
                                        </p:cTn>
                                        <p:tgtEl>
                                          <p:spTgt spid="248"/>
                                        </p:tgtEl>
                                        <p:attrNameLst>
                                          <p:attrName>style.visibility</p:attrName>
                                        </p:attrNameLst>
                                      </p:cBhvr>
                                      <p:to>
                                        <p:strVal val="visible"/>
                                      </p:to>
                                    </p:set>
                                    <p:animEffect transition="in" filter="fade">
                                      <p:cBhvr>
                                        <p:cTn id="325" dur="1000"/>
                                        <p:tgtEl>
                                          <p:spTgt spid="248"/>
                                        </p:tgtEl>
                                      </p:cBhvr>
                                    </p:animEffect>
                                  </p:childTnLst>
                                </p:cTn>
                              </p:par>
                              <p:par>
                                <p:cTn id="326" presetID="10" presetClass="entr" presetSubtype="0" fill="hold" nodeType="withEffect">
                                  <p:stCondLst>
                                    <p:cond delay="0"/>
                                  </p:stCondLst>
                                  <p:childTnLst>
                                    <p:set>
                                      <p:cBhvr>
                                        <p:cTn id="327" dur="1" fill="hold">
                                          <p:stCondLst>
                                            <p:cond delay="0"/>
                                          </p:stCondLst>
                                        </p:cTn>
                                        <p:tgtEl>
                                          <p:spTgt spid="249"/>
                                        </p:tgtEl>
                                        <p:attrNameLst>
                                          <p:attrName>style.visibility</p:attrName>
                                        </p:attrNameLst>
                                      </p:cBhvr>
                                      <p:to>
                                        <p:strVal val="visible"/>
                                      </p:to>
                                    </p:set>
                                    <p:animEffect transition="in" filter="fade">
                                      <p:cBhvr>
                                        <p:cTn id="328" dur="1000"/>
                                        <p:tgtEl>
                                          <p:spTgt spid="249"/>
                                        </p:tgtEl>
                                      </p:cBhvr>
                                    </p:animEffect>
                                  </p:childTnLst>
                                </p:cTn>
                              </p:par>
                              <p:par>
                                <p:cTn id="329" presetID="10" presetClass="entr" presetSubtype="0" fill="hold" nodeType="withEffect">
                                  <p:stCondLst>
                                    <p:cond delay="0"/>
                                  </p:stCondLst>
                                  <p:childTnLst>
                                    <p:set>
                                      <p:cBhvr>
                                        <p:cTn id="330" dur="1" fill="hold">
                                          <p:stCondLst>
                                            <p:cond delay="0"/>
                                          </p:stCondLst>
                                        </p:cTn>
                                        <p:tgtEl>
                                          <p:spTgt spid="250"/>
                                        </p:tgtEl>
                                        <p:attrNameLst>
                                          <p:attrName>style.visibility</p:attrName>
                                        </p:attrNameLst>
                                      </p:cBhvr>
                                      <p:to>
                                        <p:strVal val="visible"/>
                                      </p:to>
                                    </p:set>
                                    <p:animEffect transition="in" filter="fade">
                                      <p:cBhvr>
                                        <p:cTn id="331" dur="1000"/>
                                        <p:tgtEl>
                                          <p:spTgt spid="250"/>
                                        </p:tgtEl>
                                      </p:cBhvr>
                                    </p:animEffect>
                                  </p:childTnLst>
                                </p:cTn>
                              </p:par>
                              <p:par>
                                <p:cTn id="332" presetID="10" presetClass="entr" presetSubtype="0" fill="hold" nodeType="withEffect">
                                  <p:stCondLst>
                                    <p:cond delay="0"/>
                                  </p:stCondLst>
                                  <p:childTnLst>
                                    <p:set>
                                      <p:cBhvr>
                                        <p:cTn id="333" dur="1" fill="hold">
                                          <p:stCondLst>
                                            <p:cond delay="0"/>
                                          </p:stCondLst>
                                        </p:cTn>
                                        <p:tgtEl>
                                          <p:spTgt spid="247"/>
                                        </p:tgtEl>
                                        <p:attrNameLst>
                                          <p:attrName>style.visibility</p:attrName>
                                        </p:attrNameLst>
                                      </p:cBhvr>
                                      <p:to>
                                        <p:strVal val="visible"/>
                                      </p:to>
                                    </p:set>
                                    <p:animEffect transition="in" filter="fade">
                                      <p:cBhvr>
                                        <p:cTn id="334" dur="1000"/>
                                        <p:tgtEl>
                                          <p:spTgt spid="247"/>
                                        </p:tgtEl>
                                      </p:cBhvr>
                                    </p:animEffect>
                                  </p:childTnLst>
                                </p:cTn>
                              </p:par>
                            </p:childTnLst>
                          </p:cTn>
                        </p:par>
                      </p:childTnLst>
                    </p:cTn>
                  </p:par>
                  <p:par>
                    <p:cTn id="335" fill="hold">
                      <p:stCondLst>
                        <p:cond delay="indefinite"/>
                      </p:stCondLst>
                      <p:childTnLst>
                        <p:par>
                          <p:cTn id="336" fill="hold">
                            <p:stCondLst>
                              <p:cond delay="0"/>
                            </p:stCondLst>
                            <p:childTnLst>
                              <p:par>
                                <p:cTn id="337" presetID="10" presetClass="entr" presetSubtype="0" fill="hold" nodeType="clickEffect">
                                  <p:stCondLst>
                                    <p:cond delay="0"/>
                                  </p:stCondLst>
                                  <p:childTnLst>
                                    <p:set>
                                      <p:cBhvr>
                                        <p:cTn id="338" dur="1" fill="hold">
                                          <p:stCondLst>
                                            <p:cond delay="0"/>
                                          </p:stCondLst>
                                        </p:cTn>
                                        <p:tgtEl>
                                          <p:spTgt spid="251"/>
                                        </p:tgtEl>
                                        <p:attrNameLst>
                                          <p:attrName>style.visibility</p:attrName>
                                        </p:attrNameLst>
                                      </p:cBhvr>
                                      <p:to>
                                        <p:strVal val="visible"/>
                                      </p:to>
                                    </p:set>
                                    <p:animEffect transition="in" filter="fade">
                                      <p:cBhvr>
                                        <p:cTn id="339" dur="1000"/>
                                        <p:tgtEl>
                                          <p:spTgt spid="251"/>
                                        </p:tgtEl>
                                      </p:cBhvr>
                                    </p:animEffect>
                                  </p:childTnLst>
                                </p:cTn>
                              </p:par>
                              <p:par>
                                <p:cTn id="340" presetID="10" presetClass="entr" presetSubtype="0" fill="hold" nodeType="withEffect">
                                  <p:stCondLst>
                                    <p:cond delay="0"/>
                                  </p:stCondLst>
                                  <p:childTnLst>
                                    <p:set>
                                      <p:cBhvr>
                                        <p:cTn id="341" dur="1" fill="hold">
                                          <p:stCondLst>
                                            <p:cond delay="0"/>
                                          </p:stCondLst>
                                        </p:cTn>
                                        <p:tgtEl>
                                          <p:spTgt spid="252"/>
                                        </p:tgtEl>
                                        <p:attrNameLst>
                                          <p:attrName>style.visibility</p:attrName>
                                        </p:attrNameLst>
                                      </p:cBhvr>
                                      <p:to>
                                        <p:strVal val="visible"/>
                                      </p:to>
                                    </p:set>
                                    <p:animEffect transition="in" filter="fade">
                                      <p:cBhvr>
                                        <p:cTn id="342" dur="10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Chaos-and-Order Problems</a:t>
            </a:r>
            <a:endParaRPr/>
          </a:p>
        </p:txBody>
      </p:sp>
      <p:sp>
        <p:nvSpPr>
          <p:cNvPr id="260" name="Google Shape;2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Task: translate between/among 2 or 3 languages</a:t>
            </a:r>
            <a:endParaRPr/>
          </a:p>
          <a:p>
            <a:pPr marL="457200" lvl="0" indent="-311150" algn="l" rtl="0">
              <a:spcBef>
                <a:spcPts val="0"/>
              </a:spcBef>
              <a:spcAft>
                <a:spcPts val="0"/>
              </a:spcAft>
              <a:buSzPts val="1300"/>
              <a:buChar char="➢"/>
            </a:pPr>
            <a:r>
              <a:rPr lang="en"/>
              <a:t>Typical structure: 2 languages, words/phrases/sentences in each, scrambled order</a:t>
            </a:r>
            <a:endParaRPr/>
          </a:p>
          <a:p>
            <a:pPr marL="914400" lvl="1" indent="-298450" algn="l" rtl="0">
              <a:spcBef>
                <a:spcPts val="0"/>
              </a:spcBef>
              <a:spcAft>
                <a:spcPts val="0"/>
              </a:spcAft>
              <a:buSzPts val="1100"/>
              <a:buChar char="○"/>
            </a:pPr>
            <a:r>
              <a:rPr lang="en"/>
              <a:t>Usual sub-questions: match the translations, use that information to translate back and forth</a:t>
            </a:r>
            <a:endParaRPr/>
          </a:p>
          <a:p>
            <a:pPr marL="457200" lvl="0" indent="-311150" algn="l" rtl="0">
              <a:spcBef>
                <a:spcPts val="0"/>
              </a:spcBef>
              <a:spcAft>
                <a:spcPts val="0"/>
              </a:spcAft>
              <a:buSzPts val="1300"/>
              <a:buChar char="➢"/>
            </a:pPr>
            <a:r>
              <a:rPr lang="en"/>
              <a:t>General strategy: look for repeated words, keep specific counts, build up info similarly to translation problem strategy</a:t>
            </a:r>
            <a:endParaRPr/>
          </a:p>
          <a:p>
            <a:pPr marL="914400" lvl="1" indent="-298450" algn="l" rtl="0">
              <a:spcBef>
                <a:spcPts val="0"/>
              </a:spcBef>
              <a:spcAft>
                <a:spcPts val="0"/>
              </a:spcAft>
              <a:buSzPts val="1100"/>
              <a:buChar char="○"/>
            </a:pPr>
            <a:r>
              <a:rPr lang="en"/>
              <a:t>Then proceed as you do in translation problems</a:t>
            </a:r>
            <a:endParaRPr/>
          </a:p>
          <a:p>
            <a:pPr marL="914400" lvl="1" indent="-298450" algn="l" rtl="0">
              <a:spcBef>
                <a:spcPts val="0"/>
              </a:spcBef>
              <a:spcAft>
                <a:spcPts val="0"/>
              </a:spcAft>
              <a:buSzPts val="1100"/>
              <a:buChar char="○"/>
            </a:pPr>
            <a:r>
              <a:rPr lang="en"/>
              <a:t>Easy clues include: question marks, exclamation marks, proper nouns (e.g. names)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8"/>
          <p:cNvSpPr txBox="1">
            <a:spLocks noGrp="1"/>
          </p:cNvSpPr>
          <p:nvPr>
            <p:ph type="title"/>
          </p:nvPr>
        </p:nvSpPr>
        <p:spPr>
          <a:xfrm>
            <a:off x="1086650" y="393750"/>
            <a:ext cx="7758000" cy="101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Problem</a:t>
            </a:r>
            <a:endParaRPr/>
          </a:p>
        </p:txBody>
      </p:sp>
      <p:pic>
        <p:nvPicPr>
          <p:cNvPr id="266" name="Google Shape;266;p18"/>
          <p:cNvPicPr preferRelativeResize="0"/>
          <p:nvPr/>
        </p:nvPicPr>
        <p:blipFill>
          <a:blip r:embed="rId3">
            <a:alphaModFix/>
          </a:blip>
          <a:stretch>
            <a:fillRect/>
          </a:stretch>
        </p:blipFill>
        <p:spPr>
          <a:xfrm>
            <a:off x="1211775" y="1004475"/>
            <a:ext cx="6961175" cy="3895351"/>
          </a:xfrm>
          <a:prstGeom prst="rect">
            <a:avLst/>
          </a:prstGeom>
          <a:noFill/>
          <a:ln>
            <a:noFill/>
          </a:ln>
        </p:spPr>
      </p:pic>
      <p:sp>
        <p:nvSpPr>
          <p:cNvPr id="267" name="Google Shape;267;p18"/>
          <p:cNvSpPr/>
          <p:nvPr/>
        </p:nvSpPr>
        <p:spPr>
          <a:xfrm>
            <a:off x="1706787" y="4341309"/>
            <a:ext cx="345900" cy="174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8"/>
          <p:cNvSpPr/>
          <p:nvPr/>
        </p:nvSpPr>
        <p:spPr>
          <a:xfrm>
            <a:off x="3846413" y="2819816"/>
            <a:ext cx="345900" cy="174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8"/>
          <p:cNvSpPr txBox="1"/>
          <p:nvPr/>
        </p:nvSpPr>
        <p:spPr>
          <a:xfrm>
            <a:off x="6701538" y="3660220"/>
            <a:ext cx="245400" cy="28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b</a:t>
            </a:r>
            <a:endParaRPr/>
          </a:p>
        </p:txBody>
      </p:sp>
      <p:sp>
        <p:nvSpPr>
          <p:cNvPr id="270" name="Google Shape;270;p18"/>
          <p:cNvSpPr/>
          <p:nvPr/>
        </p:nvSpPr>
        <p:spPr>
          <a:xfrm>
            <a:off x="1396913" y="3319692"/>
            <a:ext cx="1157700" cy="1746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8"/>
          <p:cNvSpPr/>
          <p:nvPr/>
        </p:nvSpPr>
        <p:spPr>
          <a:xfrm>
            <a:off x="3575247" y="3081746"/>
            <a:ext cx="1428900" cy="1746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8"/>
          <p:cNvSpPr/>
          <p:nvPr/>
        </p:nvSpPr>
        <p:spPr>
          <a:xfrm>
            <a:off x="3575247" y="4590172"/>
            <a:ext cx="1428900" cy="1746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8"/>
          <p:cNvSpPr/>
          <p:nvPr/>
        </p:nvSpPr>
        <p:spPr>
          <a:xfrm>
            <a:off x="1396913" y="4090263"/>
            <a:ext cx="1257900" cy="174600"/>
          </a:xfrm>
          <a:prstGeom prst="rect">
            <a:avLst/>
          </a:prstGeom>
          <a:no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8"/>
          <p:cNvSpPr txBox="1"/>
          <p:nvPr/>
        </p:nvSpPr>
        <p:spPr>
          <a:xfrm>
            <a:off x="5877430" y="3319692"/>
            <a:ext cx="245400" cy="28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i</a:t>
            </a:r>
            <a:endParaRPr/>
          </a:p>
        </p:txBody>
      </p:sp>
      <p:sp>
        <p:nvSpPr>
          <p:cNvPr id="275" name="Google Shape;275;p18"/>
          <p:cNvSpPr txBox="1"/>
          <p:nvPr/>
        </p:nvSpPr>
        <p:spPr>
          <a:xfrm>
            <a:off x="5877430" y="3660220"/>
            <a:ext cx="245400" cy="28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276" name="Google Shape;276;p18"/>
          <p:cNvSpPr/>
          <p:nvPr/>
        </p:nvSpPr>
        <p:spPr>
          <a:xfrm>
            <a:off x="3611711" y="3572921"/>
            <a:ext cx="1612800" cy="1746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8"/>
          <p:cNvSpPr/>
          <p:nvPr/>
        </p:nvSpPr>
        <p:spPr>
          <a:xfrm>
            <a:off x="3575247" y="4081546"/>
            <a:ext cx="1612800" cy="1746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8"/>
          <p:cNvSpPr/>
          <p:nvPr/>
        </p:nvSpPr>
        <p:spPr>
          <a:xfrm>
            <a:off x="1396913" y="3830484"/>
            <a:ext cx="1048500" cy="1746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8"/>
          <p:cNvSpPr/>
          <p:nvPr/>
        </p:nvSpPr>
        <p:spPr>
          <a:xfrm>
            <a:off x="1396913" y="2808900"/>
            <a:ext cx="1428900" cy="1746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txBox="1"/>
          <p:nvPr/>
        </p:nvSpPr>
        <p:spPr>
          <a:xfrm>
            <a:off x="5859062" y="2917771"/>
            <a:ext cx="282600" cy="3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281" name="Google Shape;281;p18"/>
          <p:cNvSpPr/>
          <p:nvPr/>
        </p:nvSpPr>
        <p:spPr>
          <a:xfrm>
            <a:off x="1406029" y="3057762"/>
            <a:ext cx="1157700" cy="1746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8"/>
          <p:cNvSpPr/>
          <p:nvPr/>
        </p:nvSpPr>
        <p:spPr>
          <a:xfrm>
            <a:off x="3611711" y="3827258"/>
            <a:ext cx="1212300" cy="1746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8"/>
          <p:cNvSpPr/>
          <p:nvPr/>
        </p:nvSpPr>
        <p:spPr>
          <a:xfrm>
            <a:off x="3611711" y="2557870"/>
            <a:ext cx="1212300" cy="1746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8"/>
          <p:cNvSpPr/>
          <p:nvPr/>
        </p:nvSpPr>
        <p:spPr>
          <a:xfrm>
            <a:off x="1419567" y="2560021"/>
            <a:ext cx="1212300" cy="1746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8"/>
          <p:cNvSpPr txBox="1"/>
          <p:nvPr/>
        </p:nvSpPr>
        <p:spPr>
          <a:xfrm>
            <a:off x="6701538" y="2917771"/>
            <a:ext cx="282600" cy="3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e</a:t>
            </a:r>
            <a:endParaRPr/>
          </a:p>
        </p:txBody>
      </p:sp>
      <p:sp>
        <p:nvSpPr>
          <p:cNvPr id="286" name="Google Shape;286;p18"/>
          <p:cNvSpPr txBox="1"/>
          <p:nvPr/>
        </p:nvSpPr>
        <p:spPr>
          <a:xfrm>
            <a:off x="7544013" y="2917771"/>
            <a:ext cx="282600" cy="3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f</a:t>
            </a:r>
            <a:endParaRPr/>
          </a:p>
        </p:txBody>
      </p:sp>
      <p:sp>
        <p:nvSpPr>
          <p:cNvPr id="287" name="Google Shape;287;p18"/>
          <p:cNvSpPr txBox="1"/>
          <p:nvPr/>
        </p:nvSpPr>
        <p:spPr>
          <a:xfrm>
            <a:off x="6683170" y="3288996"/>
            <a:ext cx="282600" cy="34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h</a:t>
            </a:r>
            <a:endParaRPr/>
          </a:p>
        </p:txBody>
      </p:sp>
      <p:sp>
        <p:nvSpPr>
          <p:cNvPr id="288" name="Google Shape;288;p18"/>
          <p:cNvSpPr txBox="1"/>
          <p:nvPr/>
        </p:nvSpPr>
        <p:spPr>
          <a:xfrm>
            <a:off x="7525646" y="3284890"/>
            <a:ext cx="213600" cy="24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g</a:t>
            </a:r>
            <a:endParaRPr/>
          </a:p>
        </p:txBody>
      </p:sp>
      <p:sp>
        <p:nvSpPr>
          <p:cNvPr id="289" name="Google Shape;289;p18"/>
          <p:cNvSpPr txBox="1"/>
          <p:nvPr/>
        </p:nvSpPr>
        <p:spPr>
          <a:xfrm>
            <a:off x="7525646" y="3681923"/>
            <a:ext cx="213600" cy="24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1000"/>
                                        <p:tgtEl>
                                          <p:spTgt spid="284"/>
                                        </p:tgtEl>
                                      </p:cBhvr>
                                    </p:animEffect>
                                  </p:childTnLst>
                                </p:cTn>
                              </p:par>
                              <p:par>
                                <p:cTn id="8" presetID="10" presetClass="entr" presetSubtype="0" fill="hold" nodeType="withEffect">
                                  <p:stCondLst>
                                    <p:cond delay="0"/>
                                  </p:stCondLst>
                                  <p:childTnLst>
                                    <p:set>
                                      <p:cBhvr>
                                        <p:cTn id="9" dur="1" fill="hold">
                                          <p:stCondLst>
                                            <p:cond delay="0"/>
                                          </p:stCondLst>
                                        </p:cTn>
                                        <p:tgtEl>
                                          <p:spTgt spid="283"/>
                                        </p:tgtEl>
                                        <p:attrNameLst>
                                          <p:attrName>style.visibility</p:attrName>
                                        </p:attrNameLst>
                                      </p:cBhvr>
                                      <p:to>
                                        <p:strVal val="visible"/>
                                      </p:to>
                                    </p:set>
                                    <p:animEffect transition="in" filter="fade">
                                      <p:cBhvr>
                                        <p:cTn id="10" dur="1000"/>
                                        <p:tgtEl>
                                          <p:spTgt spid="283"/>
                                        </p:tgtEl>
                                      </p:cBhvr>
                                    </p:animEffect>
                                  </p:childTnLst>
                                </p:cTn>
                              </p:par>
                              <p:par>
                                <p:cTn id="11" presetID="10" presetClass="entr" presetSubtype="0" fill="hold" nodeType="withEffect">
                                  <p:stCondLst>
                                    <p:cond delay="0"/>
                                  </p:stCondLst>
                                  <p:childTnLst>
                                    <p:set>
                                      <p:cBhvr>
                                        <p:cTn id="12" dur="1" fill="hold">
                                          <p:stCondLst>
                                            <p:cond delay="0"/>
                                          </p:stCondLst>
                                        </p:cTn>
                                        <p:tgtEl>
                                          <p:spTgt spid="280"/>
                                        </p:tgtEl>
                                        <p:attrNameLst>
                                          <p:attrName>style.visibility</p:attrName>
                                        </p:attrNameLst>
                                      </p:cBhvr>
                                      <p:to>
                                        <p:strVal val="visible"/>
                                      </p:to>
                                    </p:set>
                                    <p:animEffect transition="in" filter="fade">
                                      <p:cBhvr>
                                        <p:cTn id="13" dur="1000"/>
                                        <p:tgtEl>
                                          <p:spTgt spid="28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68"/>
                                        </p:tgtEl>
                                        <p:attrNameLst>
                                          <p:attrName>style.visibility</p:attrName>
                                        </p:attrNameLst>
                                      </p:cBhvr>
                                      <p:to>
                                        <p:strVal val="visible"/>
                                      </p:to>
                                    </p:set>
                                    <p:animEffect transition="in" filter="fade">
                                      <p:cBhvr>
                                        <p:cTn id="18" dur="1000"/>
                                        <p:tgtEl>
                                          <p:spTgt spid="268"/>
                                        </p:tgtEl>
                                      </p:cBhvr>
                                    </p:animEffect>
                                  </p:childTnLst>
                                </p:cTn>
                              </p:par>
                              <p:par>
                                <p:cTn id="19" presetID="10" presetClass="entr" presetSubtype="0" fill="hold" nodeType="withEffect">
                                  <p:stCondLst>
                                    <p:cond delay="0"/>
                                  </p:stCondLst>
                                  <p:childTnLst>
                                    <p:set>
                                      <p:cBhvr>
                                        <p:cTn id="20" dur="1" fill="hold">
                                          <p:stCondLst>
                                            <p:cond delay="0"/>
                                          </p:stCondLst>
                                        </p:cTn>
                                        <p:tgtEl>
                                          <p:spTgt spid="267"/>
                                        </p:tgtEl>
                                        <p:attrNameLst>
                                          <p:attrName>style.visibility</p:attrName>
                                        </p:attrNameLst>
                                      </p:cBhvr>
                                      <p:to>
                                        <p:strVal val="visible"/>
                                      </p:to>
                                    </p:set>
                                    <p:animEffect transition="in" filter="fade">
                                      <p:cBhvr>
                                        <p:cTn id="21" dur="1000"/>
                                        <p:tgtEl>
                                          <p:spTgt spid="26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69"/>
                                        </p:tgtEl>
                                        <p:attrNameLst>
                                          <p:attrName>style.visibility</p:attrName>
                                        </p:attrNameLst>
                                      </p:cBhvr>
                                      <p:to>
                                        <p:strVal val="visible"/>
                                      </p:to>
                                    </p:set>
                                    <p:animEffect transition="in" filter="fade">
                                      <p:cBhvr>
                                        <p:cTn id="26" dur="1000"/>
                                        <p:tgtEl>
                                          <p:spTgt spid="26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76"/>
                                        </p:tgtEl>
                                        <p:attrNameLst>
                                          <p:attrName>style.visibility</p:attrName>
                                        </p:attrNameLst>
                                      </p:cBhvr>
                                      <p:to>
                                        <p:strVal val="visible"/>
                                      </p:to>
                                    </p:set>
                                    <p:animEffect transition="in" filter="fade">
                                      <p:cBhvr>
                                        <p:cTn id="31" dur="1000"/>
                                        <p:tgtEl>
                                          <p:spTgt spid="276"/>
                                        </p:tgtEl>
                                      </p:cBhvr>
                                    </p:animEffect>
                                  </p:childTnLst>
                                </p:cTn>
                              </p:par>
                              <p:par>
                                <p:cTn id="32" presetID="10" presetClass="entr" presetSubtype="0" fill="hold" nodeType="withEffect">
                                  <p:stCondLst>
                                    <p:cond delay="0"/>
                                  </p:stCondLst>
                                  <p:childTnLst>
                                    <p:set>
                                      <p:cBhvr>
                                        <p:cTn id="33" dur="1" fill="hold">
                                          <p:stCondLst>
                                            <p:cond delay="0"/>
                                          </p:stCondLst>
                                        </p:cTn>
                                        <p:tgtEl>
                                          <p:spTgt spid="277"/>
                                        </p:tgtEl>
                                        <p:attrNameLst>
                                          <p:attrName>style.visibility</p:attrName>
                                        </p:attrNameLst>
                                      </p:cBhvr>
                                      <p:to>
                                        <p:strVal val="visible"/>
                                      </p:to>
                                    </p:set>
                                    <p:animEffect transition="in" filter="fade">
                                      <p:cBhvr>
                                        <p:cTn id="34" dur="1000"/>
                                        <p:tgtEl>
                                          <p:spTgt spid="277"/>
                                        </p:tgtEl>
                                      </p:cBhvr>
                                    </p:animEffect>
                                  </p:childTnLst>
                                </p:cTn>
                              </p:par>
                              <p:par>
                                <p:cTn id="35" presetID="10" presetClass="entr" presetSubtype="0" fill="hold" nodeType="withEffect">
                                  <p:stCondLst>
                                    <p:cond delay="0"/>
                                  </p:stCondLst>
                                  <p:childTnLst>
                                    <p:set>
                                      <p:cBhvr>
                                        <p:cTn id="36" dur="1" fill="hold">
                                          <p:stCondLst>
                                            <p:cond delay="0"/>
                                          </p:stCondLst>
                                        </p:cTn>
                                        <p:tgtEl>
                                          <p:spTgt spid="279"/>
                                        </p:tgtEl>
                                        <p:attrNameLst>
                                          <p:attrName>style.visibility</p:attrName>
                                        </p:attrNameLst>
                                      </p:cBhvr>
                                      <p:to>
                                        <p:strVal val="visible"/>
                                      </p:to>
                                    </p:set>
                                    <p:animEffect transition="in" filter="fade">
                                      <p:cBhvr>
                                        <p:cTn id="37" dur="1000"/>
                                        <p:tgtEl>
                                          <p:spTgt spid="279"/>
                                        </p:tgtEl>
                                      </p:cBhvr>
                                    </p:animEffect>
                                  </p:childTnLst>
                                </p:cTn>
                              </p:par>
                              <p:par>
                                <p:cTn id="38" presetID="10" presetClass="entr" presetSubtype="0" fill="hold" nodeType="withEffect">
                                  <p:stCondLst>
                                    <p:cond delay="0"/>
                                  </p:stCondLst>
                                  <p:childTnLst>
                                    <p:set>
                                      <p:cBhvr>
                                        <p:cTn id="39" dur="1" fill="hold">
                                          <p:stCondLst>
                                            <p:cond delay="0"/>
                                          </p:stCondLst>
                                        </p:cTn>
                                        <p:tgtEl>
                                          <p:spTgt spid="278"/>
                                        </p:tgtEl>
                                        <p:attrNameLst>
                                          <p:attrName>style.visibility</p:attrName>
                                        </p:attrNameLst>
                                      </p:cBhvr>
                                      <p:to>
                                        <p:strVal val="visible"/>
                                      </p:to>
                                    </p:set>
                                    <p:animEffect transition="in" filter="fade">
                                      <p:cBhvr>
                                        <p:cTn id="40" dur="1000"/>
                                        <p:tgtEl>
                                          <p:spTgt spid="27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88"/>
                                        </p:tgtEl>
                                        <p:attrNameLst>
                                          <p:attrName>style.visibility</p:attrName>
                                        </p:attrNameLst>
                                      </p:cBhvr>
                                      <p:to>
                                        <p:strVal val="visible"/>
                                      </p:to>
                                    </p:set>
                                    <p:animEffect transition="in" filter="fade">
                                      <p:cBhvr>
                                        <p:cTn id="45" dur="1000"/>
                                        <p:tgtEl>
                                          <p:spTgt spid="28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85"/>
                                        </p:tgtEl>
                                        <p:attrNameLst>
                                          <p:attrName>style.visibility</p:attrName>
                                        </p:attrNameLst>
                                      </p:cBhvr>
                                      <p:to>
                                        <p:strVal val="visible"/>
                                      </p:to>
                                    </p:set>
                                    <p:animEffect transition="in" filter="fade">
                                      <p:cBhvr>
                                        <p:cTn id="50" dur="1000"/>
                                        <p:tgtEl>
                                          <p:spTgt spid="28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81"/>
                                        </p:tgtEl>
                                        <p:attrNameLst>
                                          <p:attrName>style.visibility</p:attrName>
                                        </p:attrNameLst>
                                      </p:cBhvr>
                                      <p:to>
                                        <p:strVal val="visible"/>
                                      </p:to>
                                    </p:set>
                                    <p:animEffect transition="in" filter="fade">
                                      <p:cBhvr>
                                        <p:cTn id="55" dur="1000"/>
                                        <p:tgtEl>
                                          <p:spTgt spid="281"/>
                                        </p:tgtEl>
                                      </p:cBhvr>
                                    </p:animEffect>
                                  </p:childTnLst>
                                </p:cTn>
                              </p:par>
                              <p:par>
                                <p:cTn id="56" presetID="10" presetClass="entr" presetSubtype="0" fill="hold" nodeType="withEffect">
                                  <p:stCondLst>
                                    <p:cond delay="0"/>
                                  </p:stCondLst>
                                  <p:childTnLst>
                                    <p:set>
                                      <p:cBhvr>
                                        <p:cTn id="57" dur="1" fill="hold">
                                          <p:stCondLst>
                                            <p:cond delay="0"/>
                                          </p:stCondLst>
                                        </p:cTn>
                                        <p:tgtEl>
                                          <p:spTgt spid="282"/>
                                        </p:tgtEl>
                                        <p:attrNameLst>
                                          <p:attrName>style.visibility</p:attrName>
                                        </p:attrNameLst>
                                      </p:cBhvr>
                                      <p:to>
                                        <p:strVal val="visible"/>
                                      </p:to>
                                    </p:set>
                                    <p:animEffect transition="in" filter="fade">
                                      <p:cBhvr>
                                        <p:cTn id="58" dur="1000"/>
                                        <p:tgtEl>
                                          <p:spTgt spid="28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86"/>
                                        </p:tgtEl>
                                        <p:attrNameLst>
                                          <p:attrName>style.visibility</p:attrName>
                                        </p:attrNameLst>
                                      </p:cBhvr>
                                      <p:to>
                                        <p:strVal val="visible"/>
                                      </p:to>
                                    </p:set>
                                    <p:animEffect transition="in" filter="fade">
                                      <p:cBhvr>
                                        <p:cTn id="63" dur="1000"/>
                                        <p:tgtEl>
                                          <p:spTgt spid="286"/>
                                        </p:tgtEl>
                                      </p:cBhvr>
                                    </p:animEffect>
                                  </p:childTnLst>
                                </p:cTn>
                              </p:par>
                              <p:par>
                                <p:cTn id="64" presetID="10" presetClass="entr" presetSubtype="0" fill="hold" nodeType="withEffect">
                                  <p:stCondLst>
                                    <p:cond delay="0"/>
                                  </p:stCondLst>
                                  <p:childTnLst>
                                    <p:set>
                                      <p:cBhvr>
                                        <p:cTn id="65" dur="1" fill="hold">
                                          <p:stCondLst>
                                            <p:cond delay="0"/>
                                          </p:stCondLst>
                                        </p:cTn>
                                        <p:tgtEl>
                                          <p:spTgt spid="275"/>
                                        </p:tgtEl>
                                        <p:attrNameLst>
                                          <p:attrName>style.visibility</p:attrName>
                                        </p:attrNameLst>
                                      </p:cBhvr>
                                      <p:to>
                                        <p:strVal val="visible"/>
                                      </p:to>
                                    </p:set>
                                    <p:animEffect transition="in" filter="fade">
                                      <p:cBhvr>
                                        <p:cTn id="66" dur="1000"/>
                                        <p:tgtEl>
                                          <p:spTgt spid="27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70"/>
                                        </p:tgtEl>
                                        <p:attrNameLst>
                                          <p:attrName>style.visibility</p:attrName>
                                        </p:attrNameLst>
                                      </p:cBhvr>
                                      <p:to>
                                        <p:strVal val="visible"/>
                                      </p:to>
                                    </p:set>
                                    <p:animEffect transition="in" filter="fade">
                                      <p:cBhvr>
                                        <p:cTn id="71" dur="1000"/>
                                        <p:tgtEl>
                                          <p:spTgt spid="270"/>
                                        </p:tgtEl>
                                      </p:cBhvr>
                                    </p:animEffect>
                                  </p:childTnLst>
                                </p:cTn>
                              </p:par>
                              <p:par>
                                <p:cTn id="72" presetID="10" presetClass="entr" presetSubtype="0" fill="hold" nodeType="withEffect">
                                  <p:stCondLst>
                                    <p:cond delay="0"/>
                                  </p:stCondLst>
                                  <p:childTnLst>
                                    <p:set>
                                      <p:cBhvr>
                                        <p:cTn id="73" dur="1" fill="hold">
                                          <p:stCondLst>
                                            <p:cond delay="0"/>
                                          </p:stCondLst>
                                        </p:cTn>
                                        <p:tgtEl>
                                          <p:spTgt spid="271"/>
                                        </p:tgtEl>
                                        <p:attrNameLst>
                                          <p:attrName>style.visibility</p:attrName>
                                        </p:attrNameLst>
                                      </p:cBhvr>
                                      <p:to>
                                        <p:strVal val="visible"/>
                                      </p:to>
                                    </p:set>
                                    <p:animEffect transition="in" filter="fade">
                                      <p:cBhvr>
                                        <p:cTn id="74" dur="1000"/>
                                        <p:tgtEl>
                                          <p:spTgt spid="271"/>
                                        </p:tgtEl>
                                      </p:cBhvr>
                                    </p:animEffect>
                                  </p:childTnLst>
                                </p:cTn>
                              </p:par>
                              <p:par>
                                <p:cTn id="75" presetID="10" presetClass="entr" presetSubtype="0" fill="hold" nodeType="withEffect">
                                  <p:stCondLst>
                                    <p:cond delay="0"/>
                                  </p:stCondLst>
                                  <p:childTnLst>
                                    <p:set>
                                      <p:cBhvr>
                                        <p:cTn id="76" dur="1" fill="hold">
                                          <p:stCondLst>
                                            <p:cond delay="0"/>
                                          </p:stCondLst>
                                        </p:cTn>
                                        <p:tgtEl>
                                          <p:spTgt spid="272"/>
                                        </p:tgtEl>
                                        <p:attrNameLst>
                                          <p:attrName>style.visibility</p:attrName>
                                        </p:attrNameLst>
                                      </p:cBhvr>
                                      <p:to>
                                        <p:strVal val="visible"/>
                                      </p:to>
                                    </p:set>
                                    <p:animEffect transition="in" filter="fade">
                                      <p:cBhvr>
                                        <p:cTn id="77" dur="1000"/>
                                        <p:tgtEl>
                                          <p:spTgt spid="272"/>
                                        </p:tgtEl>
                                      </p:cBhvr>
                                    </p:animEffect>
                                  </p:childTnLst>
                                </p:cTn>
                              </p:par>
                              <p:par>
                                <p:cTn id="78" presetID="10" presetClass="entr" presetSubtype="0" fill="hold" nodeType="withEffect">
                                  <p:stCondLst>
                                    <p:cond delay="0"/>
                                  </p:stCondLst>
                                  <p:childTnLst>
                                    <p:set>
                                      <p:cBhvr>
                                        <p:cTn id="79" dur="1" fill="hold">
                                          <p:stCondLst>
                                            <p:cond delay="0"/>
                                          </p:stCondLst>
                                        </p:cTn>
                                        <p:tgtEl>
                                          <p:spTgt spid="273"/>
                                        </p:tgtEl>
                                        <p:attrNameLst>
                                          <p:attrName>style.visibility</p:attrName>
                                        </p:attrNameLst>
                                      </p:cBhvr>
                                      <p:to>
                                        <p:strVal val="visible"/>
                                      </p:to>
                                    </p:set>
                                    <p:animEffect transition="in" filter="fade">
                                      <p:cBhvr>
                                        <p:cTn id="80" dur="1000"/>
                                        <p:tgtEl>
                                          <p:spTgt spid="27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274"/>
                                        </p:tgtEl>
                                        <p:attrNameLst>
                                          <p:attrName>style.visibility</p:attrName>
                                        </p:attrNameLst>
                                      </p:cBhvr>
                                      <p:to>
                                        <p:strVal val="visible"/>
                                      </p:to>
                                    </p:set>
                                    <p:animEffect transition="in" filter="fade">
                                      <p:cBhvr>
                                        <p:cTn id="85" dur="1000"/>
                                        <p:tgtEl>
                                          <p:spTgt spid="274"/>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287"/>
                                        </p:tgtEl>
                                        <p:attrNameLst>
                                          <p:attrName>style.visibility</p:attrName>
                                        </p:attrNameLst>
                                      </p:cBhvr>
                                      <p:to>
                                        <p:strVal val="visible"/>
                                      </p:to>
                                    </p:set>
                                    <p:animEffect transition="in" filter="fade">
                                      <p:cBhvr>
                                        <p:cTn id="90" dur="1000"/>
                                        <p:tgtEl>
                                          <p:spTgt spid="28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89"/>
                                        </p:tgtEl>
                                        <p:attrNameLst>
                                          <p:attrName>style.visibility</p:attrName>
                                        </p:attrNameLst>
                                      </p:cBhvr>
                                      <p:to>
                                        <p:strVal val="visible"/>
                                      </p:to>
                                    </p:set>
                                    <p:animEffect transition="in" filter="fade">
                                      <p:cBhvr>
                                        <p:cTn id="95" dur="10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Writing Systems</a:t>
            </a:r>
            <a:endParaRPr/>
          </a:p>
        </p:txBody>
      </p:sp>
      <p:sp>
        <p:nvSpPr>
          <p:cNvPr id="295" name="Google Shape;295;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Task: transcribe between/among 2 or 3 writing systems</a:t>
            </a:r>
            <a:endParaRPr/>
          </a:p>
          <a:p>
            <a:pPr marL="457200" lvl="0" indent="-311150" algn="l" rtl="0">
              <a:spcBef>
                <a:spcPts val="0"/>
              </a:spcBef>
              <a:spcAft>
                <a:spcPts val="0"/>
              </a:spcAft>
              <a:buSzPts val="1300"/>
              <a:buChar char="➢"/>
            </a:pPr>
            <a:r>
              <a:rPr lang="en"/>
              <a:t>Typical structure: given transcriptions in all the languages, may be in or out of order, [match up] then transcribe back and forth</a:t>
            </a:r>
            <a:endParaRPr/>
          </a:p>
          <a:p>
            <a:pPr marL="457200" lvl="0" indent="-311150" algn="l" rtl="0">
              <a:spcBef>
                <a:spcPts val="0"/>
              </a:spcBef>
              <a:spcAft>
                <a:spcPts val="0"/>
              </a:spcAft>
              <a:buSzPts val="1300"/>
              <a:buChar char="➢"/>
            </a:pPr>
            <a:r>
              <a:rPr lang="en"/>
              <a:t>General strategy: attempt to look for repeated characters/symbols, pay attention to word length</a:t>
            </a:r>
            <a:endParaRPr/>
          </a:p>
          <a:p>
            <a:pPr marL="914400" lvl="1" indent="-298450" algn="l" rtl="0">
              <a:spcBef>
                <a:spcPts val="0"/>
              </a:spcBef>
              <a:spcAft>
                <a:spcPts val="0"/>
              </a:spcAft>
              <a:buSzPts val="1100"/>
              <a:buChar char="○"/>
            </a:pPr>
            <a:r>
              <a:rPr lang="en"/>
              <a:t>Look for easy clues e.g. punctuation marks, 3-word phrases, really long words</a:t>
            </a:r>
            <a:endParaRPr/>
          </a:p>
          <a:p>
            <a:pPr marL="914400" lvl="1" indent="-298450" algn="l" rtl="0">
              <a:spcBef>
                <a:spcPts val="0"/>
              </a:spcBef>
              <a:spcAft>
                <a:spcPts val="0"/>
              </a:spcAft>
              <a:buSzPts val="1100"/>
              <a:buChar char="○"/>
            </a:pPr>
            <a:r>
              <a:rPr lang="en"/>
              <a:t>Be careful: could be right to left writing!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1297500" y="393750"/>
            <a:ext cx="2370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Problem</a:t>
            </a:r>
            <a:endParaRPr/>
          </a:p>
        </p:txBody>
      </p:sp>
      <p:sp>
        <p:nvSpPr>
          <p:cNvPr id="301" name="Google Shape;301;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02" name="Google Shape;302;p20"/>
          <p:cNvPicPr preferRelativeResize="0"/>
          <p:nvPr/>
        </p:nvPicPr>
        <p:blipFill>
          <a:blip r:embed="rId3">
            <a:alphaModFix/>
          </a:blip>
          <a:stretch>
            <a:fillRect/>
          </a:stretch>
        </p:blipFill>
        <p:spPr>
          <a:xfrm>
            <a:off x="3188466" y="0"/>
            <a:ext cx="4782317"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p:txBody>
      </p:sp>
      <p:sp>
        <p:nvSpPr>
          <p:cNvPr id="308" name="Google Shape;308;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09" name="Google Shape;309;p21"/>
          <p:cNvPicPr preferRelativeResize="0"/>
          <p:nvPr/>
        </p:nvPicPr>
        <p:blipFill rotWithShape="1">
          <a:blip r:embed="rId3">
            <a:alphaModFix/>
          </a:blip>
          <a:srcRect r="10738"/>
          <a:stretch/>
        </p:blipFill>
        <p:spPr>
          <a:xfrm>
            <a:off x="3278900" y="270025"/>
            <a:ext cx="4281576" cy="4524426"/>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2353</Words>
  <Application>Microsoft Macintosh PowerPoint</Application>
  <PresentationFormat>On-screen Show (16:9)</PresentationFormat>
  <Paragraphs>150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Montserrat</vt:lpstr>
      <vt:lpstr>Lato</vt:lpstr>
      <vt:lpstr>Arial</vt:lpstr>
      <vt:lpstr>Focus</vt:lpstr>
      <vt:lpstr>Preparing for the NACLO: Part 1</vt:lpstr>
      <vt:lpstr>Basic Info About NACLO</vt:lpstr>
      <vt:lpstr>Translation Problems</vt:lpstr>
      <vt:lpstr>Example Problem</vt:lpstr>
      <vt:lpstr>Chaos-and-Order Problems</vt:lpstr>
      <vt:lpstr>Example Problem</vt:lpstr>
      <vt:lpstr>Writing Systems</vt:lpstr>
      <vt:lpstr>Example Problem</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for the NACLO: Part 1</dc:title>
  <cp:lastModifiedBy>Halevy, Karina</cp:lastModifiedBy>
  <cp:revision>1</cp:revision>
  <dcterms:modified xsi:type="dcterms:W3CDTF">2023-02-02T03:41:08Z</dcterms:modified>
</cp:coreProperties>
</file>