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third lecture in a series meant to be a mini prep course for the North American Computational Linguistics Olympiad.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e05c2d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e05c2d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e05c2d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e05c2d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ee4f6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ee4f6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the strategy here is to think of synonyms and use context clues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them some time (maybe 5-7 mins?) to work it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show the solution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ee4f60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ee4f60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the strategy here is to think of synonyms and use context clues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them some time (maybe 5-7 mins?) to work it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show the solution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ee4f60f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ee4f60f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strategy is basically to sound things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them this, and then tell them to figure out what each of the English words in the picture is, and give them 5-7 mins to figure it out, and then click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499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NACLO Prep: Round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Strange Language (Gibberish) Problems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Task: figure out what the strange words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 structure: given paragraph, sentence, or dialogue with context clues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strategy: use your vocabulary, try to think of synonyms, think about parts of speech/word order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Phonological Problems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00262" y="13770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writing system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Task: figure out how things are pronounced in another language and/or use pronunciation clues to figure out word meanings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 structure: given some example transcriptions or cognates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strategy: try to match them syllable by syllable, make an index of letters, similar to writing systems, just try to sound things out and notice patterns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775" y="441725"/>
            <a:ext cx="3727321" cy="41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17796" l="0" r="0" t="0"/>
          <a:stretch/>
        </p:blipFill>
        <p:spPr>
          <a:xfrm>
            <a:off x="4119225" y="401750"/>
            <a:ext cx="4720226" cy="43268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>
            <a:off x="7224600" y="1824275"/>
            <a:ext cx="2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7185100" y="1817675"/>
            <a:ext cx="5004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front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468175" y="2082050"/>
            <a:ext cx="5004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arm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6520850" y="2082050"/>
            <a:ext cx="2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 txBox="1"/>
          <p:nvPr/>
        </p:nvSpPr>
        <p:spPr>
          <a:xfrm>
            <a:off x="6968575" y="2082050"/>
            <a:ext cx="5004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late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 flipH="1" rot="10800000">
            <a:off x="7002325" y="2078300"/>
            <a:ext cx="432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 flipH="1" rot="10800000">
            <a:off x="4941900" y="2324700"/>
            <a:ext cx="379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4941900" y="2324700"/>
            <a:ext cx="5004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shone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779200" y="2324700"/>
            <a:ext cx="5004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 flipH="1" rot="10800000">
            <a:off x="5938050" y="2327100"/>
            <a:ext cx="182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 flipH="1" rot="10800000">
            <a:off x="5214525" y="2571300"/>
            <a:ext cx="182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5108375" y="2571300"/>
            <a:ext cx="5004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light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41900" y="2817900"/>
            <a:ext cx="5004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face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>
            <a:off x="4990050" y="2817900"/>
            <a:ext cx="2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>
            <a:off x="5320700" y="2817900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turned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5397225" y="2817900"/>
            <a:ext cx="2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 flipH="1" rot="10800000">
            <a:off x="6961175" y="2805525"/>
            <a:ext cx="283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 txBox="1"/>
          <p:nvPr/>
        </p:nvSpPr>
        <p:spPr>
          <a:xfrm>
            <a:off x="6825875" y="2805525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steady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441475" y="3313575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came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6497750" y="3306975"/>
            <a:ext cx="296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6497750" y="3529000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getting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6553675" y="356292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7131700" y="3562925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late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7243900" y="3562925"/>
            <a:ext cx="3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flipH="1" rot="10800000">
            <a:off x="5327900" y="3799975"/>
            <a:ext cx="25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 flipH="1" rot="10800000">
            <a:off x="5863950" y="3799975"/>
            <a:ext cx="25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 flipH="1" rot="10800000">
            <a:off x="6279600" y="3799975"/>
            <a:ext cx="256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5179400" y="3799975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680425" y="3799975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120750" y="3799975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home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5406925" y="4043675"/>
            <a:ext cx="1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 txBox="1"/>
          <p:nvPr/>
        </p:nvSpPr>
        <p:spPr>
          <a:xfrm>
            <a:off x="5284150" y="4062950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fine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874500" y="4267600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>
            <a:off x="5950550" y="4267600"/>
            <a:ext cx="401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 txBox="1"/>
          <p:nvPr/>
        </p:nvSpPr>
        <p:spPr>
          <a:xfrm>
            <a:off x="4766900" y="4556150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back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>
            <a:off x="4817300" y="4556150"/>
            <a:ext cx="3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6948000" y="4537600"/>
            <a:ext cx="2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92900" y="4545100"/>
            <a:ext cx="5538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home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410100" y="365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71580"/>
          <a:stretch/>
        </p:blipFill>
        <p:spPr>
          <a:xfrm>
            <a:off x="4486375" y="1000600"/>
            <a:ext cx="4311800" cy="13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28129" l="0" r="0" t="0"/>
          <a:stretch/>
        </p:blipFill>
        <p:spPr>
          <a:xfrm>
            <a:off x="226300" y="923450"/>
            <a:ext cx="4226349" cy="33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6038200" y="1677973"/>
            <a:ext cx="193275" cy="17318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</a:t>
            </a:r>
          </a:p>
        </p:txBody>
      </p:sp>
      <p:sp>
        <p:nvSpPr>
          <p:cNvPr id="146" name="Google Shape;146;p18"/>
          <p:cNvSpPr/>
          <p:nvPr/>
        </p:nvSpPr>
        <p:spPr>
          <a:xfrm>
            <a:off x="8224305" y="2139950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</a:t>
            </a:r>
          </a:p>
        </p:txBody>
      </p:sp>
      <p:sp>
        <p:nvSpPr>
          <p:cNvPr id="147" name="Google Shape;147;p18"/>
          <p:cNvSpPr/>
          <p:nvPr/>
        </p:nvSpPr>
        <p:spPr>
          <a:xfrm>
            <a:off x="5134577" y="1690689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</a:t>
            </a:r>
          </a:p>
        </p:txBody>
      </p:sp>
      <p:sp>
        <p:nvSpPr>
          <p:cNvPr id="148" name="Google Shape;148;p18"/>
          <p:cNvSpPr/>
          <p:nvPr/>
        </p:nvSpPr>
        <p:spPr>
          <a:xfrm>
            <a:off x="7190371" y="1695275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</a:t>
            </a:r>
          </a:p>
        </p:txBody>
      </p:sp>
      <p:sp>
        <p:nvSpPr>
          <p:cNvPr id="149" name="Google Shape;149;p18"/>
          <p:cNvSpPr/>
          <p:nvPr/>
        </p:nvSpPr>
        <p:spPr>
          <a:xfrm>
            <a:off x="7190375" y="2149114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E</a:t>
            </a:r>
          </a:p>
        </p:txBody>
      </p:sp>
      <p:sp>
        <p:nvSpPr>
          <p:cNvPr id="150" name="Google Shape;150;p18"/>
          <p:cNvSpPr/>
          <p:nvPr/>
        </p:nvSpPr>
        <p:spPr>
          <a:xfrm>
            <a:off x="6069759" y="1252700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F</a:t>
            </a:r>
          </a:p>
        </p:txBody>
      </p:sp>
      <p:sp>
        <p:nvSpPr>
          <p:cNvPr id="151" name="Google Shape;151;p18"/>
          <p:cNvSpPr/>
          <p:nvPr/>
        </p:nvSpPr>
        <p:spPr>
          <a:xfrm>
            <a:off x="7190375" y="1922189"/>
            <a:ext cx="193274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G</a:t>
            </a:r>
          </a:p>
        </p:txBody>
      </p:sp>
      <p:sp>
        <p:nvSpPr>
          <p:cNvPr id="152" name="Google Shape;152;p18"/>
          <p:cNvSpPr/>
          <p:nvPr/>
        </p:nvSpPr>
        <p:spPr>
          <a:xfrm>
            <a:off x="7190376" y="1241425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H</a:t>
            </a:r>
          </a:p>
        </p:txBody>
      </p:sp>
      <p:sp>
        <p:nvSpPr>
          <p:cNvPr id="153" name="Google Shape;153;p18"/>
          <p:cNvSpPr/>
          <p:nvPr/>
        </p:nvSpPr>
        <p:spPr>
          <a:xfrm>
            <a:off x="8249150" y="1908975"/>
            <a:ext cx="75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</a:t>
            </a:r>
          </a:p>
        </p:txBody>
      </p:sp>
      <p:sp>
        <p:nvSpPr>
          <p:cNvPr id="154" name="Google Shape;154;p18"/>
          <p:cNvSpPr/>
          <p:nvPr/>
        </p:nvSpPr>
        <p:spPr>
          <a:xfrm>
            <a:off x="5134583" y="1483688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</a:t>
            </a:r>
          </a:p>
        </p:txBody>
      </p:sp>
      <p:sp>
        <p:nvSpPr>
          <p:cNvPr id="155" name="Google Shape;155;p18"/>
          <p:cNvSpPr/>
          <p:nvPr/>
        </p:nvSpPr>
        <p:spPr>
          <a:xfrm>
            <a:off x="6038196" y="1908963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</a:t>
            </a:r>
          </a:p>
        </p:txBody>
      </p:sp>
      <p:sp>
        <p:nvSpPr>
          <p:cNvPr id="156" name="Google Shape;156;p18"/>
          <p:cNvSpPr/>
          <p:nvPr/>
        </p:nvSpPr>
        <p:spPr>
          <a:xfrm>
            <a:off x="5148790" y="1915325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L</a:t>
            </a:r>
          </a:p>
        </p:txBody>
      </p:sp>
      <p:sp>
        <p:nvSpPr>
          <p:cNvPr id="157" name="Google Shape;157;p18"/>
          <p:cNvSpPr/>
          <p:nvPr/>
        </p:nvSpPr>
        <p:spPr>
          <a:xfrm>
            <a:off x="5134583" y="1241425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M</a:t>
            </a:r>
          </a:p>
        </p:txBody>
      </p:sp>
      <p:sp>
        <p:nvSpPr>
          <p:cNvPr id="158" name="Google Shape;158;p18"/>
          <p:cNvSpPr/>
          <p:nvPr/>
        </p:nvSpPr>
        <p:spPr>
          <a:xfrm>
            <a:off x="8224299" y="1466775"/>
            <a:ext cx="193274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N</a:t>
            </a:r>
          </a:p>
        </p:txBody>
      </p:sp>
      <p:sp>
        <p:nvSpPr>
          <p:cNvPr id="159" name="Google Shape;159;p18"/>
          <p:cNvSpPr/>
          <p:nvPr/>
        </p:nvSpPr>
        <p:spPr>
          <a:xfrm>
            <a:off x="6038210" y="2139950"/>
            <a:ext cx="193274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O</a:t>
            </a:r>
          </a:p>
        </p:txBody>
      </p:sp>
      <p:sp>
        <p:nvSpPr>
          <p:cNvPr id="160" name="Google Shape;160;p18"/>
          <p:cNvSpPr/>
          <p:nvPr/>
        </p:nvSpPr>
        <p:spPr>
          <a:xfrm>
            <a:off x="8249153" y="1687863"/>
            <a:ext cx="193274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P</a:t>
            </a:r>
          </a:p>
        </p:txBody>
      </p:sp>
      <p:sp>
        <p:nvSpPr>
          <p:cNvPr id="161" name="Google Shape;161;p18"/>
          <p:cNvSpPr/>
          <p:nvPr/>
        </p:nvSpPr>
        <p:spPr>
          <a:xfrm>
            <a:off x="6069754" y="1465327"/>
            <a:ext cx="193274" cy="1731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Q</a:t>
            </a:r>
          </a:p>
        </p:txBody>
      </p:sp>
      <p:sp>
        <p:nvSpPr>
          <p:cNvPr id="162" name="Google Shape;162;p18"/>
          <p:cNvSpPr/>
          <p:nvPr/>
        </p:nvSpPr>
        <p:spPr>
          <a:xfrm>
            <a:off x="5134578" y="2139950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</a:t>
            </a:r>
          </a:p>
        </p:txBody>
      </p:sp>
      <p:sp>
        <p:nvSpPr>
          <p:cNvPr id="163" name="Google Shape;163;p18"/>
          <p:cNvSpPr/>
          <p:nvPr/>
        </p:nvSpPr>
        <p:spPr>
          <a:xfrm>
            <a:off x="7190374" y="1466764"/>
            <a:ext cx="193276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</a:t>
            </a:r>
          </a:p>
        </p:txBody>
      </p:sp>
      <p:sp>
        <p:nvSpPr>
          <p:cNvPr id="164" name="Google Shape;164;p18"/>
          <p:cNvSpPr/>
          <p:nvPr/>
        </p:nvSpPr>
        <p:spPr>
          <a:xfrm>
            <a:off x="8224301" y="1241425"/>
            <a:ext cx="193275" cy="17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