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brief intro to the field of linguistics, created by Ryan Sathianathen. The slides are pretty self-explanatory, so just read and paraphrase!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33621b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33621b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33621b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33621b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33621b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033621b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033621b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033621b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33621b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33621b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89235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89235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8923570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8923570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33621b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33621b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33621b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33621b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33621b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33621b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33621b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33621b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33621b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33621b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33621b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33621b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33621b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33621b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Introduction to Linguistics 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Pragmatics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Similar to semantics, though it’s the study of meaning of words in the specific context of use; what the speaker actually means and what is interpreted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Can broken down into 4 </a:t>
            </a:r>
            <a:r>
              <a:rPr lang="en"/>
              <a:t>separate</a:t>
            </a:r>
            <a:r>
              <a:rPr lang="en"/>
              <a:t> aspects</a:t>
            </a:r>
            <a:endParaRPr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Speech Acts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Rhetorical Structure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Conversational Implicature  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Management of Reference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Aspects of Pragmatics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95500" y="1225225"/>
            <a:ext cx="873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Speech Acts: uses of language that are to accomplish certain acts (performative functions) 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Ex. Asking for a glass of water, Telling your friend that you failed math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n"/>
              <a:t>Rhetorical Structure: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Not as important as the other three 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For the most part, just know that you can break down most pieces of rhetoric into two parts: a statement of the problem and who is affected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738850"/>
            <a:ext cx="85206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Aspects of Pragmatics (Part 2)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Conversational Implicature: indirect or implicit communication </a:t>
            </a:r>
            <a:endParaRPr/>
          </a:p>
          <a:p>
            <a:pPr indent="-3429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Ex.  Mom: “Have you finished your homework?” “Child: I finished my English.” Mom: “Well then hurry up and finish your Algebra.”</a:t>
            </a:r>
            <a:endParaRPr sz="1800"/>
          </a:p>
          <a:p>
            <a:pPr indent="-342900" lvl="2" marL="13716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From the child stating that he finished his English, the mother can imply that he has not finished his homework</a:t>
            </a:r>
            <a:endParaRPr sz="1800"/>
          </a:p>
          <a:p>
            <a:pPr indent="-342900" lvl="2" marL="13716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By choosing to mention English, instead of just saying yes, the child implicates that all of his homework is not completed.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Aspects of Pragmatics (Part 3)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Management</a:t>
            </a:r>
            <a:r>
              <a:rPr lang="en"/>
              <a:t> of Reference: when communicating, in addition to conveying our message, we need to be aware of what the listener knows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One cannot assume that the listener knows everything that they know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Ex. Percy ran into Lisa when she got to school. Lisa had come to school with </a:t>
            </a:r>
            <a:r>
              <a:rPr lang="en">
                <a:solidFill>
                  <a:srgbClr val="FF0000"/>
                </a:solidFill>
              </a:rPr>
              <a:t>her</a:t>
            </a:r>
            <a:r>
              <a:rPr lang="en"/>
              <a:t>.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This is a problem as the listener does not know who the “her” is that Lisa came to school with. The only female mentioned is Lisa, but “her” obviously cannot be Lisa.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vs Pragmatics 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Caroline saw the tear.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Semantics: Tells us that a person named Caroline saw a tear. Doesn’t state what kind of tear (Crying vs Rip)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Pragmatics: Looks at the surrounding words for context clues on meaning. By looking at the sentence before, we now know what type of tear.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William turned his head away, but not fast enough. Caroline saw the tear.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Any Questions? 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793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Linguistics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084750"/>
            <a:ext cx="85206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the scientific study of language and its structure, including the study of morphology, syntax, phonetics, and semantics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Language is simply a set of signs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Clocks are sign systems that tell us the time and language is just a more complex sign system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When we combine these signs, we have a system of communication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Using language, we are able to express essentially any thought that we may have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Parts of Language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Phonetics and Phonology 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Morphology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Syntax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Pragmatics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Semantics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Phonetics and Phonology 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5500" y="1225225"/>
            <a:ext cx="895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Phonetics: the study of the various sounds of human languages and how they are produced and heard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Phonology: the study of sound systems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are many different ways that the letter “t” can be pronounced in terms of loudness, emphasis, etc. </a:t>
            </a:r>
            <a:endParaRPr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Phonetics: All of these sounds are completely different sounds 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Phonology: Though they sound different, they’re the same: the sound of “t”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Morphemes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1225225"/>
            <a:ext cx="914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Morpheme - the smallest units of a language that have their own meaning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May stand on their own (free morpheme) or need to be with another (bound morpheme) 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 Pre- : means before, can’t be broken down into smaller units of meaning 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Weak: can’t be broken down into smaller units of meaning 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Legible</a:t>
            </a:r>
            <a:r>
              <a:rPr lang="en" sz="1600"/>
              <a:t>: can’t be broken down into smaller units of meaning 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Insane: Two morphemes - can be broken down into two morphemes, in- (not) and sane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Morphology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study of morphemes and how they can combine to make up words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English, as well as other languages may have problems with morphemes 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Morpheme “-ify” means to make something a particular state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solidFill>
                  <a:srgbClr val="6AA84F"/>
                </a:solidFill>
              </a:rPr>
              <a:t>To make into an icon = Iconify</a:t>
            </a:r>
            <a:r>
              <a:rPr lang="en" sz="1800"/>
              <a:t> BUT  </a:t>
            </a:r>
            <a:r>
              <a:rPr lang="en" sz="1800">
                <a:solidFill>
                  <a:srgbClr val="FF0000"/>
                </a:solidFill>
              </a:rPr>
              <a:t>To make into a vapor ≠ vaporify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There are many of these irregularities in English that one must know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Adjectives for countries differ greatly: American, Chinese, French,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Set of rules, principles, and processes that govern the structure of sentences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Grammar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Most common syntax feature is the order of the subject, verb, and object in a sentence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 English, the syntax for the order is subject, verb, and then object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Ex. He bought some fruit snacks.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Other languages may have this feature in different orders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0" y="1238875"/>
            <a:ext cx="9236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Study of the MEANING of words, phrases, and sentences </a:t>
            </a:r>
            <a:endParaRPr sz="1700"/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E</a:t>
            </a:r>
            <a:r>
              <a:rPr lang="en" sz="1700"/>
              <a:t>x.</a:t>
            </a:r>
            <a:r>
              <a:rPr lang="en" sz="1700"/>
              <a:t> Six companies sent three representatives to the trade </a:t>
            </a:r>
            <a:r>
              <a:rPr lang="en" sz="1700"/>
              <a:t>fair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How many representatives were sent? 3 in total? 3 by each company?</a:t>
            </a:r>
            <a:endParaRPr sz="1700"/>
          </a:p>
          <a:p>
            <a:pPr indent="-3365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We would expect that a person is employed by just one company, so we interpret this as 3 by each company, or 18 representatives in total. </a:t>
            </a:r>
            <a:endParaRPr sz="1700"/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 </a:t>
            </a:r>
            <a:r>
              <a:rPr lang="en" sz="1700"/>
              <a:t>We often use semantics to interpret the meaning behind metaphors</a:t>
            </a:r>
            <a:endParaRPr sz="1700"/>
          </a:p>
          <a:p>
            <a:pPr indent="-3365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Ex.  John’s a leech. He just lives in his friend’s house and contributes nothing. </a:t>
            </a:r>
            <a:endParaRPr sz="1700"/>
          </a:p>
          <a:p>
            <a:pPr indent="-3365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John isn’t literally a leech. (A leech is a blood-sucking parasite). The sentence means that the speaker dislikes John for clinging to someone else and taking their things</a:t>
            </a:r>
            <a:r>
              <a:rPr lang="en" sz="1700"/>
              <a:t>.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