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69" r:id="rId21"/>
    <p:sldId id="278" r:id="rId22"/>
    <p:sldId id="270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81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ldman" userId="c0f75423fe67f72e" providerId="LiveId" clId="{4A6A2E20-3FDC-4E69-B9FA-3BEA177DC23E}"/>
    <pc:docChg chg="undo redo custSel addSld delSld modSld sldOrd modMainMaster">
      <pc:chgData name="Sean Feldman" userId="c0f75423fe67f72e" providerId="LiveId" clId="{4A6A2E20-3FDC-4E69-B9FA-3BEA177DC23E}" dt="2018-04-21T21:12:56.409" v="3398" actId="27636"/>
      <pc:docMkLst>
        <pc:docMk/>
      </pc:docMkLst>
      <pc:sldChg chg="modSp">
        <pc:chgData name="Sean Feldman" userId="c0f75423fe67f72e" providerId="LiveId" clId="{4A6A2E20-3FDC-4E69-B9FA-3BEA177DC23E}" dt="2018-04-21T21:12:56.409" v="3398" actId="27636"/>
        <pc:sldMkLst>
          <pc:docMk/>
          <pc:sldMk cId="554860126" sldId="256"/>
        </pc:sldMkLst>
        <pc:spChg chg="mod">
          <ac:chgData name="Sean Feldman" userId="c0f75423fe67f72e" providerId="LiveId" clId="{4A6A2E20-3FDC-4E69-B9FA-3BEA177DC23E}" dt="2018-04-21T21:12:56.409" v="3398" actId="27636"/>
          <ac:spMkLst>
            <pc:docMk/>
            <pc:sldMk cId="554860126" sldId="256"/>
            <ac:spMk id="3" creationId="{9192EF18-E9EA-465E-8F22-C0F4FAAADE11}"/>
          </ac:spMkLst>
        </pc:spChg>
      </pc:sldChg>
      <pc:sldChg chg="modSp">
        <pc:chgData name="Sean Feldman" userId="c0f75423fe67f72e" providerId="LiveId" clId="{4A6A2E20-3FDC-4E69-B9FA-3BEA177DC23E}" dt="2018-04-21T06:04:19.313" v="47" actId="20577"/>
        <pc:sldMkLst>
          <pc:docMk/>
          <pc:sldMk cId="279359343" sldId="257"/>
        </pc:sldMkLst>
        <pc:spChg chg="mod">
          <ac:chgData name="Sean Feldman" userId="c0f75423fe67f72e" providerId="LiveId" clId="{4A6A2E20-3FDC-4E69-B9FA-3BEA177DC23E}" dt="2018-04-21T06:04:19.313" v="47" actId="20577"/>
          <ac:spMkLst>
            <pc:docMk/>
            <pc:sldMk cId="279359343" sldId="257"/>
            <ac:spMk id="2" creationId="{C8FA8E6B-C480-4755-9E93-CD8BB3B143E9}"/>
          </ac:spMkLst>
        </pc:spChg>
        <pc:picChg chg="mod">
          <ac:chgData name="Sean Feldman" userId="c0f75423fe67f72e" providerId="LiveId" clId="{4A6A2E20-3FDC-4E69-B9FA-3BEA177DC23E}" dt="2018-04-21T06:03:40.954" v="25" actId="14100"/>
          <ac:picMkLst>
            <pc:docMk/>
            <pc:sldMk cId="279359343" sldId="257"/>
            <ac:picMk id="2050" creationId="{A9311333-CCCC-4B51-9CEF-45A4D12CFA65}"/>
          </ac:picMkLst>
        </pc:picChg>
        <pc:picChg chg="mod">
          <ac:chgData name="Sean Feldman" userId="c0f75423fe67f72e" providerId="LiveId" clId="{4A6A2E20-3FDC-4E69-B9FA-3BEA177DC23E}" dt="2018-04-21T06:03:26.963" v="23" actId="14100"/>
          <ac:picMkLst>
            <pc:docMk/>
            <pc:sldMk cId="279359343" sldId="257"/>
            <ac:picMk id="2052" creationId="{78E235E6-53ED-4FBB-A553-B101F413AC94}"/>
          </ac:picMkLst>
        </pc:picChg>
        <pc:picChg chg="mod">
          <ac:chgData name="Sean Feldman" userId="c0f75423fe67f72e" providerId="LiveId" clId="{4A6A2E20-3FDC-4E69-B9FA-3BEA177DC23E}" dt="2018-04-21T06:03:56.802" v="28" actId="14100"/>
          <ac:picMkLst>
            <pc:docMk/>
            <pc:sldMk cId="279359343" sldId="257"/>
            <ac:picMk id="2058" creationId="{47EC0011-31D8-40DF-B5D8-127458A21929}"/>
          </ac:picMkLst>
        </pc:picChg>
        <pc:picChg chg="mod">
          <ac:chgData name="Sean Feldman" userId="c0f75423fe67f72e" providerId="LiveId" clId="{4A6A2E20-3FDC-4E69-B9FA-3BEA177DC23E}" dt="2018-04-21T06:03:48.839" v="27" actId="1076"/>
          <ac:picMkLst>
            <pc:docMk/>
            <pc:sldMk cId="279359343" sldId="257"/>
            <ac:picMk id="2060" creationId="{2C62F2B5-DADE-47E8-8997-2A5273649CC9}"/>
          </ac:picMkLst>
        </pc:picChg>
      </pc:sldChg>
      <pc:sldChg chg="addSp delSp modSp add modAnim">
        <pc:chgData name="Sean Feldman" userId="c0f75423fe67f72e" providerId="LiveId" clId="{4A6A2E20-3FDC-4E69-B9FA-3BEA177DC23E}" dt="2018-04-21T15:52:08.501" v="1681" actId="403"/>
        <pc:sldMkLst>
          <pc:docMk/>
          <pc:sldMk cId="2126704837" sldId="258"/>
        </pc:sldMkLst>
        <pc:spChg chg="mod">
          <ac:chgData name="Sean Feldman" userId="c0f75423fe67f72e" providerId="LiveId" clId="{4A6A2E20-3FDC-4E69-B9FA-3BEA177DC23E}" dt="2018-04-21T06:04:26.236" v="61" actId="20577"/>
          <ac:spMkLst>
            <pc:docMk/>
            <pc:sldMk cId="2126704837" sldId="258"/>
            <ac:spMk id="2" creationId="{46D475AB-5844-4B6F-BFD5-C66A04ABFBF1}"/>
          </ac:spMkLst>
        </pc:spChg>
        <pc:spChg chg="del mod">
          <ac:chgData name="Sean Feldman" userId="c0f75423fe67f72e" providerId="LiveId" clId="{4A6A2E20-3FDC-4E69-B9FA-3BEA177DC23E}" dt="2018-04-21T06:05:00.045" v="70" actId="403"/>
          <ac:spMkLst>
            <pc:docMk/>
            <pc:sldMk cId="2126704837" sldId="258"/>
            <ac:spMk id="3" creationId="{4DA2EAF3-E248-4952-ADC0-B37D1C2B7F05}"/>
          </ac:spMkLst>
        </pc:spChg>
        <pc:spChg chg="add mod">
          <ac:chgData name="Sean Feldman" userId="c0f75423fe67f72e" providerId="LiveId" clId="{4A6A2E20-3FDC-4E69-B9FA-3BEA177DC23E}" dt="2018-04-21T15:52:08.501" v="1681" actId="403"/>
          <ac:spMkLst>
            <pc:docMk/>
            <pc:sldMk cId="2126704837" sldId="258"/>
            <ac:spMk id="4" creationId="{10E7FF31-363C-4435-8F6E-A035CB061768}"/>
          </ac:spMkLst>
        </pc:spChg>
      </pc:sldChg>
      <pc:sldChg chg="modSp add modAnim">
        <pc:chgData name="Sean Feldman" userId="c0f75423fe67f72e" providerId="LiveId" clId="{4A6A2E20-3FDC-4E69-B9FA-3BEA177DC23E}" dt="2018-04-21T15:52:18.166" v="1684" actId="403"/>
        <pc:sldMkLst>
          <pc:docMk/>
          <pc:sldMk cId="3703203612" sldId="259"/>
        </pc:sldMkLst>
        <pc:spChg chg="mod">
          <ac:chgData name="Sean Feldman" userId="c0f75423fe67f72e" providerId="LiveId" clId="{4A6A2E20-3FDC-4E69-B9FA-3BEA177DC23E}" dt="2018-04-21T06:07:00.589" v="203" actId="20577"/>
          <ac:spMkLst>
            <pc:docMk/>
            <pc:sldMk cId="3703203612" sldId="259"/>
            <ac:spMk id="2" creationId="{49D2BE98-22F0-402C-A818-E8E9207D94E3}"/>
          </ac:spMkLst>
        </pc:spChg>
        <pc:spChg chg="mod">
          <ac:chgData name="Sean Feldman" userId="c0f75423fe67f72e" providerId="LiveId" clId="{4A6A2E20-3FDC-4E69-B9FA-3BEA177DC23E}" dt="2018-04-21T15:52:18.166" v="1684" actId="403"/>
          <ac:spMkLst>
            <pc:docMk/>
            <pc:sldMk cId="3703203612" sldId="259"/>
            <ac:spMk id="3" creationId="{FFFF75C6-1EDC-424B-8F27-E3B3A92D35E3}"/>
          </ac:spMkLst>
        </pc:spChg>
      </pc:sldChg>
      <pc:sldChg chg="modSp add modAnim">
        <pc:chgData name="Sean Feldman" userId="c0f75423fe67f72e" providerId="LiveId" clId="{4A6A2E20-3FDC-4E69-B9FA-3BEA177DC23E}" dt="2018-04-21T15:52:42.530" v="1697" actId="1035"/>
        <pc:sldMkLst>
          <pc:docMk/>
          <pc:sldMk cId="2298878360" sldId="260"/>
        </pc:sldMkLst>
        <pc:spChg chg="mod">
          <ac:chgData name="Sean Feldman" userId="c0f75423fe67f72e" providerId="LiveId" clId="{4A6A2E20-3FDC-4E69-B9FA-3BEA177DC23E}" dt="2018-04-21T06:09:37.686" v="244" actId="20577"/>
          <ac:spMkLst>
            <pc:docMk/>
            <pc:sldMk cId="2298878360" sldId="260"/>
            <ac:spMk id="2" creationId="{C6FEA842-896A-4AFA-A61B-6F6B1A09DE39}"/>
          </ac:spMkLst>
        </pc:spChg>
        <pc:spChg chg="mod">
          <ac:chgData name="Sean Feldman" userId="c0f75423fe67f72e" providerId="LiveId" clId="{4A6A2E20-3FDC-4E69-B9FA-3BEA177DC23E}" dt="2018-04-21T15:52:42.530" v="1697" actId="1035"/>
          <ac:spMkLst>
            <pc:docMk/>
            <pc:sldMk cId="2298878360" sldId="260"/>
            <ac:spMk id="3" creationId="{CC48F054-5F2A-49AD-96EA-9859E774BA1E}"/>
          </ac:spMkLst>
        </pc:spChg>
      </pc:sldChg>
      <pc:sldChg chg="addSp delSp modSp add mod setBg">
        <pc:chgData name="Sean Feldman" userId="c0f75423fe67f72e" providerId="LiveId" clId="{4A6A2E20-3FDC-4E69-B9FA-3BEA177DC23E}" dt="2018-04-21T15:54:19.745" v="1719" actId="1076"/>
        <pc:sldMkLst>
          <pc:docMk/>
          <pc:sldMk cId="1000945379" sldId="261"/>
        </pc:sldMkLst>
        <pc:spChg chg="mod ord">
          <ac:chgData name="Sean Feldman" userId="c0f75423fe67f72e" providerId="LiveId" clId="{4A6A2E20-3FDC-4E69-B9FA-3BEA177DC23E}" dt="2018-04-21T15:54:11.217" v="1717" actId="1076"/>
          <ac:spMkLst>
            <pc:docMk/>
            <pc:sldMk cId="1000945379" sldId="261"/>
            <ac:spMk id="2" creationId="{1C5AAE82-E3D2-4EAA-95CC-8649D876C36D}"/>
          </ac:spMkLst>
        </pc:spChg>
        <pc:spChg chg="del">
          <ac:chgData name="Sean Feldman" userId="c0f75423fe67f72e" providerId="LiveId" clId="{4A6A2E20-3FDC-4E69-B9FA-3BEA177DC23E}" dt="2018-04-21T06:10:55.166" v="271" actId="478"/>
          <ac:spMkLst>
            <pc:docMk/>
            <pc:sldMk cId="1000945379" sldId="261"/>
            <ac:spMk id="3" creationId="{13BBE2D7-C765-4488-B444-91170EFF5B2D}"/>
          </ac:spMkLst>
        </pc:spChg>
        <pc:spChg chg="add del">
          <ac:chgData name="Sean Feldman" userId="c0f75423fe67f72e" providerId="LiveId" clId="{4A6A2E20-3FDC-4E69-B9FA-3BEA177DC23E}" dt="2018-04-21T06:10:58.214" v="273" actId="478"/>
          <ac:spMkLst>
            <pc:docMk/>
            <pc:sldMk cId="1000945379" sldId="261"/>
            <ac:spMk id="4" creationId="{0FA6D857-FDC6-4C04-8363-C0993EDBBE92}"/>
          </ac:spMkLst>
        </pc:spChg>
        <pc:spChg chg="add del">
          <ac:chgData name="Sean Feldman" userId="c0f75423fe67f72e" providerId="LiveId" clId="{4A6A2E20-3FDC-4E69-B9FA-3BEA177DC23E}" dt="2018-04-21T06:11:05.825" v="275" actId="1076"/>
          <ac:spMkLst>
            <pc:docMk/>
            <pc:sldMk cId="1000945379" sldId="261"/>
            <ac:spMk id="5" creationId="{C601C2A9-A52D-41DF-99E4-08D666352E44}"/>
          </ac:spMkLst>
        </pc:spChg>
        <pc:spChg chg="add del">
          <ac:chgData name="Sean Feldman" userId="c0f75423fe67f72e" providerId="LiveId" clId="{4A6A2E20-3FDC-4E69-B9FA-3BEA177DC23E}" dt="2018-04-21T15:53:14.118" v="1698" actId="26606"/>
          <ac:spMkLst>
            <pc:docMk/>
            <pc:sldMk cId="1000945379" sldId="261"/>
            <ac:spMk id="75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14.118" v="1698" actId="26606"/>
          <ac:spMkLst>
            <pc:docMk/>
            <pc:sldMk cId="1000945379" sldId="261"/>
            <ac:spMk id="77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14.118" v="1698" actId="26606"/>
          <ac:spMkLst>
            <pc:docMk/>
            <pc:sldMk cId="1000945379" sldId="261"/>
            <ac:spMk id="81" creationId="{990BAFCD-EA0A-47F4-8B00-AAB1E67A90CC}"/>
          </ac:spMkLst>
        </pc:spChg>
        <pc:spChg chg="add del">
          <ac:chgData name="Sean Feldman" userId="c0f75423fe67f72e" providerId="LiveId" clId="{4A6A2E20-3FDC-4E69-B9FA-3BEA177DC23E}" dt="2018-04-21T15:53:14.118" v="1698" actId="26606"/>
          <ac:spMkLst>
            <pc:docMk/>
            <pc:sldMk cId="1000945379" sldId="261"/>
            <ac:spMk id="83" creationId="{621D8EC4-8163-48C9-89D6-8555E98AB9A8}"/>
          </ac:spMkLst>
        </pc:spChg>
        <pc:spChg chg="add del">
          <ac:chgData name="Sean Feldman" userId="c0f75423fe67f72e" providerId="LiveId" clId="{4A6A2E20-3FDC-4E69-B9FA-3BEA177DC23E}" dt="2018-04-21T15:53:14.118" v="1698" actId="26606"/>
          <ac:spMkLst>
            <pc:docMk/>
            <pc:sldMk cId="1000945379" sldId="261"/>
            <ac:spMk id="85" creationId="{7B7C6C2A-33C4-4D5D-8EB1-A8803DCB7566}"/>
          </ac:spMkLst>
        </pc:spChg>
        <pc:spChg chg="add del">
          <ac:chgData name="Sean Feldman" userId="c0f75423fe67f72e" providerId="LiveId" clId="{4A6A2E20-3FDC-4E69-B9FA-3BEA177DC23E}" dt="2018-04-21T15:53:31.330" v="1703" actId="26606"/>
          <ac:spMkLst>
            <pc:docMk/>
            <pc:sldMk cId="1000945379" sldId="261"/>
            <ac:spMk id="139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31.330" v="1703" actId="26606"/>
          <ac:spMkLst>
            <pc:docMk/>
            <pc:sldMk cId="1000945379" sldId="261"/>
            <ac:spMk id="141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31.330" v="1703" actId="26606"/>
          <ac:spMkLst>
            <pc:docMk/>
            <pc:sldMk cId="1000945379" sldId="261"/>
            <ac:spMk id="145" creationId="{33428ACC-71EC-4171-9527-10983BA6B41D}"/>
          </ac:spMkLst>
        </pc:spChg>
        <pc:spChg chg="add del">
          <ac:chgData name="Sean Feldman" userId="c0f75423fe67f72e" providerId="LiveId" clId="{4A6A2E20-3FDC-4E69-B9FA-3BEA177DC23E}" dt="2018-04-21T15:53:45.586" v="1707" actId="26606"/>
          <ac:spMkLst>
            <pc:docMk/>
            <pc:sldMk cId="1000945379" sldId="261"/>
            <ac:spMk id="146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31.330" v="1703" actId="26606"/>
          <ac:spMkLst>
            <pc:docMk/>
            <pc:sldMk cId="1000945379" sldId="261"/>
            <ac:spMk id="147" creationId="{78967BEA-EA6A-4FF1-94E2-B010B61A36A9}"/>
          </ac:spMkLst>
        </pc:spChg>
        <pc:spChg chg="add del">
          <ac:chgData name="Sean Feldman" userId="c0f75423fe67f72e" providerId="LiveId" clId="{4A6A2E20-3FDC-4E69-B9FA-3BEA177DC23E}" dt="2018-04-21T15:53:45.586" v="1707" actId="26606"/>
          <ac:spMkLst>
            <pc:docMk/>
            <pc:sldMk cId="1000945379" sldId="261"/>
            <ac:spMk id="148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31.330" v="1703" actId="26606"/>
          <ac:spMkLst>
            <pc:docMk/>
            <pc:sldMk cId="1000945379" sldId="261"/>
            <ac:spMk id="149" creationId="{2B9BBBC4-97A3-47D2-BFFE-A68530CDB9DC}"/>
          </ac:spMkLst>
        </pc:spChg>
        <pc:spChg chg="add del">
          <ac:chgData name="Sean Feldman" userId="c0f75423fe67f72e" providerId="LiveId" clId="{4A6A2E20-3FDC-4E69-B9FA-3BEA177DC23E}" dt="2018-04-21T15:53:45.586" v="1707" actId="26606"/>
          <ac:spMkLst>
            <pc:docMk/>
            <pc:sldMk cId="1000945379" sldId="261"/>
            <ac:spMk id="152" creationId="{B4D0E555-16F6-44D0-BF56-AF5FF5BDE9D6}"/>
          </ac:spMkLst>
        </pc:spChg>
        <pc:spChg chg="add del">
          <ac:chgData name="Sean Feldman" userId="c0f75423fe67f72e" providerId="LiveId" clId="{4A6A2E20-3FDC-4E69-B9FA-3BEA177DC23E}" dt="2018-04-21T15:53:45.586" v="1707" actId="26606"/>
          <ac:spMkLst>
            <pc:docMk/>
            <pc:sldMk cId="1000945379" sldId="261"/>
            <ac:spMk id="154" creationId="{8117041D-1A7B-4ECA-AB68-3CFDB6726B8E}"/>
          </ac:spMkLst>
        </pc:spChg>
        <pc:spChg chg="add del">
          <ac:chgData name="Sean Feldman" userId="c0f75423fe67f72e" providerId="LiveId" clId="{4A6A2E20-3FDC-4E69-B9FA-3BEA177DC23E}" dt="2018-04-21T15:53:45.586" v="1707" actId="26606"/>
          <ac:spMkLst>
            <pc:docMk/>
            <pc:sldMk cId="1000945379" sldId="261"/>
            <ac:spMk id="156" creationId="{EF9C14D5-64ED-4C3C-A0D2-6C2AE1AE9279}"/>
          </ac:spMkLst>
        </pc:spChg>
        <pc:spChg chg="add del">
          <ac:chgData name="Sean Feldman" userId="c0f75423fe67f72e" providerId="LiveId" clId="{4A6A2E20-3FDC-4E69-B9FA-3BEA177DC23E}" dt="2018-04-21T15:53:31.318" v="1702" actId="26606"/>
          <ac:spMkLst>
            <pc:docMk/>
            <pc:sldMk cId="1000945379" sldId="261"/>
            <ac:spMk id="192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31.318" v="1702" actId="26606"/>
          <ac:spMkLst>
            <pc:docMk/>
            <pc:sldMk cId="1000945379" sldId="261"/>
            <ac:spMk id="193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31.318" v="1702" actId="26606"/>
          <ac:spMkLst>
            <pc:docMk/>
            <pc:sldMk cId="1000945379" sldId="261"/>
            <ac:spMk id="195" creationId="{990BAFCD-EA0A-47F4-8B00-AAB1E67A90CC}"/>
          </ac:spMkLst>
        </pc:spChg>
        <pc:spChg chg="add del">
          <ac:chgData name="Sean Feldman" userId="c0f75423fe67f72e" providerId="LiveId" clId="{4A6A2E20-3FDC-4E69-B9FA-3BEA177DC23E}" dt="2018-04-21T15:53:31.318" v="1702" actId="26606"/>
          <ac:spMkLst>
            <pc:docMk/>
            <pc:sldMk cId="1000945379" sldId="261"/>
            <ac:spMk id="196" creationId="{621D8EC4-8163-48C9-89D6-8555E98AB9A8}"/>
          </ac:spMkLst>
        </pc:spChg>
        <pc:spChg chg="add del">
          <ac:chgData name="Sean Feldman" userId="c0f75423fe67f72e" providerId="LiveId" clId="{4A6A2E20-3FDC-4E69-B9FA-3BEA177DC23E}" dt="2018-04-21T15:53:31.318" v="1702" actId="26606"/>
          <ac:spMkLst>
            <pc:docMk/>
            <pc:sldMk cId="1000945379" sldId="261"/>
            <ac:spMk id="197" creationId="{7B7C6C2A-33C4-4D5D-8EB1-A8803DCB7566}"/>
          </ac:spMkLst>
        </pc:spChg>
        <pc:spChg chg="add del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080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081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083" creationId="{34461041-8413-4023-ABA7-9E499B0AD995}"/>
          </ac:spMkLst>
        </pc:spChg>
        <pc:spChg chg="add del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084" creationId="{95635077-9890-4CC8-9792-28743EBFE01D}"/>
          </ac:spMkLst>
        </pc:spChg>
        <pc:spChg chg="add del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085" creationId="{D841E764-4629-49E0-994A-6F92FEFB9B5D}"/>
          </ac:spMkLst>
        </pc:spChg>
        <pc:spChg chg="add del">
          <ac:chgData name="Sean Feldman" userId="c0f75423fe67f72e" providerId="LiveId" clId="{4A6A2E20-3FDC-4E69-B9FA-3BEA177DC23E}" dt="2018-04-21T15:53:49.005" v="1709" actId="26606"/>
          <ac:spMkLst>
            <pc:docMk/>
            <pc:sldMk cId="1000945379" sldId="261"/>
            <ac:spMk id="3087" creationId="{F240A2FC-E2C3-458D-96B4-5DF9028D93A5}"/>
          </ac:spMkLst>
        </pc:spChg>
        <pc:spChg chg="add del">
          <ac:chgData name="Sean Feldman" userId="c0f75423fe67f72e" providerId="LiveId" clId="{4A6A2E20-3FDC-4E69-B9FA-3BEA177DC23E}" dt="2018-04-21T15:53:49.005" v="1709" actId="26606"/>
          <ac:spMkLst>
            <pc:docMk/>
            <pc:sldMk cId="1000945379" sldId="261"/>
            <ac:spMk id="3088" creationId="{5F097929-F3D6-4D1F-8AFC-CF348171A9E1}"/>
          </ac:spMkLst>
        </pc:spChg>
        <pc:spChg chg="add del">
          <ac:chgData name="Sean Feldman" userId="c0f75423fe67f72e" providerId="LiveId" clId="{4A6A2E20-3FDC-4E69-B9FA-3BEA177DC23E}" dt="2018-04-21T15:53:49.005" v="1709" actId="26606"/>
          <ac:spMkLst>
            <pc:docMk/>
            <pc:sldMk cId="1000945379" sldId="261"/>
            <ac:spMk id="3090" creationId="{184CF176-5285-4F57-A3FF-F97742FC4D3D}"/>
          </ac:spMkLst>
        </pc:spChg>
        <pc:spChg chg="add del">
          <ac:chgData name="Sean Feldman" userId="c0f75423fe67f72e" providerId="LiveId" clId="{4A6A2E20-3FDC-4E69-B9FA-3BEA177DC23E}" dt="2018-04-21T15:53:49.005" v="1709" actId="26606"/>
          <ac:spMkLst>
            <pc:docMk/>
            <pc:sldMk cId="1000945379" sldId="261"/>
            <ac:spMk id="3091" creationId="{459448C7-491D-4920-A6AA-C30F167D0980}"/>
          </ac:spMkLst>
        </pc:spChg>
        <pc:spChg chg="add del">
          <ac:chgData name="Sean Feldman" userId="c0f75423fe67f72e" providerId="LiveId" clId="{4A6A2E20-3FDC-4E69-B9FA-3BEA177DC23E}" dt="2018-04-21T15:53:49.005" v="1709" actId="26606"/>
          <ac:spMkLst>
            <pc:docMk/>
            <pc:sldMk cId="1000945379" sldId="261"/>
            <ac:spMk id="3092" creationId="{F936838B-2942-49A4-8369-F371A942284B}"/>
          </ac:spMkLst>
        </pc:spChg>
        <pc:spChg chg="add del">
          <ac:chgData name="Sean Feldman" userId="c0f75423fe67f72e" providerId="LiveId" clId="{4A6A2E20-3FDC-4E69-B9FA-3BEA177DC23E}" dt="2018-04-21T15:53:52.312" v="1711" actId="26606"/>
          <ac:spMkLst>
            <pc:docMk/>
            <pc:sldMk cId="1000945379" sldId="261"/>
            <ac:spMk id="3094" creationId="{D829E218-74FB-4455-98BE-F2C5BA8978BE}"/>
          </ac:spMkLst>
        </pc:spChg>
        <pc:spChg chg="add del">
          <ac:chgData name="Sean Feldman" userId="c0f75423fe67f72e" providerId="LiveId" clId="{4A6A2E20-3FDC-4E69-B9FA-3BEA177DC23E}" dt="2018-04-21T15:53:52.312" v="1711" actId="26606"/>
          <ac:spMkLst>
            <pc:docMk/>
            <pc:sldMk cId="1000945379" sldId="261"/>
            <ac:spMk id="3095" creationId="{7E8D75FD-D4F9-4D11-B70D-82EFCB4CFA5B}"/>
          </ac:spMkLst>
        </pc:spChg>
        <pc:spChg chg="add del">
          <ac:chgData name="Sean Feldman" userId="c0f75423fe67f72e" providerId="LiveId" clId="{4A6A2E20-3FDC-4E69-B9FA-3BEA177DC23E}" dt="2018-04-21T15:53:52.312" v="1711" actId="26606"/>
          <ac:spMkLst>
            <pc:docMk/>
            <pc:sldMk cId="1000945379" sldId="261"/>
            <ac:spMk id="3097" creationId="{0B4FB531-34DA-4777-9BD5-5B885DC38198}"/>
          </ac:spMkLst>
        </pc:spChg>
        <pc:spChg chg="add del">
          <ac:chgData name="Sean Feldman" userId="c0f75423fe67f72e" providerId="LiveId" clId="{4A6A2E20-3FDC-4E69-B9FA-3BEA177DC23E}" dt="2018-04-21T15:53:52.312" v="1711" actId="26606"/>
          <ac:spMkLst>
            <pc:docMk/>
            <pc:sldMk cId="1000945379" sldId="261"/>
            <ac:spMk id="3098" creationId="{84831CE8-CE7C-49DF-BA32-7884E868A21D}"/>
          </ac:spMkLst>
        </pc:spChg>
        <pc:spChg chg="add del">
          <ac:chgData name="Sean Feldman" userId="c0f75423fe67f72e" providerId="LiveId" clId="{4A6A2E20-3FDC-4E69-B9FA-3BEA177DC23E}" dt="2018-04-21T15:53:55.834" v="1713" actId="26606"/>
          <ac:spMkLst>
            <pc:docMk/>
            <pc:sldMk cId="1000945379" sldId="261"/>
            <ac:spMk id="3100" creationId="{D829E218-74FB-4455-98BE-F2C5BA8978BE}"/>
          </ac:spMkLst>
        </pc:spChg>
        <pc:spChg chg="add del">
          <ac:chgData name="Sean Feldman" userId="c0f75423fe67f72e" providerId="LiveId" clId="{4A6A2E20-3FDC-4E69-B9FA-3BEA177DC23E}" dt="2018-04-21T15:53:55.834" v="1713" actId="26606"/>
          <ac:spMkLst>
            <pc:docMk/>
            <pc:sldMk cId="1000945379" sldId="261"/>
            <ac:spMk id="3101" creationId="{7E8D75FD-D4F9-4D11-B70D-82EFCB4CFA5B}"/>
          </ac:spMkLst>
        </pc:spChg>
        <pc:spChg chg="add del">
          <ac:chgData name="Sean Feldman" userId="c0f75423fe67f72e" providerId="LiveId" clId="{4A6A2E20-3FDC-4E69-B9FA-3BEA177DC23E}" dt="2018-04-21T15:53:55.834" v="1713" actId="26606"/>
          <ac:spMkLst>
            <pc:docMk/>
            <pc:sldMk cId="1000945379" sldId="261"/>
            <ac:spMk id="3103" creationId="{E75F8FC7-2268-462F-AFF6-A4A975C3444E}"/>
          </ac:spMkLst>
        </pc:spChg>
        <pc:spChg chg="add del">
          <ac:chgData name="Sean Feldman" userId="c0f75423fe67f72e" providerId="LiveId" clId="{4A6A2E20-3FDC-4E69-B9FA-3BEA177DC23E}" dt="2018-04-21T15:53:55.834" v="1713" actId="26606"/>
          <ac:spMkLst>
            <pc:docMk/>
            <pc:sldMk cId="1000945379" sldId="261"/>
            <ac:spMk id="3104" creationId="{7EE051E9-6C07-4FBB-B4F7-EDF8DDEAA6DA}"/>
          </ac:spMkLst>
        </pc:spChg>
        <pc:spChg chg="add del">
          <ac:chgData name="Sean Feldman" userId="c0f75423fe67f72e" providerId="LiveId" clId="{4A6A2E20-3FDC-4E69-B9FA-3BEA177DC23E}" dt="2018-04-21T15:53:55.834" v="1713" actId="26606"/>
          <ac:spMkLst>
            <pc:docMk/>
            <pc:sldMk cId="1000945379" sldId="261"/>
            <ac:spMk id="3105" creationId="{9D1C364C-8702-4ED9-9D23-41CDB2982B4E}"/>
          </ac:spMkLst>
        </pc:spChg>
        <pc:spChg chg="add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108" creationId="{F240A2FC-E2C3-458D-96B4-5DF9028D93A5}"/>
          </ac:spMkLst>
        </pc:spChg>
        <pc:spChg chg="add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109" creationId="{5F097929-F3D6-4D1F-8AFC-CF348171A9E1}"/>
          </ac:spMkLst>
        </pc:spChg>
        <pc:spChg chg="add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111" creationId="{34461041-8413-4023-ABA7-9E499B0AD995}"/>
          </ac:spMkLst>
        </pc:spChg>
        <pc:spChg chg="add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112" creationId="{95635077-9890-4CC8-9792-28743EBFE01D}"/>
          </ac:spMkLst>
        </pc:spChg>
        <pc:spChg chg="add">
          <ac:chgData name="Sean Feldman" userId="c0f75423fe67f72e" providerId="LiveId" clId="{4A6A2E20-3FDC-4E69-B9FA-3BEA177DC23E}" dt="2018-04-21T15:53:55.845" v="1714" actId="26606"/>
          <ac:spMkLst>
            <pc:docMk/>
            <pc:sldMk cId="1000945379" sldId="261"/>
            <ac:spMk id="3113" creationId="{D841E764-4629-49E0-994A-6F92FEFB9B5D}"/>
          </ac:spMkLst>
        </pc:spChg>
        <pc:picChg chg="add mod">
          <ac:chgData name="Sean Feldman" userId="c0f75423fe67f72e" providerId="LiveId" clId="{4A6A2E20-3FDC-4E69-B9FA-3BEA177DC23E}" dt="2018-04-21T15:54:19.745" v="1719" actId="1076"/>
          <ac:picMkLst>
            <pc:docMk/>
            <pc:sldMk cId="1000945379" sldId="261"/>
            <ac:picMk id="3078" creationId="{1F366FCC-CE67-4D81-8CF7-79883AE5E9CA}"/>
          </ac:picMkLst>
        </pc:picChg>
        <pc:cxnChg chg="add del">
          <ac:chgData name="Sean Feldman" userId="c0f75423fe67f72e" providerId="LiveId" clId="{4A6A2E20-3FDC-4E69-B9FA-3BEA177DC23E}" dt="2018-04-21T15:53:14.118" v="1698" actId="26606"/>
          <ac:cxnSpMkLst>
            <pc:docMk/>
            <pc:sldMk cId="1000945379" sldId="261"/>
            <ac:cxnSpMk id="79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31.330" v="1703" actId="26606"/>
          <ac:cxnSpMkLst>
            <pc:docMk/>
            <pc:sldMk cId="1000945379" sldId="261"/>
            <ac:cxnSpMk id="143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45.586" v="1707" actId="26606"/>
          <ac:cxnSpMkLst>
            <pc:docMk/>
            <pc:sldMk cId="1000945379" sldId="261"/>
            <ac:cxnSpMk id="150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31.330" v="1703" actId="26606"/>
          <ac:cxnSpMkLst>
            <pc:docMk/>
            <pc:sldMk cId="1000945379" sldId="261"/>
            <ac:cxnSpMk id="151" creationId="{BA22713B-ABB6-4391-97F9-0449A2B9B664}"/>
          </ac:cxnSpMkLst>
        </pc:cxnChg>
        <pc:cxnChg chg="add del">
          <ac:chgData name="Sean Feldman" userId="c0f75423fe67f72e" providerId="LiveId" clId="{4A6A2E20-3FDC-4E69-B9FA-3BEA177DC23E}" dt="2018-04-21T15:53:49.005" v="1709" actId="26606"/>
          <ac:cxnSpMkLst>
            <pc:docMk/>
            <pc:sldMk cId="1000945379" sldId="261"/>
            <ac:cxnSpMk id="158" creationId="{FCE0A9EA-62FA-4F43-BEF6-7BBBB3F90F25}"/>
          </ac:cxnSpMkLst>
        </pc:cxnChg>
        <pc:cxnChg chg="add del">
          <ac:chgData name="Sean Feldman" userId="c0f75423fe67f72e" providerId="LiveId" clId="{4A6A2E20-3FDC-4E69-B9FA-3BEA177DC23E}" dt="2018-04-21T15:53:31.318" v="1702" actId="26606"/>
          <ac:cxnSpMkLst>
            <pc:docMk/>
            <pc:sldMk cId="1000945379" sldId="261"/>
            <ac:cxnSpMk id="194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55.845" v="1714" actId="26606"/>
          <ac:cxnSpMkLst>
            <pc:docMk/>
            <pc:sldMk cId="1000945379" sldId="261"/>
            <ac:cxnSpMk id="198" creationId="{F05BCF04-4702-43D0-BE8F-DBF6C2F65131}"/>
          </ac:cxnSpMkLst>
        </pc:cxnChg>
        <pc:cxnChg chg="add del">
          <ac:chgData name="Sean Feldman" userId="c0f75423fe67f72e" providerId="LiveId" clId="{4A6A2E20-3FDC-4E69-B9FA-3BEA177DC23E}" dt="2018-04-21T15:53:55.845" v="1714" actId="26606"/>
          <ac:cxnSpMkLst>
            <pc:docMk/>
            <pc:sldMk cId="1000945379" sldId="261"/>
            <ac:cxnSpMk id="3082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49.005" v="1709" actId="26606"/>
          <ac:cxnSpMkLst>
            <pc:docMk/>
            <pc:sldMk cId="1000945379" sldId="261"/>
            <ac:cxnSpMk id="3089" creationId="{43074C91-9045-414B-B5F9-567DAE3EED25}"/>
          </ac:cxnSpMkLst>
        </pc:cxnChg>
        <pc:cxnChg chg="add del">
          <ac:chgData name="Sean Feldman" userId="c0f75423fe67f72e" providerId="LiveId" clId="{4A6A2E20-3FDC-4E69-B9FA-3BEA177DC23E}" dt="2018-04-21T15:53:52.312" v="1711" actId="26606"/>
          <ac:cxnSpMkLst>
            <pc:docMk/>
            <pc:sldMk cId="1000945379" sldId="261"/>
            <ac:cxnSpMk id="3096" creationId="{1F5DC8C3-BA5F-4EED-BB9A-A14272BD82A1}"/>
          </ac:cxnSpMkLst>
        </pc:cxnChg>
        <pc:cxnChg chg="add del">
          <ac:chgData name="Sean Feldman" userId="c0f75423fe67f72e" providerId="LiveId" clId="{4A6A2E20-3FDC-4E69-B9FA-3BEA177DC23E}" dt="2018-04-21T15:53:55.834" v="1713" actId="26606"/>
          <ac:cxnSpMkLst>
            <pc:docMk/>
            <pc:sldMk cId="1000945379" sldId="261"/>
            <ac:cxnSpMk id="3102" creationId="{1F5DC8C3-BA5F-4EED-BB9A-A14272BD82A1}"/>
          </ac:cxnSpMkLst>
        </pc:cxnChg>
        <pc:cxnChg chg="add del">
          <ac:chgData name="Sean Feldman" userId="c0f75423fe67f72e" providerId="LiveId" clId="{4A6A2E20-3FDC-4E69-B9FA-3BEA177DC23E}" dt="2018-04-21T15:53:55.834" v="1713" actId="26606"/>
          <ac:cxnSpMkLst>
            <pc:docMk/>
            <pc:sldMk cId="1000945379" sldId="261"/>
            <ac:cxnSpMk id="3106" creationId="{BEF45B32-FB97-49CC-B778-CA7CF87BEF7A}"/>
          </ac:cxnSpMkLst>
        </pc:cxnChg>
        <pc:cxnChg chg="add">
          <ac:chgData name="Sean Feldman" userId="c0f75423fe67f72e" providerId="LiveId" clId="{4A6A2E20-3FDC-4E69-B9FA-3BEA177DC23E}" dt="2018-04-21T15:53:55.845" v="1714" actId="26606"/>
          <ac:cxnSpMkLst>
            <pc:docMk/>
            <pc:sldMk cId="1000945379" sldId="261"/>
            <ac:cxnSpMk id="3110" creationId="{43074C91-9045-414B-B5F9-567DAE3EED25}"/>
          </ac:cxnSpMkLst>
        </pc:cxnChg>
        <pc:cxnChg chg="add">
          <ac:chgData name="Sean Feldman" userId="c0f75423fe67f72e" providerId="LiveId" clId="{4A6A2E20-3FDC-4E69-B9FA-3BEA177DC23E}" dt="2018-04-21T15:53:55.845" v="1714" actId="26606"/>
          <ac:cxnSpMkLst>
            <pc:docMk/>
            <pc:sldMk cId="1000945379" sldId="261"/>
            <ac:cxnSpMk id="3114" creationId="{F05BCF04-4702-43D0-BE8F-DBF6C2F65131}"/>
          </ac:cxnSpMkLst>
        </pc:cxnChg>
      </pc:sldChg>
      <pc:sldChg chg="modSp add modAnim">
        <pc:chgData name="Sean Feldman" userId="c0f75423fe67f72e" providerId="LiveId" clId="{4A6A2E20-3FDC-4E69-B9FA-3BEA177DC23E}" dt="2018-04-21T18:08:39.922" v="3284" actId="207"/>
        <pc:sldMkLst>
          <pc:docMk/>
          <pc:sldMk cId="3845290991" sldId="262"/>
        </pc:sldMkLst>
        <pc:spChg chg="mod">
          <ac:chgData name="Sean Feldman" userId="c0f75423fe67f72e" providerId="LiveId" clId="{4A6A2E20-3FDC-4E69-B9FA-3BEA177DC23E}" dt="2018-04-21T06:15:19.035" v="324" actId="20577"/>
          <ac:spMkLst>
            <pc:docMk/>
            <pc:sldMk cId="3845290991" sldId="262"/>
            <ac:spMk id="2" creationId="{E4270F09-5FC0-4F15-9DEE-30E64DA553E9}"/>
          </ac:spMkLst>
        </pc:spChg>
        <pc:spChg chg="mod">
          <ac:chgData name="Sean Feldman" userId="c0f75423fe67f72e" providerId="LiveId" clId="{4A6A2E20-3FDC-4E69-B9FA-3BEA177DC23E}" dt="2018-04-21T18:08:39.922" v="3284" actId="207"/>
          <ac:spMkLst>
            <pc:docMk/>
            <pc:sldMk cId="3845290991" sldId="262"/>
            <ac:spMk id="3" creationId="{A287512C-4564-4E25-805E-3CF31E558174}"/>
          </ac:spMkLst>
        </pc:spChg>
      </pc:sldChg>
      <pc:sldChg chg="modSp add modAnim">
        <pc:chgData name="Sean Feldman" userId="c0f75423fe67f72e" providerId="LiveId" clId="{4A6A2E20-3FDC-4E69-B9FA-3BEA177DC23E}" dt="2018-04-21T18:08:49.055" v="3285" actId="207"/>
        <pc:sldMkLst>
          <pc:docMk/>
          <pc:sldMk cId="2319241313" sldId="263"/>
        </pc:sldMkLst>
        <pc:spChg chg="mod">
          <ac:chgData name="Sean Feldman" userId="c0f75423fe67f72e" providerId="LiveId" clId="{4A6A2E20-3FDC-4E69-B9FA-3BEA177DC23E}" dt="2018-04-21T06:16:25.713" v="433" actId="20577"/>
          <ac:spMkLst>
            <pc:docMk/>
            <pc:sldMk cId="2319241313" sldId="263"/>
            <ac:spMk id="2" creationId="{09F5D61D-C8B1-4C2F-9A83-FF492FA89FC5}"/>
          </ac:spMkLst>
        </pc:spChg>
        <pc:spChg chg="mod">
          <ac:chgData name="Sean Feldman" userId="c0f75423fe67f72e" providerId="LiveId" clId="{4A6A2E20-3FDC-4E69-B9FA-3BEA177DC23E}" dt="2018-04-21T18:08:49.055" v="3285" actId="207"/>
          <ac:spMkLst>
            <pc:docMk/>
            <pc:sldMk cId="2319241313" sldId="263"/>
            <ac:spMk id="3" creationId="{36DB78C3-181D-48A5-A68E-9BF21DFF591D}"/>
          </ac:spMkLst>
        </pc:spChg>
      </pc:sldChg>
      <pc:sldChg chg="modSp add">
        <pc:chgData name="Sean Feldman" userId="c0f75423fe67f72e" providerId="LiveId" clId="{4A6A2E20-3FDC-4E69-B9FA-3BEA177DC23E}" dt="2018-04-21T18:08:55.401" v="3286" actId="207"/>
        <pc:sldMkLst>
          <pc:docMk/>
          <pc:sldMk cId="3410200244" sldId="264"/>
        </pc:sldMkLst>
        <pc:spChg chg="mod">
          <ac:chgData name="Sean Feldman" userId="c0f75423fe67f72e" providerId="LiveId" clId="{4A6A2E20-3FDC-4E69-B9FA-3BEA177DC23E}" dt="2018-04-21T06:18:36.888" v="505" actId="20577"/>
          <ac:spMkLst>
            <pc:docMk/>
            <pc:sldMk cId="3410200244" sldId="264"/>
            <ac:spMk id="2" creationId="{E7AF06B8-8367-43D4-9AA8-6842398E9809}"/>
          </ac:spMkLst>
        </pc:spChg>
        <pc:spChg chg="mod">
          <ac:chgData name="Sean Feldman" userId="c0f75423fe67f72e" providerId="LiveId" clId="{4A6A2E20-3FDC-4E69-B9FA-3BEA177DC23E}" dt="2018-04-21T18:08:55.401" v="3286" actId="207"/>
          <ac:spMkLst>
            <pc:docMk/>
            <pc:sldMk cId="3410200244" sldId="264"/>
            <ac:spMk id="3" creationId="{6A49BC96-1C24-44D6-BA75-1A4EFB9E1DFD}"/>
          </ac:spMkLst>
        </pc:spChg>
      </pc:sldChg>
      <pc:sldChg chg="addSp delSp modSp add">
        <pc:chgData name="Sean Feldman" userId="c0f75423fe67f72e" providerId="LiveId" clId="{4A6A2E20-3FDC-4E69-B9FA-3BEA177DC23E}" dt="2018-04-21T06:23:03.777" v="589" actId="14100"/>
        <pc:sldMkLst>
          <pc:docMk/>
          <pc:sldMk cId="3498777193" sldId="265"/>
        </pc:sldMkLst>
        <pc:spChg chg="mod">
          <ac:chgData name="Sean Feldman" userId="c0f75423fe67f72e" providerId="LiveId" clId="{4A6A2E20-3FDC-4E69-B9FA-3BEA177DC23E}" dt="2018-04-21T06:20:35.743" v="581" actId="20577"/>
          <ac:spMkLst>
            <pc:docMk/>
            <pc:sldMk cId="3498777193" sldId="265"/>
            <ac:spMk id="2" creationId="{745B3E32-A8B2-4ADA-9615-0CA97B80433D}"/>
          </ac:spMkLst>
        </pc:spChg>
        <pc:spChg chg="del">
          <ac:chgData name="Sean Feldman" userId="c0f75423fe67f72e" providerId="LiveId" clId="{4A6A2E20-3FDC-4E69-B9FA-3BEA177DC23E}" dt="2018-04-21T06:20:37.677" v="582" actId="14100"/>
          <ac:spMkLst>
            <pc:docMk/>
            <pc:sldMk cId="3498777193" sldId="265"/>
            <ac:spMk id="3" creationId="{084A0031-3B70-4B3A-801F-B19BD7926AA9}"/>
          </ac:spMkLst>
        </pc:spChg>
        <pc:graphicFrameChg chg="add mod modGraphic">
          <ac:chgData name="Sean Feldman" userId="c0f75423fe67f72e" providerId="LiveId" clId="{4A6A2E20-3FDC-4E69-B9FA-3BEA177DC23E}" dt="2018-04-21T06:23:03.777" v="589" actId="14100"/>
          <ac:graphicFrameMkLst>
            <pc:docMk/>
            <pc:sldMk cId="3498777193" sldId="265"/>
            <ac:graphicFrameMk id="4" creationId="{230F0612-C977-4DFD-A69F-C57A7901827C}"/>
          </ac:graphicFrameMkLst>
        </pc:graphicFrameChg>
      </pc:sldChg>
      <pc:sldChg chg="addSp delSp modSp add">
        <pc:chgData name="Sean Feldman" userId="c0f75423fe67f72e" providerId="LiveId" clId="{4A6A2E20-3FDC-4E69-B9FA-3BEA177DC23E}" dt="2018-04-21T16:34:46.979" v="1762" actId="20577"/>
        <pc:sldMkLst>
          <pc:docMk/>
          <pc:sldMk cId="2985899904" sldId="266"/>
        </pc:sldMkLst>
        <pc:spChg chg="del">
          <ac:chgData name="Sean Feldman" userId="c0f75423fe67f72e" providerId="LiveId" clId="{4A6A2E20-3FDC-4E69-B9FA-3BEA177DC23E}" dt="2018-04-21T06:24:52.737" v="591" actId="20577"/>
          <ac:spMkLst>
            <pc:docMk/>
            <pc:sldMk cId="2985899904" sldId="266"/>
            <ac:spMk id="2" creationId="{5BAF32C2-8B50-471E-9B03-3DF756C4230B}"/>
          </ac:spMkLst>
        </pc:spChg>
        <pc:spChg chg="del">
          <ac:chgData name="Sean Feldman" userId="c0f75423fe67f72e" providerId="LiveId" clId="{4A6A2E20-3FDC-4E69-B9FA-3BEA177DC23E}" dt="2018-04-21T06:24:52.737" v="591" actId="20577"/>
          <ac:spMkLst>
            <pc:docMk/>
            <pc:sldMk cId="2985899904" sldId="266"/>
            <ac:spMk id="3" creationId="{D5BD7064-615E-4859-AF8B-728731FD409F}"/>
          </ac:spMkLst>
        </pc:spChg>
        <pc:spChg chg="add mod">
          <ac:chgData name="Sean Feldman" userId="c0f75423fe67f72e" providerId="LiveId" clId="{4A6A2E20-3FDC-4E69-B9FA-3BEA177DC23E}" dt="2018-04-21T06:25:24.154" v="622" actId="20577"/>
          <ac:spMkLst>
            <pc:docMk/>
            <pc:sldMk cId="2985899904" sldId="266"/>
            <ac:spMk id="4" creationId="{1D650934-586C-4DCD-AB4B-16C10D3068C5}"/>
          </ac:spMkLst>
        </pc:spChg>
        <pc:spChg chg="add mod">
          <ac:chgData name="Sean Feldman" userId="c0f75423fe67f72e" providerId="LiveId" clId="{4A6A2E20-3FDC-4E69-B9FA-3BEA177DC23E}" dt="2018-04-21T16:34:46.979" v="1762" actId="20577"/>
          <ac:spMkLst>
            <pc:docMk/>
            <pc:sldMk cId="2985899904" sldId="266"/>
            <ac:spMk id="5" creationId="{EAC20D93-1CF8-425B-B383-9123096E0E89}"/>
          </ac:spMkLst>
        </pc:spChg>
      </pc:sldChg>
      <pc:sldChg chg="addSp delSp modSp add modAnim">
        <pc:chgData name="Sean Feldman" userId="c0f75423fe67f72e" providerId="LiveId" clId="{4A6A2E20-3FDC-4E69-B9FA-3BEA177DC23E}" dt="2018-04-21T18:09:29.261" v="3306" actId="20577"/>
        <pc:sldMkLst>
          <pc:docMk/>
          <pc:sldMk cId="899466065" sldId="267"/>
        </pc:sldMkLst>
        <pc:spChg chg="del">
          <ac:chgData name="Sean Feldman" userId="c0f75423fe67f72e" providerId="LiveId" clId="{4A6A2E20-3FDC-4E69-B9FA-3BEA177DC23E}" dt="2018-04-21T06:26:34.333" v="731" actId="20577"/>
          <ac:spMkLst>
            <pc:docMk/>
            <pc:sldMk cId="899466065" sldId="267"/>
            <ac:spMk id="2" creationId="{40BA10E9-B4BA-4533-A2D5-91F7D7596500}"/>
          </ac:spMkLst>
        </pc:spChg>
        <pc:spChg chg="del">
          <ac:chgData name="Sean Feldman" userId="c0f75423fe67f72e" providerId="LiveId" clId="{4A6A2E20-3FDC-4E69-B9FA-3BEA177DC23E}" dt="2018-04-21T06:26:34.333" v="731" actId="20577"/>
          <ac:spMkLst>
            <pc:docMk/>
            <pc:sldMk cId="899466065" sldId="267"/>
            <ac:spMk id="3" creationId="{1BA1237B-7DFF-40E8-8DDC-3AAA6A411466}"/>
          </ac:spMkLst>
        </pc:spChg>
        <pc:spChg chg="add mod">
          <ac:chgData name="Sean Feldman" userId="c0f75423fe67f72e" providerId="LiveId" clId="{4A6A2E20-3FDC-4E69-B9FA-3BEA177DC23E}" dt="2018-04-21T18:09:29.261" v="3306" actId="20577"/>
          <ac:spMkLst>
            <pc:docMk/>
            <pc:sldMk cId="899466065" sldId="267"/>
            <ac:spMk id="4" creationId="{EABC6014-71A0-448B-BD73-39B5C4EC2CCC}"/>
          </ac:spMkLst>
        </pc:spChg>
        <pc:spChg chg="add del mod">
          <ac:chgData name="Sean Feldman" userId="c0f75423fe67f72e" providerId="LiveId" clId="{4A6A2E20-3FDC-4E69-B9FA-3BEA177DC23E}" dt="2018-04-21T06:27:32.345" v="772" actId="478"/>
          <ac:spMkLst>
            <pc:docMk/>
            <pc:sldMk cId="899466065" sldId="267"/>
            <ac:spMk id="5" creationId="{738DB63B-EB68-4D89-810E-7108A7F9C8F9}"/>
          </ac:spMkLst>
        </pc:spChg>
        <pc:spChg chg="add del">
          <ac:chgData name="Sean Feldman" userId="c0f75423fe67f72e" providerId="LiveId" clId="{4A6A2E20-3FDC-4E69-B9FA-3BEA177DC23E}" dt="2018-04-21T06:33:45.842" v="780" actId="20577"/>
          <ac:spMkLst>
            <pc:docMk/>
            <pc:sldMk cId="899466065" sldId="267"/>
            <ac:spMk id="7" creationId="{74ADCBE5-A441-4B70-88A3-3CABC5F848B5}"/>
          </ac:spMkLst>
        </pc:spChg>
        <pc:picChg chg="add del mod">
          <ac:chgData name="Sean Feldman" userId="c0f75423fe67f72e" providerId="LiveId" clId="{4A6A2E20-3FDC-4E69-B9FA-3BEA177DC23E}" dt="2018-04-21T16:38:42.962" v="1764" actId="962"/>
          <ac:picMkLst>
            <pc:docMk/>
            <pc:sldMk cId="899466065" sldId="267"/>
            <ac:picMk id="6" creationId="{7C8E6E61-34CB-4637-8DEA-782F39A2053A}"/>
          </ac:picMkLst>
        </pc:picChg>
        <pc:picChg chg="add mod">
          <ac:chgData name="Sean Feldman" userId="c0f75423fe67f72e" providerId="LiveId" clId="{4A6A2E20-3FDC-4E69-B9FA-3BEA177DC23E}" dt="2018-04-21T16:34:31.836" v="1754" actId="962"/>
          <ac:picMkLst>
            <pc:docMk/>
            <pc:sldMk cId="899466065" sldId="267"/>
            <ac:picMk id="31" creationId="{4D4FF5EB-F9E0-4633-B882-2B43FB6D275D}"/>
          </ac:picMkLst>
        </pc:picChg>
        <pc:picChg chg="add mod">
          <ac:chgData name="Sean Feldman" userId="c0f75423fe67f72e" providerId="LiveId" clId="{4A6A2E20-3FDC-4E69-B9FA-3BEA177DC23E}" dt="2018-04-21T16:35:12.224" v="1763" actId="962"/>
          <ac:picMkLst>
            <pc:docMk/>
            <pc:sldMk cId="899466065" sldId="267"/>
            <ac:picMk id="5122" creationId="{D15D7E80-10FD-4276-B2DA-1215AB0C7B66}"/>
          </ac:picMkLst>
        </pc:picChg>
        <pc:picChg chg="add mod">
          <ac:chgData name="Sean Feldman" userId="c0f75423fe67f72e" providerId="LiveId" clId="{4A6A2E20-3FDC-4E69-B9FA-3BEA177DC23E}" dt="2018-04-21T16:34:25.727" v="1753" actId="962"/>
          <ac:picMkLst>
            <pc:docMk/>
            <pc:sldMk cId="899466065" sldId="267"/>
            <ac:picMk id="5126" creationId="{87ADB332-2C43-471A-8820-C08D5CC1C35F}"/>
          </ac:picMkLst>
        </pc:picChg>
        <pc:picChg chg="add mod">
          <ac:chgData name="Sean Feldman" userId="c0f75423fe67f72e" providerId="LiveId" clId="{4A6A2E20-3FDC-4E69-B9FA-3BEA177DC23E}" dt="2018-04-21T16:34:18.032" v="1752" actId="962"/>
          <ac:picMkLst>
            <pc:docMk/>
            <pc:sldMk cId="899466065" sldId="267"/>
            <ac:picMk id="5128" creationId="{18174827-18D4-48F8-9D28-1940005B7410}"/>
          </ac:picMkLst>
        </pc:picChg>
        <pc:picChg chg="add mod">
          <ac:chgData name="Sean Feldman" userId="c0f75423fe67f72e" providerId="LiveId" clId="{4A6A2E20-3FDC-4E69-B9FA-3BEA177DC23E}" dt="2018-04-21T16:39:10.737" v="1769" actId="962"/>
          <ac:picMkLst>
            <pc:docMk/>
            <pc:sldMk cId="899466065" sldId="267"/>
            <ac:picMk id="5130" creationId="{7C102F4A-BAFB-4728-82EF-FD73232830C0}"/>
          </ac:picMkLst>
        </pc:picChg>
        <pc:picChg chg="add mod">
          <ac:chgData name="Sean Feldman" userId="c0f75423fe67f72e" providerId="LiveId" clId="{4A6A2E20-3FDC-4E69-B9FA-3BEA177DC23E}" dt="2018-04-21T16:38:58.908" v="1766" actId="962"/>
          <ac:picMkLst>
            <pc:docMk/>
            <pc:sldMk cId="899466065" sldId="267"/>
            <ac:picMk id="5132" creationId="{102D350D-6EC4-4448-A34B-0566D9A4FC76}"/>
          </ac:picMkLst>
        </pc:picChg>
        <pc:cxnChg chg="add mod">
          <ac:chgData name="Sean Feldman" userId="c0f75423fe67f72e" providerId="LiveId" clId="{4A6A2E20-3FDC-4E69-B9FA-3BEA177DC23E}" dt="2018-04-21T16:41:16.418" v="1777" actId="962"/>
          <ac:cxnSpMkLst>
            <pc:docMk/>
            <pc:sldMk cId="899466065" sldId="267"/>
            <ac:cxnSpMk id="9" creationId="{F8F70877-387B-4600-8DEC-231AD9AF563E}"/>
          </ac:cxnSpMkLst>
        </pc:cxnChg>
        <pc:cxnChg chg="add mod">
          <ac:chgData name="Sean Feldman" userId="c0f75423fe67f72e" providerId="LiveId" clId="{4A6A2E20-3FDC-4E69-B9FA-3BEA177DC23E}" dt="2018-04-21T16:40:13.743" v="1772" actId="962"/>
          <ac:cxnSpMkLst>
            <pc:docMk/>
            <pc:sldMk cId="899466065" sldId="267"/>
            <ac:cxnSpMk id="12" creationId="{6BCD48DC-849A-44BB-AB51-084250ED8D43}"/>
          </ac:cxnSpMkLst>
        </pc:cxnChg>
        <pc:cxnChg chg="add del">
          <ac:chgData name="Sean Feldman" userId="c0f75423fe67f72e" providerId="LiveId" clId="{4A6A2E20-3FDC-4E69-B9FA-3BEA177DC23E}" dt="2018-04-21T06:37:34.169" v="807" actId="478"/>
          <ac:cxnSpMkLst>
            <pc:docMk/>
            <pc:sldMk cId="899466065" sldId="267"/>
            <ac:cxnSpMk id="16" creationId="{FCAA6EEF-7A0C-49FD-B71D-D0A41F8AF428}"/>
          </ac:cxnSpMkLst>
        </pc:cxnChg>
        <pc:cxnChg chg="add mod">
          <ac:chgData name="Sean Feldman" userId="c0f75423fe67f72e" providerId="LiveId" clId="{4A6A2E20-3FDC-4E69-B9FA-3BEA177DC23E}" dt="2018-04-21T16:39:52.239" v="1771" actId="962"/>
          <ac:cxnSpMkLst>
            <pc:docMk/>
            <pc:sldMk cId="899466065" sldId="267"/>
            <ac:cxnSpMk id="19" creationId="{45579AED-502D-4026-B5D2-B6E77CA97B09}"/>
          </ac:cxnSpMkLst>
        </pc:cxnChg>
        <pc:cxnChg chg="add del mod">
          <ac:chgData name="Sean Feldman" userId="c0f75423fe67f72e" providerId="LiveId" clId="{4A6A2E20-3FDC-4E69-B9FA-3BEA177DC23E}" dt="2018-04-21T06:38:57.483" v="819" actId="478"/>
          <ac:cxnSpMkLst>
            <pc:docMk/>
            <pc:sldMk cId="899466065" sldId="267"/>
            <ac:cxnSpMk id="21" creationId="{B61252B7-C111-4BD5-8CB5-EA6449199153}"/>
          </ac:cxnSpMkLst>
        </pc:cxnChg>
        <pc:cxnChg chg="add mod">
          <ac:chgData name="Sean Feldman" userId="c0f75423fe67f72e" providerId="LiveId" clId="{4A6A2E20-3FDC-4E69-B9FA-3BEA177DC23E}" dt="2018-04-21T16:39:38.641" v="1770" actId="962"/>
          <ac:cxnSpMkLst>
            <pc:docMk/>
            <pc:sldMk cId="899466065" sldId="267"/>
            <ac:cxnSpMk id="28" creationId="{A470EFCD-DA93-4ADC-BFCD-D9EE685B151D}"/>
          </ac:cxnSpMkLst>
        </pc:cxnChg>
      </pc:sldChg>
      <pc:sldChg chg="addSp delSp modSp add del modAnim">
        <pc:chgData name="Sean Feldman" userId="c0f75423fe67f72e" providerId="LiveId" clId="{4A6A2E20-3FDC-4E69-B9FA-3BEA177DC23E}" dt="2018-04-21T17:20:52.207" v="2660" actId="2696"/>
        <pc:sldMkLst>
          <pc:docMk/>
          <pc:sldMk cId="2962397981" sldId="268"/>
        </pc:sldMkLst>
        <pc:spChg chg="mod">
          <ac:chgData name="Sean Feldman" userId="c0f75423fe67f72e" providerId="LiveId" clId="{4A6A2E20-3FDC-4E69-B9FA-3BEA177DC23E}" dt="2018-04-21T07:00:08.638" v="1245" actId="20577"/>
          <ac:spMkLst>
            <pc:docMk/>
            <pc:sldMk cId="2962397981" sldId="268"/>
            <ac:spMk id="2" creationId="{167B1F60-8829-47B7-B236-5859BF00F592}"/>
          </ac:spMkLst>
        </pc:spChg>
        <pc:spChg chg="del mod">
          <ac:chgData name="Sean Feldman" userId="c0f75423fe67f72e" providerId="LiveId" clId="{4A6A2E20-3FDC-4E69-B9FA-3BEA177DC23E}" dt="2018-04-21T17:19:57.113" v="2645" actId="2696"/>
          <ac:spMkLst>
            <pc:docMk/>
            <pc:sldMk cId="2962397981" sldId="268"/>
            <ac:spMk id="3" creationId="{0A7D64F2-C778-4069-B09C-BC41F397866A}"/>
          </ac:spMkLst>
        </pc:spChg>
        <pc:spChg chg="add mod">
          <ac:chgData name="Sean Feldman" userId="c0f75423fe67f72e" providerId="LiveId" clId="{4A6A2E20-3FDC-4E69-B9FA-3BEA177DC23E}" dt="2018-04-21T17:19:57.113" v="2645" actId="2696"/>
          <ac:spMkLst>
            <pc:docMk/>
            <pc:sldMk cId="2962397981" sldId="268"/>
            <ac:spMk id="5" creationId="{342D2B0C-F7FF-494C-ABFF-7B5544B6E113}"/>
          </ac:spMkLst>
        </pc:spChg>
        <pc:picChg chg="add del">
          <ac:chgData name="Sean Feldman" userId="c0f75423fe67f72e" providerId="LiveId" clId="{4A6A2E20-3FDC-4E69-B9FA-3BEA177DC23E}" dt="2018-04-21T06:55:22.181" v="996" actId="2696"/>
          <ac:picMkLst>
            <pc:docMk/>
            <pc:sldMk cId="2962397981" sldId="268"/>
            <ac:picMk id="4" creationId="{A6259450-6CB7-4C9B-BF53-619FE6FB300E}"/>
          </ac:picMkLst>
        </pc:picChg>
      </pc:sldChg>
      <pc:sldChg chg="addSp delSp modSp add">
        <pc:chgData name="Sean Feldman" userId="c0f75423fe67f72e" providerId="LiveId" clId="{4A6A2E20-3FDC-4E69-B9FA-3BEA177DC23E}" dt="2018-04-21T18:10:59.350" v="3318" actId="207"/>
        <pc:sldMkLst>
          <pc:docMk/>
          <pc:sldMk cId="1147779369" sldId="269"/>
        </pc:sldMkLst>
        <pc:spChg chg="mod">
          <ac:chgData name="Sean Feldman" userId="c0f75423fe67f72e" providerId="LiveId" clId="{4A6A2E20-3FDC-4E69-B9FA-3BEA177DC23E}" dt="2018-04-21T17:55:34.979" v="3233" actId="20577"/>
          <ac:spMkLst>
            <pc:docMk/>
            <pc:sldMk cId="1147779369" sldId="269"/>
            <ac:spMk id="2" creationId="{FACB3025-2D82-4045-AF6E-36392B1BA434}"/>
          </ac:spMkLst>
        </pc:spChg>
        <pc:spChg chg="mod">
          <ac:chgData name="Sean Feldman" userId="c0f75423fe67f72e" providerId="LiveId" clId="{4A6A2E20-3FDC-4E69-B9FA-3BEA177DC23E}" dt="2018-04-21T18:10:59.350" v="3318" actId="207"/>
          <ac:spMkLst>
            <pc:docMk/>
            <pc:sldMk cId="1147779369" sldId="269"/>
            <ac:spMk id="3" creationId="{0FAF3051-33C2-4C14-A86E-038CF88D128B}"/>
          </ac:spMkLst>
        </pc:spChg>
        <pc:spChg chg="add del mod">
          <ac:chgData name="Sean Feldman" userId="c0f75423fe67f72e" providerId="LiveId" clId="{4A6A2E20-3FDC-4E69-B9FA-3BEA177DC23E}" dt="2018-04-21T17:35:15.899" v="2970" actId="478"/>
          <ac:spMkLst>
            <pc:docMk/>
            <pc:sldMk cId="1147779369" sldId="269"/>
            <ac:spMk id="4" creationId="{A519F4CA-636E-4AFE-8374-DEE0D00C6913}"/>
          </ac:spMkLst>
        </pc:spChg>
        <pc:spChg chg="add del">
          <ac:chgData name="Sean Feldman" userId="c0f75423fe67f72e" providerId="LiveId" clId="{4A6A2E20-3FDC-4E69-B9FA-3BEA177DC23E}" dt="2018-04-21T17:55:40.118" v="3235" actId="207"/>
          <ac:spMkLst>
            <pc:docMk/>
            <pc:sldMk cId="1147779369" sldId="269"/>
            <ac:spMk id="5" creationId="{75824AF6-498A-4DB0-BC28-4E2941E8AFEA}"/>
          </ac:spMkLst>
        </pc:spChg>
        <pc:spChg chg="add del">
          <ac:chgData name="Sean Feldman" userId="c0f75423fe67f72e" providerId="LiveId" clId="{4A6A2E20-3FDC-4E69-B9FA-3BEA177DC23E}" dt="2018-04-21T17:55:44.102" v="3237" actId="207"/>
          <ac:spMkLst>
            <pc:docMk/>
            <pc:sldMk cId="1147779369" sldId="269"/>
            <ac:spMk id="6" creationId="{9131E838-1B2B-4DED-AD29-3386565E9AE1}"/>
          </ac:spMkLst>
        </pc:spChg>
      </pc:sldChg>
      <pc:sldChg chg="modSp add">
        <pc:chgData name="Sean Feldman" userId="c0f75423fe67f72e" providerId="LiveId" clId="{4A6A2E20-3FDC-4E69-B9FA-3BEA177DC23E}" dt="2018-04-21T17:56:53.590" v="3261" actId="20577"/>
        <pc:sldMkLst>
          <pc:docMk/>
          <pc:sldMk cId="3144038012" sldId="270"/>
        </pc:sldMkLst>
        <pc:spChg chg="mod">
          <ac:chgData name="Sean Feldman" userId="c0f75423fe67f72e" providerId="LiveId" clId="{4A6A2E20-3FDC-4E69-B9FA-3BEA177DC23E}" dt="2018-04-21T17:56:53.590" v="3261" actId="20577"/>
          <ac:spMkLst>
            <pc:docMk/>
            <pc:sldMk cId="3144038012" sldId="270"/>
            <ac:spMk id="2" creationId="{606C22BC-5FAE-4D8E-861B-B09447B8828D}"/>
          </ac:spMkLst>
        </pc:spChg>
        <pc:spChg chg="mod">
          <ac:chgData name="Sean Feldman" userId="c0f75423fe67f72e" providerId="LiveId" clId="{4A6A2E20-3FDC-4E69-B9FA-3BEA177DC23E}" dt="2018-04-21T17:55:01.697" v="3232" actId="20577"/>
          <ac:spMkLst>
            <pc:docMk/>
            <pc:sldMk cId="3144038012" sldId="270"/>
            <ac:spMk id="3" creationId="{66742637-5A8B-4ABD-88E4-84565EC904F9}"/>
          </ac:spMkLst>
        </pc:spChg>
      </pc:sldChg>
      <pc:sldChg chg="addSp modSp add ord">
        <pc:chgData name="Sean Feldman" userId="c0f75423fe67f72e" providerId="LiveId" clId="{4A6A2E20-3FDC-4E69-B9FA-3BEA177DC23E}" dt="2018-04-21T18:09:45.107" v="3309" actId="207"/>
        <pc:sldMkLst>
          <pc:docMk/>
          <pc:sldMk cId="624119263" sldId="271"/>
        </pc:sldMkLst>
        <pc:spChg chg="mod">
          <ac:chgData name="Sean Feldman" userId="c0f75423fe67f72e" providerId="LiveId" clId="{4A6A2E20-3FDC-4E69-B9FA-3BEA177DC23E}" dt="2018-04-21T18:09:39.612" v="3308" actId="20577"/>
          <ac:spMkLst>
            <pc:docMk/>
            <pc:sldMk cId="624119263" sldId="271"/>
            <ac:spMk id="2" creationId="{369DD291-5883-4227-B5F5-25CF23C57E7A}"/>
          </ac:spMkLst>
        </pc:spChg>
        <pc:spChg chg="mod">
          <ac:chgData name="Sean Feldman" userId="c0f75423fe67f72e" providerId="LiveId" clId="{4A6A2E20-3FDC-4E69-B9FA-3BEA177DC23E}" dt="2018-04-21T18:09:45.107" v="3309" actId="207"/>
          <ac:spMkLst>
            <pc:docMk/>
            <pc:sldMk cId="624119263" sldId="271"/>
            <ac:spMk id="3" creationId="{E00EE980-CCCD-44AE-A729-6CFC41CA59E0}"/>
          </ac:spMkLst>
        </pc:spChg>
        <pc:picChg chg="add mod">
          <ac:chgData name="Sean Feldman" userId="c0f75423fe67f72e" providerId="LiveId" clId="{4A6A2E20-3FDC-4E69-B9FA-3BEA177DC23E}" dt="2018-04-21T16:45:36.552" v="1824" actId="1076"/>
          <ac:picMkLst>
            <pc:docMk/>
            <pc:sldMk cId="624119263" sldId="271"/>
            <ac:picMk id="4" creationId="{7E7EC0E0-0F93-47B7-9F38-D41E406FAF7C}"/>
          </ac:picMkLst>
        </pc:picChg>
      </pc:sldChg>
      <pc:sldChg chg="addSp delSp modSp add">
        <pc:chgData name="Sean Feldman" userId="c0f75423fe67f72e" providerId="LiveId" clId="{4A6A2E20-3FDC-4E69-B9FA-3BEA177DC23E}" dt="2018-04-21T16:47:30.599" v="1853" actId="27636"/>
        <pc:sldMkLst>
          <pc:docMk/>
          <pc:sldMk cId="3679791369" sldId="272"/>
        </pc:sldMkLst>
        <pc:spChg chg="mod">
          <ac:chgData name="Sean Feldman" userId="c0f75423fe67f72e" providerId="LiveId" clId="{4A6A2E20-3FDC-4E69-B9FA-3BEA177DC23E}" dt="2018-04-21T16:47:09.299" v="1851" actId="20577"/>
          <ac:spMkLst>
            <pc:docMk/>
            <pc:sldMk cId="3679791369" sldId="272"/>
            <ac:spMk id="2" creationId="{587BB237-24C0-4F31-9C1A-E902B2A88EA9}"/>
          </ac:spMkLst>
        </pc:spChg>
        <pc:spChg chg="del">
          <ac:chgData name="Sean Feldman" userId="c0f75423fe67f72e" providerId="LiveId" clId="{4A6A2E20-3FDC-4E69-B9FA-3BEA177DC23E}" dt="2018-04-21T16:47:26.645" v="1852" actId="478"/>
          <ac:spMkLst>
            <pc:docMk/>
            <pc:sldMk cId="3679791369" sldId="272"/>
            <ac:spMk id="3" creationId="{69793D9F-0396-48BE-B401-40491D87B75F}"/>
          </ac:spMkLst>
        </pc:spChg>
        <pc:picChg chg="add">
          <ac:chgData name="Sean Feldman" userId="c0f75423fe67f72e" providerId="LiveId" clId="{4A6A2E20-3FDC-4E69-B9FA-3BEA177DC23E}" dt="2018-04-21T16:47:30.599" v="1853" actId="27636"/>
          <ac:picMkLst>
            <pc:docMk/>
            <pc:sldMk cId="3679791369" sldId="272"/>
            <ac:picMk id="4" creationId="{FA4F79BF-CD93-42F3-AD47-FC679CBB0FAA}"/>
          </ac:picMkLst>
        </pc:picChg>
      </pc:sldChg>
      <pc:sldChg chg="addSp delSp modSp add modAnim">
        <pc:chgData name="Sean Feldman" userId="c0f75423fe67f72e" providerId="LiveId" clId="{4A6A2E20-3FDC-4E69-B9FA-3BEA177DC23E}" dt="2018-04-21T17:37:19.540" v="2982" actId="14100"/>
        <pc:sldMkLst>
          <pc:docMk/>
          <pc:sldMk cId="4251228624" sldId="273"/>
        </pc:sldMkLst>
        <pc:spChg chg="mod">
          <ac:chgData name="Sean Feldman" userId="c0f75423fe67f72e" providerId="LiveId" clId="{4A6A2E20-3FDC-4E69-B9FA-3BEA177DC23E}" dt="2018-04-21T17:37:19.540" v="2982" actId="14100"/>
          <ac:spMkLst>
            <pc:docMk/>
            <pc:sldMk cId="4251228624" sldId="273"/>
            <ac:spMk id="2" creationId="{CB844F95-61C9-4D32-A375-0113281480EA}"/>
          </ac:spMkLst>
        </pc:spChg>
        <pc:spChg chg="del">
          <ac:chgData name="Sean Feldman" userId="c0f75423fe67f72e" providerId="LiveId" clId="{4A6A2E20-3FDC-4E69-B9FA-3BEA177DC23E}" dt="2018-04-21T16:50:31.881" v="1936" actId="478"/>
          <ac:spMkLst>
            <pc:docMk/>
            <pc:sldMk cId="4251228624" sldId="273"/>
            <ac:spMk id="3" creationId="{0CDD2926-AB9E-4361-9C6D-C2BE3BAF7A63}"/>
          </ac:spMkLst>
        </pc:spChg>
        <pc:picChg chg="add del mod">
          <ac:chgData name="Sean Feldman" userId="c0f75423fe67f72e" providerId="LiveId" clId="{4A6A2E20-3FDC-4E69-B9FA-3BEA177DC23E}" dt="2018-04-21T16:51:40.058" v="1944" actId="478"/>
          <ac:picMkLst>
            <pc:docMk/>
            <pc:sldMk cId="4251228624" sldId="273"/>
            <ac:picMk id="4" creationId="{563A2A10-337A-4B77-A15A-3FD65677B2C1}"/>
          </ac:picMkLst>
        </pc:picChg>
        <pc:picChg chg="add del mod">
          <ac:chgData name="Sean Feldman" userId="c0f75423fe67f72e" providerId="LiveId" clId="{4A6A2E20-3FDC-4E69-B9FA-3BEA177DC23E}" dt="2018-04-21T16:51:13.153" v="1941" actId="478"/>
          <ac:picMkLst>
            <pc:docMk/>
            <pc:sldMk cId="4251228624" sldId="273"/>
            <ac:picMk id="5" creationId="{1B7D97E0-622F-4D2F-8D12-2D327CE424DE}"/>
          </ac:picMkLst>
        </pc:picChg>
        <pc:picChg chg="add mod">
          <ac:chgData name="Sean Feldman" userId="c0f75423fe67f72e" providerId="LiveId" clId="{4A6A2E20-3FDC-4E69-B9FA-3BEA177DC23E}" dt="2018-04-21T16:51:16.289" v="1943" actId="1076"/>
          <ac:picMkLst>
            <pc:docMk/>
            <pc:sldMk cId="4251228624" sldId="273"/>
            <ac:picMk id="6" creationId="{3B5C883A-5640-47F6-9C2B-2CC7E9659190}"/>
          </ac:picMkLst>
        </pc:picChg>
        <pc:picChg chg="add mod">
          <ac:chgData name="Sean Feldman" userId="c0f75423fe67f72e" providerId="LiveId" clId="{4A6A2E20-3FDC-4E69-B9FA-3BEA177DC23E}" dt="2018-04-21T16:53:37.676" v="1959" actId="1076"/>
          <ac:picMkLst>
            <pc:docMk/>
            <pc:sldMk cId="4251228624" sldId="273"/>
            <ac:picMk id="7" creationId="{70F73886-49A8-4343-B24F-51811514BDF2}"/>
          </ac:picMkLst>
        </pc:picChg>
        <pc:picChg chg="add mod">
          <ac:chgData name="Sean Feldman" userId="c0f75423fe67f72e" providerId="LiveId" clId="{4A6A2E20-3FDC-4E69-B9FA-3BEA177DC23E}" dt="2018-04-21T16:53:33.701" v="1958" actId="1076"/>
          <ac:picMkLst>
            <pc:docMk/>
            <pc:sldMk cId="4251228624" sldId="273"/>
            <ac:picMk id="8" creationId="{42A79657-56AC-458D-974E-A9BA3D4C0141}"/>
          </ac:picMkLst>
        </pc:picChg>
        <pc:picChg chg="add mod">
          <ac:chgData name="Sean Feldman" userId="c0f75423fe67f72e" providerId="LiveId" clId="{4A6A2E20-3FDC-4E69-B9FA-3BEA177DC23E}" dt="2018-04-21T16:54:16.910" v="1963" actId="1076"/>
          <ac:picMkLst>
            <pc:docMk/>
            <pc:sldMk cId="4251228624" sldId="273"/>
            <ac:picMk id="9" creationId="{938F590F-8BA2-4FB2-9AD7-77CFC8435A2B}"/>
          </ac:picMkLst>
        </pc:picChg>
        <pc:cxnChg chg="add mod">
          <ac:chgData name="Sean Feldman" userId="c0f75423fe67f72e" providerId="LiveId" clId="{4A6A2E20-3FDC-4E69-B9FA-3BEA177DC23E}" dt="2018-04-21T16:54:58.971" v="1972" actId="1076"/>
          <ac:cxnSpMkLst>
            <pc:docMk/>
            <pc:sldMk cId="4251228624" sldId="273"/>
            <ac:cxnSpMk id="10" creationId="{7D81DCF0-F255-497B-A116-1AEA0B890CD6}"/>
          </ac:cxnSpMkLst>
        </pc:cxnChg>
        <pc:cxnChg chg="add mod">
          <ac:chgData name="Sean Feldman" userId="c0f75423fe67f72e" providerId="LiveId" clId="{4A6A2E20-3FDC-4E69-B9FA-3BEA177DC23E}" dt="2018-04-21T16:55:05.659" v="1973" actId="1076"/>
          <ac:cxnSpMkLst>
            <pc:docMk/>
            <pc:sldMk cId="4251228624" sldId="273"/>
            <ac:cxnSpMk id="13" creationId="{3741A5E7-F804-456A-B6AA-CFDDAD17A616}"/>
          </ac:cxnSpMkLst>
        </pc:cxnChg>
        <pc:cxnChg chg="add mod">
          <ac:chgData name="Sean Feldman" userId="c0f75423fe67f72e" providerId="LiveId" clId="{4A6A2E20-3FDC-4E69-B9FA-3BEA177DC23E}" dt="2018-04-21T16:55:09.841" v="1974" actId="108"/>
          <ac:cxnSpMkLst>
            <pc:docMk/>
            <pc:sldMk cId="4251228624" sldId="273"/>
            <ac:cxnSpMk id="17" creationId="{D7266A7C-ABE9-4FAD-BB0C-13061CF663C3}"/>
          </ac:cxnSpMkLst>
        </pc:cxnChg>
      </pc:sldChg>
      <pc:sldChg chg="modSp add">
        <pc:chgData name="Sean Feldman" userId="c0f75423fe67f72e" providerId="LiveId" clId="{4A6A2E20-3FDC-4E69-B9FA-3BEA177DC23E}" dt="2018-04-21T18:09:58.579" v="3310" actId="207"/>
        <pc:sldMkLst>
          <pc:docMk/>
          <pc:sldMk cId="3534628388" sldId="274"/>
        </pc:sldMkLst>
        <pc:spChg chg="mod">
          <ac:chgData name="Sean Feldman" userId="c0f75423fe67f72e" providerId="LiveId" clId="{4A6A2E20-3FDC-4E69-B9FA-3BEA177DC23E}" dt="2018-04-21T16:57:17.289" v="2024" actId="20577"/>
          <ac:spMkLst>
            <pc:docMk/>
            <pc:sldMk cId="3534628388" sldId="274"/>
            <ac:spMk id="2" creationId="{B5432A90-2E64-43FF-B5F2-90F80564671E}"/>
          </ac:spMkLst>
        </pc:spChg>
        <pc:spChg chg="mod">
          <ac:chgData name="Sean Feldman" userId="c0f75423fe67f72e" providerId="LiveId" clId="{4A6A2E20-3FDC-4E69-B9FA-3BEA177DC23E}" dt="2018-04-21T18:09:58.579" v="3310" actId="207"/>
          <ac:spMkLst>
            <pc:docMk/>
            <pc:sldMk cId="3534628388" sldId="274"/>
            <ac:spMk id="3" creationId="{1B4925FB-2F95-480B-B330-B55C5C53D490}"/>
          </ac:spMkLst>
        </pc:spChg>
      </pc:sldChg>
      <pc:sldChg chg="addSp delSp modSp add">
        <pc:chgData name="Sean Feldman" userId="c0f75423fe67f72e" providerId="LiveId" clId="{4A6A2E20-3FDC-4E69-B9FA-3BEA177DC23E}" dt="2018-04-21T18:10:05.361" v="3311" actId="207"/>
        <pc:sldMkLst>
          <pc:docMk/>
          <pc:sldMk cId="3769638996" sldId="275"/>
        </pc:sldMkLst>
        <pc:spChg chg="mod">
          <ac:chgData name="Sean Feldman" userId="c0f75423fe67f72e" providerId="LiveId" clId="{4A6A2E20-3FDC-4E69-B9FA-3BEA177DC23E}" dt="2018-04-21T17:13:35.895" v="2374" actId="20577"/>
          <ac:spMkLst>
            <pc:docMk/>
            <pc:sldMk cId="3769638996" sldId="275"/>
            <ac:spMk id="2" creationId="{3AC8D5C0-5CD6-410D-9400-89A9976E6C34}"/>
          </ac:spMkLst>
        </pc:spChg>
        <pc:spChg chg="mod">
          <ac:chgData name="Sean Feldman" userId="c0f75423fe67f72e" providerId="LiveId" clId="{4A6A2E20-3FDC-4E69-B9FA-3BEA177DC23E}" dt="2018-04-21T18:10:05.361" v="3311" actId="207"/>
          <ac:spMkLst>
            <pc:docMk/>
            <pc:sldMk cId="3769638996" sldId="275"/>
            <ac:spMk id="3" creationId="{0236C714-4C92-4CC8-A54B-D2FABFF2714B}"/>
          </ac:spMkLst>
        </pc:spChg>
        <pc:spChg chg="add del">
          <ac:chgData name="Sean Feldman" userId="c0f75423fe67f72e" providerId="LiveId" clId="{4A6A2E20-3FDC-4E69-B9FA-3BEA177DC23E}" dt="2018-04-21T17:14:46.631" v="2444" actId="207"/>
          <ac:spMkLst>
            <pc:docMk/>
            <pc:sldMk cId="3769638996" sldId="275"/>
            <ac:spMk id="4" creationId="{1C6E0B1B-1F89-4CEA-9BB5-7B9B15011BD5}"/>
          </ac:spMkLst>
        </pc:spChg>
        <pc:picChg chg="add mod">
          <ac:chgData name="Sean Feldman" userId="c0f75423fe67f72e" providerId="LiveId" clId="{4A6A2E20-3FDC-4E69-B9FA-3BEA177DC23E}" dt="2018-04-21T17:18:38.549" v="2599" actId="1076"/>
          <ac:picMkLst>
            <pc:docMk/>
            <pc:sldMk cId="3769638996" sldId="275"/>
            <ac:picMk id="5" creationId="{6D6550F6-FF7E-4DEA-AB58-410F957F025C}"/>
          </ac:picMkLst>
        </pc:picChg>
      </pc:sldChg>
      <pc:sldChg chg="modSp add">
        <pc:chgData name="Sean Feldman" userId="c0f75423fe67f72e" providerId="LiveId" clId="{4A6A2E20-3FDC-4E69-B9FA-3BEA177DC23E}" dt="2018-04-21T18:10:33.031" v="3316" actId="108"/>
        <pc:sldMkLst>
          <pc:docMk/>
          <pc:sldMk cId="27681712" sldId="276"/>
        </pc:sldMkLst>
        <pc:spChg chg="mod">
          <ac:chgData name="Sean Feldman" userId="c0f75423fe67f72e" providerId="LiveId" clId="{4A6A2E20-3FDC-4E69-B9FA-3BEA177DC23E}" dt="2018-04-21T17:13:59.082" v="2398" actId="20577"/>
          <ac:spMkLst>
            <pc:docMk/>
            <pc:sldMk cId="27681712" sldId="276"/>
            <ac:spMk id="2" creationId="{3AC8D5C0-5CD6-410D-9400-89A9976E6C34}"/>
          </ac:spMkLst>
        </pc:spChg>
        <pc:spChg chg="mod">
          <ac:chgData name="Sean Feldman" userId="c0f75423fe67f72e" providerId="LiveId" clId="{4A6A2E20-3FDC-4E69-B9FA-3BEA177DC23E}" dt="2018-04-21T18:10:33.031" v="3316" actId="108"/>
          <ac:spMkLst>
            <pc:docMk/>
            <pc:sldMk cId="27681712" sldId="276"/>
            <ac:spMk id="3" creationId="{0236C714-4C92-4CC8-A54B-D2FABFF2714B}"/>
          </ac:spMkLst>
        </pc:spChg>
      </pc:sldChg>
      <pc:sldChg chg="addSp delSp modSp add modAnim">
        <pc:chgData name="Sean Feldman" userId="c0f75423fe67f72e" providerId="LiveId" clId="{4A6A2E20-3FDC-4E69-B9FA-3BEA177DC23E}" dt="2018-04-21T18:10:52.848" v="3317" actId="207"/>
        <pc:sldMkLst>
          <pc:docMk/>
          <pc:sldMk cId="2025915281" sldId="277"/>
        </pc:sldMkLst>
        <pc:spChg chg="mod">
          <ac:chgData name="Sean Feldman" userId="c0f75423fe67f72e" providerId="LiveId" clId="{4A6A2E20-3FDC-4E69-B9FA-3BEA177DC23E}" dt="2018-04-21T17:22:18.152" v="2667" actId="20577"/>
          <ac:spMkLst>
            <pc:docMk/>
            <pc:sldMk cId="2025915281" sldId="277"/>
            <ac:spMk id="2" creationId="{CDD48A4B-4B4E-43AC-933D-97DD1FE1F380}"/>
          </ac:spMkLst>
        </pc:spChg>
        <pc:spChg chg="del">
          <ac:chgData name="Sean Feldman" userId="c0f75423fe67f72e" providerId="LiveId" clId="{4A6A2E20-3FDC-4E69-B9FA-3BEA177DC23E}" dt="2018-04-21T17:20:00.839" v="2646" actId="478"/>
          <ac:spMkLst>
            <pc:docMk/>
            <pc:sldMk cId="2025915281" sldId="277"/>
            <ac:spMk id="3" creationId="{96EBC106-D6E2-45C9-BE58-E4394982CD7B}"/>
          </ac:spMkLst>
        </pc:spChg>
        <pc:spChg chg="add mod">
          <ac:chgData name="Sean Feldman" userId="c0f75423fe67f72e" providerId="LiveId" clId="{4A6A2E20-3FDC-4E69-B9FA-3BEA177DC23E}" dt="2018-04-21T18:10:52.848" v="3317" actId="207"/>
          <ac:spMkLst>
            <pc:docMk/>
            <pc:sldMk cId="2025915281" sldId="277"/>
            <ac:spMk id="4" creationId="{EC29F87A-ADDD-4473-B458-E1568E45556E}"/>
          </ac:spMkLst>
        </pc:spChg>
        <pc:spChg chg="add mod">
          <ac:chgData name="Sean Feldman" userId="c0f75423fe67f72e" providerId="LiveId" clId="{4A6A2E20-3FDC-4E69-B9FA-3BEA177DC23E}" dt="2018-04-21T17:32:56.438" v="2942" actId="20577"/>
          <ac:spMkLst>
            <pc:docMk/>
            <pc:sldMk cId="2025915281" sldId="277"/>
            <ac:spMk id="5" creationId="{A35A9753-A161-458E-AF94-E883D5C9AC4D}"/>
          </ac:spMkLst>
        </pc:spChg>
      </pc:sldChg>
      <pc:sldChg chg="modSp add">
        <pc:chgData name="Sean Feldman" userId="c0f75423fe67f72e" providerId="LiveId" clId="{4A6A2E20-3FDC-4E69-B9FA-3BEA177DC23E}" dt="2018-04-21T17:56:34.528" v="3251" actId="948"/>
        <pc:sldMkLst>
          <pc:docMk/>
          <pc:sldMk cId="67495222" sldId="278"/>
        </pc:sldMkLst>
        <pc:spChg chg="mod">
          <ac:chgData name="Sean Feldman" userId="c0f75423fe67f72e" providerId="LiveId" clId="{4A6A2E20-3FDC-4E69-B9FA-3BEA177DC23E}" dt="2018-04-21T17:55:55.741" v="3249" actId="5793"/>
          <ac:spMkLst>
            <pc:docMk/>
            <pc:sldMk cId="67495222" sldId="278"/>
            <ac:spMk id="2" creationId="{FACB3025-2D82-4045-AF6E-36392B1BA434}"/>
          </ac:spMkLst>
        </pc:spChg>
        <pc:spChg chg="mod">
          <ac:chgData name="Sean Feldman" userId="c0f75423fe67f72e" providerId="LiveId" clId="{4A6A2E20-3FDC-4E69-B9FA-3BEA177DC23E}" dt="2018-04-21T17:56:34.528" v="3251" actId="948"/>
          <ac:spMkLst>
            <pc:docMk/>
            <pc:sldMk cId="67495222" sldId="278"/>
            <ac:spMk id="3" creationId="{0FAF3051-33C2-4C14-A86E-038CF88D128B}"/>
          </ac:spMkLst>
        </pc:spChg>
      </pc:sldChg>
      <pc:sldChg chg="add del">
        <pc:chgData name="Sean Feldman" userId="c0f75423fe67f72e" providerId="LiveId" clId="{4A6A2E20-3FDC-4E69-B9FA-3BEA177DC23E}" dt="2018-04-21T17:20:46.461" v="2659" actId="2696"/>
        <pc:sldMkLst>
          <pc:docMk/>
          <pc:sldMk cId="2742513360" sldId="278"/>
        </pc:sldMkLst>
      </pc:sldChg>
      <pc:sldChg chg="addSp delSp modSp add mod setBg">
        <pc:chgData name="Sean Feldman" userId="c0f75423fe67f72e" providerId="LiveId" clId="{4A6A2E20-3FDC-4E69-B9FA-3BEA177DC23E}" dt="2018-04-21T18:01:08.097" v="3277" actId="26606"/>
        <pc:sldMkLst>
          <pc:docMk/>
          <pc:sldMk cId="131500600" sldId="279"/>
        </pc:sldMkLst>
        <pc:spChg chg="mod ord">
          <ac:chgData name="Sean Feldman" userId="c0f75423fe67f72e" providerId="LiveId" clId="{4A6A2E20-3FDC-4E69-B9FA-3BEA177DC23E}" dt="2018-04-21T18:01:08.097" v="3277" actId="26606"/>
          <ac:spMkLst>
            <pc:docMk/>
            <pc:sldMk cId="131500600" sldId="279"/>
            <ac:spMk id="2" creationId="{ADA87F1B-9F89-447F-9063-121CAEAA9274}"/>
          </ac:spMkLst>
        </pc:spChg>
        <pc:spChg chg="del">
          <ac:chgData name="Sean Feldman" userId="c0f75423fe67f72e" providerId="LiveId" clId="{4A6A2E20-3FDC-4E69-B9FA-3BEA177DC23E}" dt="2018-04-21T17:57:42.144" v="3269" actId="478"/>
          <ac:spMkLst>
            <pc:docMk/>
            <pc:sldMk cId="131500600" sldId="279"/>
            <ac:spMk id="3" creationId="{F95DEAD6-6FEA-49CA-8287-52A9599BDBA3}"/>
          </ac:spMkLst>
        </pc:spChg>
        <pc:spChg chg="add">
          <ac:chgData name="Sean Feldman" userId="c0f75423fe67f72e" providerId="LiveId" clId="{4A6A2E20-3FDC-4E69-B9FA-3BEA177DC23E}" dt="2018-04-21T18:01:08.097" v="3277" actId="26606"/>
          <ac:spMkLst>
            <pc:docMk/>
            <pc:sldMk cId="131500600" sldId="279"/>
            <ac:spMk id="7" creationId="{D829E218-74FB-4455-98BE-F2C5BA8978BE}"/>
          </ac:spMkLst>
        </pc:spChg>
        <pc:spChg chg="add">
          <ac:chgData name="Sean Feldman" userId="c0f75423fe67f72e" providerId="LiveId" clId="{4A6A2E20-3FDC-4E69-B9FA-3BEA177DC23E}" dt="2018-04-21T18:01:08.097" v="3277" actId="26606"/>
          <ac:spMkLst>
            <pc:docMk/>
            <pc:sldMk cId="131500600" sldId="279"/>
            <ac:spMk id="8" creationId="{7E8D75FD-D4F9-4D11-B70D-82EFCB4CFA5B}"/>
          </ac:spMkLst>
        </pc:spChg>
        <pc:spChg chg="add del">
          <ac:chgData name="Sean Feldman" userId="c0f75423fe67f72e" providerId="LiveId" clId="{4A6A2E20-3FDC-4E69-B9FA-3BEA177DC23E}" dt="2018-04-21T18:00:31.711" v="3275" actId="26606"/>
          <ac:spMkLst>
            <pc:docMk/>
            <pc:sldMk cId="131500600" sldId="279"/>
            <ac:spMk id="10" creationId="{D829E218-74FB-4455-98BE-F2C5BA8978BE}"/>
          </ac:spMkLst>
        </pc:spChg>
        <pc:spChg chg="add">
          <ac:chgData name="Sean Feldman" userId="c0f75423fe67f72e" providerId="LiveId" clId="{4A6A2E20-3FDC-4E69-B9FA-3BEA177DC23E}" dt="2018-04-21T18:01:08.097" v="3277" actId="26606"/>
          <ac:spMkLst>
            <pc:docMk/>
            <pc:sldMk cId="131500600" sldId="279"/>
            <ac:spMk id="11" creationId="{6482F060-A4AF-4E0B-B364-7C6BA4AE9C03}"/>
          </ac:spMkLst>
        </pc:spChg>
        <pc:spChg chg="add del">
          <ac:chgData name="Sean Feldman" userId="c0f75423fe67f72e" providerId="LiveId" clId="{4A6A2E20-3FDC-4E69-B9FA-3BEA177DC23E}" dt="2018-04-21T18:00:31.711" v="3275" actId="26606"/>
          <ac:spMkLst>
            <pc:docMk/>
            <pc:sldMk cId="131500600" sldId="279"/>
            <ac:spMk id="12" creationId="{7E8D75FD-D4F9-4D11-B70D-82EFCB4CFA5B}"/>
          </ac:spMkLst>
        </pc:spChg>
        <pc:spChg chg="add">
          <ac:chgData name="Sean Feldman" userId="c0f75423fe67f72e" providerId="LiveId" clId="{4A6A2E20-3FDC-4E69-B9FA-3BEA177DC23E}" dt="2018-04-21T18:01:08.097" v="3277" actId="26606"/>
          <ac:spMkLst>
            <pc:docMk/>
            <pc:sldMk cId="131500600" sldId="279"/>
            <ac:spMk id="13" creationId="{59221DC5-DCD9-4405-A217-1EC85DDF63CE}"/>
          </ac:spMkLst>
        </pc:spChg>
        <pc:spChg chg="add del">
          <ac:chgData name="Sean Feldman" userId="c0f75423fe67f72e" providerId="LiveId" clId="{4A6A2E20-3FDC-4E69-B9FA-3BEA177DC23E}" dt="2018-04-21T18:00:31.711" v="3275" actId="26606"/>
          <ac:spMkLst>
            <pc:docMk/>
            <pc:sldMk cId="131500600" sldId="279"/>
            <ac:spMk id="16" creationId="{A9286AD2-18A9-4868-A4E3-7A2097A20810}"/>
          </ac:spMkLst>
        </pc:spChg>
        <pc:picChg chg="add mod">
          <ac:chgData name="Sean Feldman" userId="c0f75423fe67f72e" providerId="LiveId" clId="{4A6A2E20-3FDC-4E69-B9FA-3BEA177DC23E}" dt="2018-04-21T18:01:08.097" v="3277" actId="26606"/>
          <ac:picMkLst>
            <pc:docMk/>
            <pc:sldMk cId="131500600" sldId="279"/>
            <ac:picMk id="5" creationId="{C89946B3-77BB-47FC-9D15-A106C28678A9}"/>
          </ac:picMkLst>
        </pc:picChg>
        <pc:cxnChg chg="add">
          <ac:chgData name="Sean Feldman" userId="c0f75423fe67f72e" providerId="LiveId" clId="{4A6A2E20-3FDC-4E69-B9FA-3BEA177DC23E}" dt="2018-04-21T18:01:08.097" v="3277" actId="26606"/>
          <ac:cxnSpMkLst>
            <pc:docMk/>
            <pc:sldMk cId="131500600" sldId="279"/>
            <ac:cxnSpMk id="9" creationId="{1F5DC8C3-BA5F-4EED-BB9A-A14272BD82A1}"/>
          </ac:cxnSpMkLst>
        </pc:cxnChg>
        <pc:cxnChg chg="add del">
          <ac:chgData name="Sean Feldman" userId="c0f75423fe67f72e" providerId="LiveId" clId="{4A6A2E20-3FDC-4E69-B9FA-3BEA177DC23E}" dt="2018-04-21T18:00:31.711" v="3275" actId="26606"/>
          <ac:cxnSpMkLst>
            <pc:docMk/>
            <pc:sldMk cId="131500600" sldId="279"/>
            <ac:cxnSpMk id="14" creationId="{1F5DC8C3-BA5F-4EED-BB9A-A14272BD82A1}"/>
          </ac:cxnSpMkLst>
        </pc:cxnChg>
        <pc:cxnChg chg="add del">
          <ac:chgData name="Sean Feldman" userId="c0f75423fe67f72e" providerId="LiveId" clId="{4A6A2E20-3FDC-4E69-B9FA-3BEA177DC23E}" dt="2018-04-21T18:00:31.711" v="3275" actId="26606"/>
          <ac:cxnSpMkLst>
            <pc:docMk/>
            <pc:sldMk cId="131500600" sldId="279"/>
            <ac:cxnSpMk id="18" creationId="{E7A7CD63-7EC3-44F3-95D0-595C4019FF24}"/>
          </ac:cxnSpMkLst>
        </pc:cxnChg>
      </pc:sldChg>
      <pc:sldChg chg="addSp delSp modSp add del">
        <pc:chgData name="Sean Feldman" userId="c0f75423fe67f72e" providerId="LiveId" clId="{4A6A2E20-3FDC-4E69-B9FA-3BEA177DC23E}" dt="2018-04-21T21:08:43.512" v="3338" actId="2696"/>
        <pc:sldMkLst>
          <pc:docMk/>
          <pc:sldMk cId="2230185476" sldId="280"/>
        </pc:sldMkLst>
        <pc:spChg chg="del">
          <ac:chgData name="Sean Feldman" userId="c0f75423fe67f72e" providerId="LiveId" clId="{4A6A2E20-3FDC-4E69-B9FA-3BEA177DC23E}" dt="2018-04-21T18:53:37.174" v="3322" actId="478"/>
          <ac:spMkLst>
            <pc:docMk/>
            <pc:sldMk cId="2230185476" sldId="280"/>
            <ac:spMk id="2" creationId="{29E23B17-6914-457C-8C85-EE92AD1478FF}"/>
          </ac:spMkLst>
        </pc:spChg>
        <pc:spChg chg="del">
          <ac:chgData name="Sean Feldman" userId="c0f75423fe67f72e" providerId="LiveId" clId="{4A6A2E20-3FDC-4E69-B9FA-3BEA177DC23E}" dt="2018-04-21T18:53:37.174" v="3322" actId="478"/>
          <ac:spMkLst>
            <pc:docMk/>
            <pc:sldMk cId="2230185476" sldId="280"/>
            <ac:spMk id="3" creationId="{ABFB4B0F-9A34-42AD-80B2-344A7D06C78F}"/>
          </ac:spMkLst>
        </pc:spChg>
        <pc:picChg chg="add del mod">
          <ac:chgData name="Sean Feldman" userId="c0f75423fe67f72e" providerId="LiveId" clId="{4A6A2E20-3FDC-4E69-B9FA-3BEA177DC23E}" dt="2018-04-21T18:54:07.959" v="3325" actId="478"/>
          <ac:picMkLst>
            <pc:docMk/>
            <pc:sldMk cId="2230185476" sldId="280"/>
            <ac:picMk id="4" creationId="{DD8DE520-4B2C-40B7-8747-12DEE093042E}"/>
          </ac:picMkLst>
        </pc:picChg>
        <pc:picChg chg="add mod">
          <ac:chgData name="Sean Feldman" userId="c0f75423fe67f72e" providerId="LiveId" clId="{4A6A2E20-3FDC-4E69-B9FA-3BEA177DC23E}" dt="2018-04-21T18:59:20.296" v="3329" actId="1038"/>
          <ac:picMkLst>
            <pc:docMk/>
            <pc:sldMk cId="2230185476" sldId="280"/>
            <ac:picMk id="5" creationId="{FBFE6548-D859-4A1F-87B2-27161140A77E}"/>
          </ac:picMkLst>
        </pc:picChg>
      </pc:sldChg>
      <pc:sldChg chg="modSp add">
        <pc:chgData name="Sean Feldman" userId="c0f75423fe67f72e" providerId="LiveId" clId="{4A6A2E20-3FDC-4E69-B9FA-3BEA177DC23E}" dt="2018-04-21T21:09:03.097" v="3368" actId="20577"/>
        <pc:sldMkLst>
          <pc:docMk/>
          <pc:sldMk cId="2006109331" sldId="281"/>
        </pc:sldMkLst>
        <pc:spChg chg="mod">
          <ac:chgData name="Sean Feldman" userId="c0f75423fe67f72e" providerId="LiveId" clId="{4A6A2E20-3FDC-4E69-B9FA-3BEA177DC23E}" dt="2018-04-21T20:49:46.723" v="3337" actId="27636"/>
          <ac:spMkLst>
            <pc:docMk/>
            <pc:sldMk cId="2006109331" sldId="281"/>
            <ac:spMk id="2" creationId="{96258D7B-D288-4775-81AD-7A23545EB2EB}"/>
          </ac:spMkLst>
        </pc:spChg>
        <pc:spChg chg="mod">
          <ac:chgData name="Sean Feldman" userId="c0f75423fe67f72e" providerId="LiveId" clId="{4A6A2E20-3FDC-4E69-B9FA-3BEA177DC23E}" dt="2018-04-21T21:09:03.097" v="3368" actId="20577"/>
          <ac:spMkLst>
            <pc:docMk/>
            <pc:sldMk cId="2006109331" sldId="281"/>
            <ac:spMk id="3" creationId="{9E1D840C-7EB5-4D4C-9C8A-09801C6F4D63}"/>
          </ac:spMkLst>
        </pc:spChg>
      </pc:sldChg>
      <pc:sldMasterChg chg="modSp modSldLayout">
        <pc:chgData name="Sean Feldman" userId="c0f75423fe67f72e" providerId="LiveId" clId="{4A6A2E20-3FDC-4E69-B9FA-3BEA177DC23E}" dt="2018-04-21T18:11:34.267" v="3320" actId="207"/>
        <pc:sldMasterMkLst>
          <pc:docMk/>
          <pc:sldMasterMk cId="0" sldId="2147483648"/>
        </pc:sldMasterMkLst>
        <pc:spChg chg="mod">
          <ac:chgData name="Sean Feldman" userId="c0f75423fe67f72e" providerId="LiveId" clId="{4A6A2E20-3FDC-4E69-B9FA-3BEA177DC23E}" dt="2018-04-21T18:07:21.088" v="3281" actId="20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ean Feldman" userId="c0f75423fe67f72e" providerId="LiveId" clId="{4A6A2E20-3FDC-4E69-B9FA-3BEA177DC23E}" dt="2018-04-21T18:11:34.267" v="3320" actId="207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Sean Feldman" userId="c0f75423fe67f72e" providerId="LiveId" clId="{4A6A2E20-3FDC-4E69-B9FA-3BEA177DC23E}" dt="2018-04-21T18:07:25.637" v="3282" actId="207"/>
          <pc:sldLayoutMkLst>
            <pc:docMk/>
            <pc:sldMasterMk cId="0" sldId="2147483648"/>
            <pc:sldLayoutMk cId="0" sldId="2147483649"/>
          </pc:sldLayoutMkLst>
          <pc:spChg chg="mod">
            <ac:chgData name="Sean Feldman" userId="c0f75423fe67f72e" providerId="LiveId" clId="{4A6A2E20-3FDC-4E69-B9FA-3BEA177DC23E}" dt="2018-04-21T18:07:25.637" v="3282" actId="20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</pc:sldLayoutChg>
        <pc:sldLayoutChg chg="modSp">
          <pc:chgData name="Sean Feldman" userId="c0f75423fe67f72e" providerId="LiveId" clId="{4A6A2E20-3FDC-4E69-B9FA-3BEA177DC23E}" dt="2018-04-21T18:07:34.031" v="3283" actId="207"/>
          <pc:sldLayoutMkLst>
            <pc:docMk/>
            <pc:sldMasterMk cId="0" sldId="2147483648"/>
            <pc:sldLayoutMk cId="0" sldId="2147483651"/>
          </pc:sldLayoutMkLst>
          <pc:spChg chg="mod">
            <ac:chgData name="Sean Feldman" userId="c0f75423fe67f72e" providerId="LiveId" clId="{4A6A2E20-3FDC-4E69-B9FA-3BEA177DC23E}" dt="2018-04-21T18:07:34.031" v="3283" actId="207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</pc:sldLayoutChg>
        <pc:sldLayoutChg chg="modSp">
          <pc:chgData name="Sean Feldman" userId="c0f75423fe67f72e" providerId="LiveId" clId="{4A6A2E20-3FDC-4E69-B9FA-3BEA177DC23E}" dt="2018-04-21T18:11:17.513" v="3319" actId="207"/>
          <pc:sldLayoutMkLst>
            <pc:docMk/>
            <pc:sldMasterMk cId="0" sldId="2147483648"/>
            <pc:sldLayoutMk cId="0" sldId="2147483660"/>
          </pc:sldLayoutMkLst>
          <pc:spChg chg="mod">
            <ac:chgData name="Sean Feldman" userId="c0f75423fe67f72e" providerId="LiveId" clId="{4A6A2E20-3FDC-4E69-B9FA-3BEA177DC23E}" dt="2018-04-21T18:07:15.407" v="3280" actId="207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Sean Feldman" userId="c0f75423fe67f72e" providerId="LiveId" clId="{4A6A2E20-3FDC-4E69-B9FA-3BEA177DC23E}" dt="2018-04-21T18:11:17.513" v="3319" actId="207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A7F8F2-0EA1-46D2-B74A-07B7AB617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739CB-C0B9-484F-9753-2FA3A00ABD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C58-D35B-46D1-A91E-54F4C6A59913}" type="datetimeFigureOut">
              <a:rPr lang="en-CA" smtClean="0"/>
              <a:t>2018-04-21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D597-FE52-4772-9EF3-BB4ED92C2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0FCC1-ED39-43B8-92FD-21B45CD41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0098-12E8-42BF-AEAA-8F03B0E88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480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84CF176-5285-4F57-A3FF-F97742FC4D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9448C7-491D-4920-A6AA-C30F167D0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36838B-2942-49A4-8369-F371A9422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E0A9EA-62FA-4F43-BEF6-7BBBB3F90F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lobal.azurebootcamp.net/wp-content/uploads/2014/11/logo-2018-500x444-300x266.png">
            <a:extLst>
              <a:ext uri="{FF2B5EF4-FFF2-40B4-BE49-F238E27FC236}">
                <a16:creationId xmlns:a16="http://schemas.microsoft.com/office/drawing/2014/main" id="{7E7C929C-F780-460A-8DEA-F8CF6BFA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745672"/>
            <a:ext cx="5462001" cy="48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E15C5-B5B2-435A-8A2A-DB2CF3890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CA" dirty="0"/>
              <a:t>Azure </a:t>
            </a:r>
            <a:r>
              <a:rPr lang="en-CA" dirty="0" err="1"/>
              <a:t>EventGrid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EF18-E9EA-465E-8F22-C0F4FAAAD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5112125" cy="1238616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Global Azure </a:t>
            </a:r>
            <a:r>
              <a:rPr lang="en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bootcamp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2018 Sean Feldman</a:t>
            </a: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Feldman.sean@gmail.com</a:t>
            </a:r>
          </a:p>
        </p:txBody>
      </p:sp>
    </p:spTree>
    <p:extLst>
      <p:ext uri="{BB962C8B-B14F-4D97-AF65-F5344CB8AC3E}">
        <p14:creationId xmlns:p14="http://schemas.microsoft.com/office/powerpoint/2010/main" val="5548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3E32-A8B2-4ADA-9615-0CA97B80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Types: IoT Hub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F0612-C977-4DFD-A69F-C57A7901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61865"/>
              </p:ext>
            </p:extLst>
          </p:nvPr>
        </p:nvGraphicFramePr>
        <p:xfrm>
          <a:off x="1244081" y="2357537"/>
          <a:ext cx="9859348" cy="1777454"/>
        </p:xfrm>
        <a:graphic>
          <a:graphicData uri="http://schemas.openxmlformats.org/drawingml/2006/table">
            <a:tbl>
              <a:tblPr/>
              <a:tblGrid>
                <a:gridCol w="3788229">
                  <a:extLst>
                    <a:ext uri="{9D8B030D-6E8A-4147-A177-3AD203B41FA5}">
                      <a16:colId xmlns:a16="http://schemas.microsoft.com/office/drawing/2014/main" val="3092840288"/>
                    </a:ext>
                  </a:extLst>
                </a:gridCol>
                <a:gridCol w="6071119">
                  <a:extLst>
                    <a:ext uri="{9D8B030D-6E8A-4147-A177-3AD203B41FA5}">
                      <a16:colId xmlns:a16="http://schemas.microsoft.com/office/drawing/2014/main" val="1266004117"/>
                    </a:ext>
                  </a:extLst>
                </a:gridCol>
              </a:tblGrid>
              <a:tr h="371540">
                <a:tc>
                  <a:txBody>
                    <a:bodyPr/>
                    <a:lstStyle/>
                    <a:p>
                      <a:pPr algn="l" fontAlgn="b"/>
                      <a:r>
                        <a:rPr lang="en-CA" b="1" dirty="0">
                          <a:effectLst/>
                          <a:latin typeface="segoe-ui_semibold"/>
                        </a:rPr>
                        <a:t>Event type</a:t>
                      </a:r>
                    </a:p>
                  </a:txBody>
                  <a:tcPr marL="76200" marR="76200" marT="57150" marB="5715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b="1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76200" marR="76200" marT="57150" marB="57150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8470"/>
                  </a:ext>
                </a:extLst>
              </a:tr>
              <a:tr h="492766">
                <a:tc>
                  <a:txBody>
                    <a:bodyPr/>
                    <a:lstStyle/>
                    <a:p>
                      <a:pPr fontAlgn="t"/>
                      <a:r>
                        <a:rPr lang="en-CA" b="0" dirty="0" err="1">
                          <a:effectLst/>
                        </a:rPr>
                        <a:t>Microsoft.Devices.DeviceCreated</a:t>
                      </a:r>
                      <a:endParaRPr lang="en-CA" b="0" dirty="0">
                        <a:effectLst/>
                      </a:endParaRPr>
                    </a:p>
                  </a:txBody>
                  <a:tcPr marL="76200" marR="76200" marT="57150" marB="5715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Published when a device is registered to an IoT hub.</a:t>
                      </a:r>
                    </a:p>
                  </a:txBody>
                  <a:tcPr marL="76200" marR="76200" marT="57150" marB="5715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34055"/>
                  </a:ext>
                </a:extLst>
              </a:tr>
              <a:tr h="896068">
                <a:tc>
                  <a:txBody>
                    <a:bodyPr/>
                    <a:lstStyle/>
                    <a:p>
                      <a:pPr fontAlgn="t"/>
                      <a:r>
                        <a:rPr lang="en-CA" b="0" dirty="0" err="1">
                          <a:effectLst/>
                        </a:rPr>
                        <a:t>Microsoft.Devices.DeviceDeleted</a:t>
                      </a:r>
                      <a:endParaRPr lang="en-CA" b="0" dirty="0">
                        <a:effectLst/>
                      </a:endParaRPr>
                    </a:p>
                  </a:txBody>
                  <a:tcPr marL="76200" marR="76200" marT="57150" marB="5715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Published when a device is deleted from an IoT hub.</a:t>
                      </a:r>
                    </a:p>
                  </a:txBody>
                  <a:tcPr marL="76200" marR="76200" marT="57150" marB="5715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7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50934-586C-4DCD-AB4B-16C10D3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</a:t>
            </a:r>
            <a:br>
              <a:rPr lang="en-CA" dirty="0"/>
            </a:br>
            <a:r>
              <a:rPr lang="en-CA" dirty="0"/>
              <a:t>Device 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0D93-1CF8-425B-B383-9123096E0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Event Grid, functions, Managed service identity,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twilio</a:t>
            </a:r>
            <a:r>
              <a:rPr lang="en-CA" dirty="0"/>
              <a:t>, and a few more buzzwords</a:t>
            </a:r>
          </a:p>
        </p:txBody>
      </p:sp>
    </p:spTree>
    <p:extLst>
      <p:ext uri="{BB962C8B-B14F-4D97-AF65-F5344CB8AC3E}">
        <p14:creationId xmlns:p14="http://schemas.microsoft.com/office/powerpoint/2010/main" val="298589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EABC6014-71A0-448B-BD73-39B5C4EC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8800" dirty="0"/>
              <a:t>Objective</a:t>
            </a:r>
          </a:p>
        </p:txBody>
      </p:sp>
      <p:pic>
        <p:nvPicPr>
          <p:cNvPr id="5122" name="KeyVault" descr="Image result for azure keyvault logo">
            <a:extLst>
              <a:ext uri="{FF2B5EF4-FFF2-40B4-BE49-F238E27FC236}">
                <a16:creationId xmlns:a16="http://schemas.microsoft.com/office/drawing/2014/main" id="{D15D7E80-10FD-4276-B2DA-1215AB0C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84" y="2071121"/>
            <a:ext cx="276334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ecret">
            <a:extLst>
              <a:ext uri="{FF2B5EF4-FFF2-40B4-BE49-F238E27FC236}">
                <a16:creationId xmlns:a16="http://schemas.microsoft.com/office/drawing/2014/main" id="{7C8E6E61-34CB-4637-8DEA-782F39A2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31" y="2115794"/>
            <a:ext cx="1228886" cy="1361413"/>
          </a:xfrm>
          <a:prstGeom prst="rect">
            <a:avLst/>
          </a:prstGeom>
        </p:spPr>
      </p:pic>
      <p:pic>
        <p:nvPicPr>
          <p:cNvPr id="5126" name="Functions App" descr="Azure Functions">
            <a:extLst>
              <a:ext uri="{FF2B5EF4-FFF2-40B4-BE49-F238E27FC236}">
                <a16:creationId xmlns:a16="http://schemas.microsoft.com/office/drawing/2014/main" id="{87ADB332-2C43-471A-8820-C08D5CC1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37" y="2876752"/>
            <a:ext cx="1954431" cy="19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IoT hub" descr="Image result for iot hub logo">
            <a:extLst>
              <a:ext uri="{FF2B5EF4-FFF2-40B4-BE49-F238E27FC236}">
                <a16:creationId xmlns:a16="http://schemas.microsoft.com/office/drawing/2014/main" id="{18174827-18D4-48F8-9D28-1940005B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0295"/>
            <a:ext cx="3485761" cy="18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Twilio" descr="Image result for twilio logo">
            <a:extLst>
              <a:ext uri="{FF2B5EF4-FFF2-40B4-BE49-F238E27FC236}">
                <a16:creationId xmlns:a16="http://schemas.microsoft.com/office/drawing/2014/main" id="{7C102F4A-BAFB-4728-82EF-FD732328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130" y="3997790"/>
            <a:ext cx="2637453" cy="2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SMS" descr="Image result for sms logo">
            <a:extLst>
              <a:ext uri="{FF2B5EF4-FFF2-40B4-BE49-F238E27FC236}">
                <a16:creationId xmlns:a16="http://schemas.microsoft.com/office/drawing/2014/main" id="{102D350D-6EC4-4448-A34B-0566D9A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531" y="4473476"/>
            <a:ext cx="1499118" cy="149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IoT --&gt; Function">
            <a:extLst>
              <a:ext uri="{FF2B5EF4-FFF2-40B4-BE49-F238E27FC236}">
                <a16:creationId xmlns:a16="http://schemas.microsoft.com/office/drawing/2014/main" id="{F8F70877-387B-4600-8DEC-231AD9AF563E}"/>
              </a:ext>
            </a:extLst>
          </p:cNvPr>
          <p:cNvCxnSpPr>
            <a:stCxn id="5128" idx="3"/>
            <a:endCxn id="5126" idx="1"/>
          </p:cNvCxnSpPr>
          <p:nvPr/>
        </p:nvCxnSpPr>
        <p:spPr>
          <a:xfrm>
            <a:off x="3485761" y="3835308"/>
            <a:ext cx="960276" cy="1866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Function --&gt; KeyVault">
            <a:extLst>
              <a:ext uri="{FF2B5EF4-FFF2-40B4-BE49-F238E27FC236}">
                <a16:creationId xmlns:a16="http://schemas.microsoft.com/office/drawing/2014/main" id="{6BCD48DC-849A-44BB-AB51-084250ED8D43}"/>
              </a:ext>
            </a:extLst>
          </p:cNvPr>
          <p:cNvCxnSpPr>
            <a:cxnSpLocks/>
            <a:stCxn id="5126" idx="0"/>
          </p:cNvCxnSpPr>
          <p:nvPr/>
        </p:nvCxnSpPr>
        <p:spPr>
          <a:xfrm rot="5400000" flipH="1" flipV="1">
            <a:off x="6678516" y="1524721"/>
            <a:ext cx="96768" cy="2607294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unction --&gt; Twilio">
            <a:extLst>
              <a:ext uri="{FF2B5EF4-FFF2-40B4-BE49-F238E27FC236}">
                <a16:creationId xmlns:a16="http://schemas.microsoft.com/office/drawing/2014/main" id="{45579AED-502D-4026-B5D2-B6E77CA97B09}"/>
              </a:ext>
            </a:extLst>
          </p:cNvPr>
          <p:cNvCxnSpPr>
            <a:cxnSpLocks/>
            <a:stCxn id="5126" idx="2"/>
            <a:endCxn id="5130" idx="1"/>
          </p:cNvCxnSpPr>
          <p:nvPr/>
        </p:nvCxnSpPr>
        <p:spPr>
          <a:xfrm rot="16200000" flipH="1">
            <a:off x="6187024" y="4067411"/>
            <a:ext cx="485334" cy="2012877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eyVault --&gt; Function">
            <a:extLst>
              <a:ext uri="{FF2B5EF4-FFF2-40B4-BE49-F238E27FC236}">
                <a16:creationId xmlns:a16="http://schemas.microsoft.com/office/drawing/2014/main" id="{A470EFCD-DA93-4ADC-BFCD-D9EE685B151D}"/>
              </a:ext>
            </a:extLst>
          </p:cNvPr>
          <p:cNvCxnSpPr>
            <a:cxnSpLocks/>
            <a:stCxn id="5122" idx="2"/>
            <a:endCxn id="5126" idx="3"/>
          </p:cNvCxnSpPr>
          <p:nvPr/>
        </p:nvCxnSpPr>
        <p:spPr>
          <a:xfrm rot="5400000">
            <a:off x="7411618" y="2510728"/>
            <a:ext cx="332090" cy="2354390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MSI">
            <a:extLst>
              <a:ext uri="{FF2B5EF4-FFF2-40B4-BE49-F238E27FC236}">
                <a16:creationId xmlns:a16="http://schemas.microsoft.com/office/drawing/2014/main" id="{4D4FF5EB-F9E0-4633-B882-2B43FB6D27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281" y="2875281"/>
            <a:ext cx="853382" cy="8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B237-24C0-4F31-9C1A-E902B2A8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 – Create Key Vault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F79BF-CD93-42F3-AD47-FC679CBB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728912"/>
            <a:ext cx="4343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D291-5883-4227-B5F5-25CF23C5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– Create and Deploy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E980-CCCD-44AE-A729-6CFC41CA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390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HTTP Triggered Function</a:t>
            </a:r>
          </a:p>
          <a:p>
            <a:r>
              <a:rPr lang="en-CA" dirty="0">
                <a:solidFill>
                  <a:schemeClr val="tx1"/>
                </a:solidFill>
              </a:rPr>
              <a:t>Version 2 (preview) / .NET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EC0E0-0F93-47B7-9F38-D41E406F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83" y="1906072"/>
            <a:ext cx="7253089" cy="4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4F95-61C9-4D32-A375-0113281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54314" cy="1450757"/>
          </a:xfrm>
        </p:spPr>
        <p:txBody>
          <a:bodyPr/>
          <a:lstStyle/>
          <a:p>
            <a:r>
              <a:rPr lang="en-CA" dirty="0"/>
              <a:t>Step 3 – </a:t>
            </a:r>
            <a:r>
              <a:rPr lang="en-CA" dirty="0" err="1"/>
              <a:t>EventGrid</a:t>
            </a:r>
            <a:r>
              <a:rPr lang="en-CA" dirty="0"/>
              <a:t> Subscription for IoT 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C883A-5640-47F6-9C2B-2CC7E965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4913"/>
            <a:ext cx="531495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73886-49A8-4343-B24F-51811514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3911327"/>
            <a:ext cx="3295650" cy="1285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79657-56AC-458D-974E-A9BA3D4C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30" y="5595817"/>
            <a:ext cx="2686050" cy="590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F590F-8BA2-4FB2-9AD7-77CFC8435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342" y="2143044"/>
            <a:ext cx="2721378" cy="38584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" name="Function --&gt; KeyVault">
            <a:extLst>
              <a:ext uri="{FF2B5EF4-FFF2-40B4-BE49-F238E27FC236}">
                <a16:creationId xmlns:a16="http://schemas.microsoft.com/office/drawing/2014/main" id="{7D81DCF0-F255-497B-A116-1AEA0B890CD6}"/>
              </a:ext>
            </a:extLst>
          </p:cNvPr>
          <p:cNvCxnSpPr>
            <a:cxnSpLocks/>
          </p:cNvCxnSpPr>
          <p:nvPr/>
        </p:nvCxnSpPr>
        <p:spPr>
          <a:xfrm rot="5400000">
            <a:off x="3555448" y="3705670"/>
            <a:ext cx="398614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Function --&gt; KeyVault">
            <a:extLst>
              <a:ext uri="{FF2B5EF4-FFF2-40B4-BE49-F238E27FC236}">
                <a16:creationId xmlns:a16="http://schemas.microsoft.com/office/drawing/2014/main" id="{3741A5E7-F804-456A-B6AA-CFDDAD17A616}"/>
              </a:ext>
            </a:extLst>
          </p:cNvPr>
          <p:cNvCxnSpPr>
            <a:cxnSpLocks/>
          </p:cNvCxnSpPr>
          <p:nvPr/>
        </p:nvCxnSpPr>
        <p:spPr>
          <a:xfrm rot="5400000">
            <a:off x="3555448" y="5396510"/>
            <a:ext cx="398615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266A7C-ABE9-4FAD-BB0C-13061CF663C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097780" y="4072273"/>
            <a:ext cx="3275562" cy="1818819"/>
          </a:xfrm>
          <a:prstGeom prst="bentConnector3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2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2A90-2E64-43FF-B5F2-90F80564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 – </a:t>
            </a:r>
            <a:r>
              <a:rPr lang="en-CA" dirty="0" err="1"/>
              <a:t>EventGrid</a:t>
            </a:r>
            <a:r>
              <a:rPr lang="en-CA" dirty="0"/>
              <a:t>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25FB-2F95-480B-B330-B55C5C53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109472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</a:rPr>
              <a:t>log.Info</a:t>
            </a:r>
            <a:r>
              <a:rPr lang="en-CA" dirty="0">
                <a:solidFill>
                  <a:schemeClr val="tx1"/>
                </a:solidFill>
              </a:rPr>
              <a:t>("C# HTTP trigger function received a request.");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requestBody</a:t>
            </a:r>
            <a:r>
              <a:rPr lang="en-CA" dirty="0">
                <a:solidFill>
                  <a:schemeClr val="tx1"/>
                </a:solidFill>
              </a:rPr>
              <a:t> = await new </a:t>
            </a:r>
            <a:r>
              <a:rPr lang="en-CA" dirty="0" err="1">
                <a:solidFill>
                  <a:schemeClr val="tx1"/>
                </a:solidFill>
              </a:rPr>
              <a:t>StreamReader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req.Body</a:t>
            </a:r>
            <a:r>
              <a:rPr lang="en-CA" dirty="0">
                <a:solidFill>
                  <a:schemeClr val="tx1"/>
                </a:solidFill>
              </a:rPr>
              <a:t>).</a:t>
            </a:r>
            <a:r>
              <a:rPr lang="en-CA" dirty="0" err="1">
                <a:solidFill>
                  <a:schemeClr val="tx1"/>
                </a:solidFill>
              </a:rPr>
              <a:t>ReadToEndAsync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events = </a:t>
            </a:r>
            <a:r>
              <a:rPr lang="en-CA" b="1" dirty="0" err="1">
                <a:solidFill>
                  <a:schemeClr val="tx1"/>
                </a:solidFill>
              </a:rPr>
              <a:t>EventGridEvent</a:t>
            </a:r>
            <a:r>
              <a:rPr lang="en-CA" dirty="0" err="1">
                <a:solidFill>
                  <a:schemeClr val="tx1"/>
                </a:solidFill>
              </a:rPr>
              <a:t>.DeserializeEventGrid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requestBody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if (</a:t>
            </a:r>
            <a:r>
              <a:rPr lang="en-CA" dirty="0" err="1">
                <a:solidFill>
                  <a:schemeClr val="tx1"/>
                </a:solidFill>
              </a:rPr>
              <a:t>events.Length</a:t>
            </a:r>
            <a:r>
              <a:rPr lang="en-CA" dirty="0">
                <a:solidFill>
                  <a:schemeClr val="tx1"/>
                </a:solidFill>
              </a:rPr>
              <a:t> == 1 &amp;&amp; events[0].</a:t>
            </a:r>
            <a:r>
              <a:rPr lang="en-CA" dirty="0" err="1">
                <a:solidFill>
                  <a:schemeClr val="tx1"/>
                </a:solidFill>
              </a:rPr>
              <a:t>EventType</a:t>
            </a:r>
            <a:r>
              <a:rPr lang="en-CA" dirty="0">
                <a:solidFill>
                  <a:schemeClr val="tx1"/>
                </a:solidFill>
              </a:rPr>
              <a:t> == "</a:t>
            </a:r>
            <a:r>
              <a:rPr lang="en-CA" b="1" dirty="0" err="1">
                <a:solidFill>
                  <a:schemeClr val="tx1"/>
                </a:solidFill>
              </a:rPr>
              <a:t>Microsoft.EventGrid.SubscriptionValidationEvent</a:t>
            </a:r>
            <a:r>
              <a:rPr lang="en-CA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    </a:t>
            </a:r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validationCode</a:t>
            </a:r>
            <a:r>
              <a:rPr lang="en-CA" dirty="0">
                <a:solidFill>
                  <a:schemeClr val="tx1"/>
                </a:solidFill>
              </a:rPr>
              <a:t> = (string)((</a:t>
            </a:r>
            <a:r>
              <a:rPr lang="en-CA" dirty="0" err="1">
                <a:solidFill>
                  <a:schemeClr val="tx1"/>
                </a:solidFill>
              </a:rPr>
              <a:t>JObject</a:t>
            </a:r>
            <a:r>
              <a:rPr lang="en-CA" dirty="0">
                <a:solidFill>
                  <a:schemeClr val="tx1"/>
                </a:solidFill>
              </a:rPr>
              <a:t>)events[0].Data)["</a:t>
            </a:r>
            <a:r>
              <a:rPr lang="en-CA" b="1" dirty="0" err="1">
                <a:solidFill>
                  <a:schemeClr val="tx1"/>
                </a:solidFill>
              </a:rPr>
              <a:t>validationCode</a:t>
            </a:r>
            <a:r>
              <a:rPr lang="en-CA" dirty="0">
                <a:solidFill>
                  <a:schemeClr val="tx1"/>
                </a:solidFill>
              </a:rPr>
              <a:t>"];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    return new </a:t>
            </a:r>
            <a:r>
              <a:rPr lang="en-CA" dirty="0" err="1">
                <a:solidFill>
                  <a:schemeClr val="tx1"/>
                </a:solidFill>
              </a:rPr>
              <a:t>JsonResult</a:t>
            </a:r>
            <a:r>
              <a:rPr lang="en-CA" dirty="0">
                <a:solidFill>
                  <a:schemeClr val="tx1"/>
                </a:solidFill>
              </a:rPr>
              <a:t>(new { </a:t>
            </a:r>
            <a:r>
              <a:rPr lang="en-CA" b="1" dirty="0" err="1">
                <a:solidFill>
                  <a:schemeClr val="tx1"/>
                </a:solidFill>
              </a:rPr>
              <a:t>validationResponse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validationCode</a:t>
            </a:r>
            <a:r>
              <a:rPr lang="en-CA" dirty="0">
                <a:solidFill>
                  <a:schemeClr val="tx1"/>
                </a:solidFill>
              </a:rPr>
              <a:t> });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6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5C0-5CD6-410D-9400-89A9976E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5a – Register with Twilio / SendGrid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C714-4C92-4CC8-A54B-D2FABFF2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175281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tx1"/>
                </a:solidFill>
              </a:rPr>
              <a:t>Get a phone number to send </a:t>
            </a:r>
            <a:r>
              <a:rPr lang="en-CA" sz="2800" dirty="0" err="1">
                <a:solidFill>
                  <a:schemeClr val="tx1"/>
                </a:solidFill>
              </a:rPr>
              <a:t>SMSes</a:t>
            </a:r>
            <a:endParaRPr lang="en-CA" sz="28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tx1"/>
                </a:solidFill>
              </a:rPr>
              <a:t>	Twilio → Phone Numbers → Manage Numbers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tx1"/>
                </a:solidFill>
              </a:rPr>
              <a:t>Write down SMS API Credentials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tx1"/>
                </a:solidFill>
              </a:rPr>
              <a:t>	Twilio → Programmable SMS Dashboard → Show API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550F6-FF7E-4DEA-AB58-410F957F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90" y="3490175"/>
            <a:ext cx="9004930" cy="24106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63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5C0-5CD6-410D-9400-89A9976E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5b –Twilio Settings for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C714-4C92-4CC8-A54B-D2FABFF2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19" y="1653653"/>
            <a:ext cx="10058400" cy="49016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class </a:t>
            </a:r>
            <a:r>
              <a:rPr lang="en-CA" dirty="0" err="1">
                <a:solidFill>
                  <a:schemeClr val="tx1"/>
                </a:solidFill>
              </a:rPr>
              <a:t>TwilioSettings</a:t>
            </a:r>
            <a:endParaRPr lang="en-CA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public string </a:t>
            </a:r>
            <a:r>
              <a:rPr lang="en-CA" b="1" dirty="0" err="1">
                <a:solidFill>
                  <a:schemeClr val="tx1"/>
                </a:solidFill>
              </a:rPr>
              <a:t>AccountSid</a:t>
            </a:r>
            <a:r>
              <a:rPr lang="en-CA" dirty="0">
                <a:solidFill>
                  <a:schemeClr val="tx1"/>
                </a:solidFill>
              </a:rPr>
              <a:t> { get; set; }  </a:t>
            </a:r>
            <a:r>
              <a:rPr lang="en-CA" dirty="0">
                <a:solidFill>
                  <a:schemeClr val="accent5"/>
                </a:solidFill>
              </a:rPr>
              <a:t>// SMS API Credentials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public string </a:t>
            </a:r>
            <a:r>
              <a:rPr lang="en-CA" b="1" dirty="0" err="1">
                <a:solidFill>
                  <a:schemeClr val="tx1"/>
                </a:solidFill>
              </a:rPr>
              <a:t>AuthToken</a:t>
            </a:r>
            <a:r>
              <a:rPr lang="en-CA" dirty="0">
                <a:solidFill>
                  <a:schemeClr val="tx1"/>
                </a:solidFill>
              </a:rPr>
              <a:t> { get; set; }  </a:t>
            </a:r>
            <a:r>
              <a:rPr lang="en-CA" dirty="0">
                <a:solidFill>
                  <a:schemeClr val="accent5"/>
                </a:solidFill>
              </a:rPr>
              <a:t>//  SMS API Credentials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public string </a:t>
            </a:r>
            <a:r>
              <a:rPr lang="en-CA" b="1" dirty="0">
                <a:solidFill>
                  <a:schemeClr val="tx1"/>
                </a:solidFill>
              </a:rPr>
              <a:t>To</a:t>
            </a:r>
            <a:r>
              <a:rPr lang="en-CA" dirty="0">
                <a:solidFill>
                  <a:schemeClr val="tx1"/>
                </a:solidFill>
              </a:rPr>
              <a:t> { get; set; }                  </a:t>
            </a:r>
            <a:r>
              <a:rPr lang="en-CA" dirty="0">
                <a:solidFill>
                  <a:schemeClr val="accent5"/>
                </a:solidFill>
              </a:rPr>
              <a:t>// your cell 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public string </a:t>
            </a:r>
            <a:r>
              <a:rPr lang="en-CA" b="1" dirty="0">
                <a:solidFill>
                  <a:schemeClr val="tx1"/>
                </a:solidFill>
              </a:rPr>
              <a:t>From</a:t>
            </a:r>
            <a:r>
              <a:rPr lang="en-CA" dirty="0">
                <a:solidFill>
                  <a:schemeClr val="tx1"/>
                </a:solidFill>
              </a:rPr>
              <a:t> { get; set; }            </a:t>
            </a:r>
            <a:r>
              <a:rPr lang="en-CA" dirty="0">
                <a:solidFill>
                  <a:schemeClr val="accent5"/>
                </a:solidFill>
              </a:rPr>
              <a:t>// your Twilio 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public static </a:t>
            </a:r>
            <a:r>
              <a:rPr lang="en-CA" dirty="0" err="1">
                <a:solidFill>
                  <a:schemeClr val="tx1"/>
                </a:solidFill>
              </a:rPr>
              <a:t>TwilioSettings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DeserializeTwilioSettings</a:t>
            </a:r>
            <a:r>
              <a:rPr lang="en-CA" dirty="0">
                <a:solidFill>
                  <a:schemeClr val="tx1"/>
                </a:solidFill>
              </a:rPr>
              <a:t>(string payload)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   return </a:t>
            </a:r>
            <a:r>
              <a:rPr lang="en-CA" dirty="0" err="1">
                <a:solidFill>
                  <a:schemeClr val="tx1"/>
                </a:solidFill>
              </a:rPr>
              <a:t>JsonConvert.DeserializeObject</a:t>
            </a:r>
            <a:r>
              <a:rPr lang="en-CA" dirty="0">
                <a:solidFill>
                  <a:schemeClr val="tx1"/>
                </a:solidFill>
              </a:rPr>
              <a:t>&lt;</a:t>
            </a:r>
            <a:r>
              <a:rPr lang="en-CA" dirty="0" err="1">
                <a:solidFill>
                  <a:schemeClr val="tx1"/>
                </a:solidFill>
              </a:rPr>
              <a:t>TwilioSettings</a:t>
            </a:r>
            <a:r>
              <a:rPr lang="en-CA" dirty="0">
                <a:solidFill>
                  <a:schemeClr val="tx1"/>
                </a:solidFill>
              </a:rPr>
              <a:t>&gt;(payload, new </a:t>
            </a:r>
            <a:r>
              <a:rPr lang="en-CA" dirty="0" err="1">
                <a:solidFill>
                  <a:schemeClr val="tx1"/>
                </a:solidFill>
              </a:rPr>
              <a:t>JsonSerializerSettings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                  { </a:t>
            </a:r>
            <a:r>
              <a:rPr lang="en-CA" dirty="0" err="1">
                <a:solidFill>
                  <a:schemeClr val="tx1"/>
                </a:solidFill>
              </a:rPr>
              <a:t>ContractResolver</a:t>
            </a:r>
            <a:r>
              <a:rPr lang="en-CA" dirty="0">
                <a:solidFill>
                  <a:schemeClr val="tx1"/>
                </a:solidFill>
              </a:rPr>
              <a:t> = new </a:t>
            </a:r>
            <a:r>
              <a:rPr lang="en-CA" dirty="0" err="1">
                <a:solidFill>
                  <a:schemeClr val="tx1"/>
                </a:solidFill>
              </a:rPr>
              <a:t>CamelCasePropertyNamesContractResolver</a:t>
            </a:r>
            <a:r>
              <a:rPr lang="en-CA" dirty="0">
                <a:solidFill>
                  <a:schemeClr val="tx1"/>
                </a:solidFill>
              </a:rPr>
              <a:t>()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A4B-4B4E-43AC-933D-97DD1FE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6, 7, 8, 9 – Security (aka Fun Part)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9F87A-ADDD-4473-B458-E1568E45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3"/>
            <a:ext cx="12192000" cy="4452035"/>
          </a:xfrm>
        </p:spPr>
        <p:txBody>
          <a:bodyPr>
            <a:normAutofit/>
          </a:bodyPr>
          <a:lstStyle/>
          <a:p>
            <a:r>
              <a:rPr lang="en-CA" b="1" dirty="0" err="1">
                <a:solidFill>
                  <a:schemeClr val="tx1"/>
                </a:solidFill>
              </a:rPr>
              <a:t>KeyVault</a:t>
            </a:r>
            <a:r>
              <a:rPr lang="en-CA" dirty="0">
                <a:solidFill>
                  <a:schemeClr val="tx1"/>
                </a:solidFill>
              </a:rPr>
              <a:t>: Access Policies → Add Access Policy → Select Principle → &lt;function name&gt; → Secret Permissions → Get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KeyVault</a:t>
            </a:r>
            <a:r>
              <a:rPr lang="en-CA" b="1" dirty="0">
                <a:solidFill>
                  <a:schemeClr val="tx1"/>
                </a:solidFill>
              </a:rPr>
              <a:t> secret value</a:t>
            </a:r>
            <a:r>
              <a:rPr lang="en-CA" dirty="0">
                <a:solidFill>
                  <a:schemeClr val="tx1"/>
                </a:solidFill>
              </a:rPr>
              <a:t>: { </a:t>
            </a:r>
            <a:r>
              <a:rPr lang="en-CA" dirty="0" err="1">
                <a:solidFill>
                  <a:schemeClr val="tx1"/>
                </a:solidFill>
              </a:rPr>
              <a:t>accountSid</a:t>
            </a:r>
            <a:r>
              <a:rPr lang="en-CA" dirty="0">
                <a:solidFill>
                  <a:schemeClr val="tx1"/>
                </a:solidFill>
              </a:rPr>
              <a:t>: “&lt;</a:t>
            </a:r>
            <a:r>
              <a:rPr lang="en-CA" dirty="0" err="1">
                <a:solidFill>
                  <a:schemeClr val="tx1"/>
                </a:solidFill>
              </a:rPr>
              <a:t>sid</a:t>
            </a:r>
            <a:r>
              <a:rPr lang="en-CA" dirty="0">
                <a:solidFill>
                  <a:schemeClr val="tx1"/>
                </a:solidFill>
              </a:rPr>
              <a:t>&gt;", </a:t>
            </a:r>
            <a:r>
              <a:rPr lang="en-CA" dirty="0" err="1">
                <a:solidFill>
                  <a:schemeClr val="tx1"/>
                </a:solidFill>
              </a:rPr>
              <a:t>authToken</a:t>
            </a:r>
            <a:r>
              <a:rPr lang="en-CA" dirty="0">
                <a:solidFill>
                  <a:schemeClr val="tx1"/>
                </a:solidFill>
              </a:rPr>
              <a:t>: “&lt;token&gt;", to: “&lt;to&gt;", from: “&lt;from&gt;" }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b="1" dirty="0">
                <a:solidFill>
                  <a:schemeClr val="tx1"/>
                </a:solidFill>
              </a:rPr>
              <a:t>Enabling MSI</a:t>
            </a:r>
            <a:r>
              <a:rPr lang="en-CA" dirty="0">
                <a:solidFill>
                  <a:schemeClr val="tx1"/>
                </a:solidFill>
              </a:rPr>
              <a:t>: Functions App → Platform Features → Managed Service Identity → Register with AAD: On</a:t>
            </a:r>
          </a:p>
          <a:p>
            <a:r>
              <a:rPr lang="en-CA" b="1" dirty="0">
                <a:solidFill>
                  <a:schemeClr val="tx1"/>
                </a:solidFill>
              </a:rPr>
              <a:t>Required packages</a:t>
            </a:r>
            <a:r>
              <a:rPr lang="en-CA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&lt;</a:t>
            </a:r>
            <a:r>
              <a:rPr lang="en-CA" dirty="0" err="1">
                <a:solidFill>
                  <a:schemeClr val="tx1"/>
                </a:solidFill>
              </a:rPr>
              <a:t>PackageReference</a:t>
            </a:r>
            <a:r>
              <a:rPr lang="en-CA" dirty="0">
                <a:solidFill>
                  <a:schemeClr val="tx1"/>
                </a:solidFill>
              </a:rPr>
              <a:t> Include="Twilio" Version="5.*" 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&lt;</a:t>
            </a:r>
            <a:r>
              <a:rPr lang="en-CA" dirty="0" err="1">
                <a:solidFill>
                  <a:schemeClr val="tx1"/>
                </a:solidFill>
              </a:rPr>
              <a:t>PackageReference</a:t>
            </a:r>
            <a:r>
              <a:rPr lang="en-CA" dirty="0">
                <a:solidFill>
                  <a:schemeClr val="tx1"/>
                </a:solidFill>
              </a:rPr>
              <a:t> Include="</a:t>
            </a:r>
            <a:r>
              <a:rPr lang="en-CA" dirty="0" err="1">
                <a:solidFill>
                  <a:schemeClr val="tx1"/>
                </a:solidFill>
              </a:rPr>
              <a:t>Microsoft.Azure.Services.AppAuthentication</a:t>
            </a:r>
            <a:r>
              <a:rPr lang="en-CA" dirty="0">
                <a:solidFill>
                  <a:schemeClr val="tx1"/>
                </a:solidFill>
              </a:rPr>
              <a:t>" Version="1.1.0-*" /&gt;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CA" dirty="0">
                <a:solidFill>
                  <a:schemeClr val="tx1"/>
                </a:solidFill>
              </a:rPr>
              <a:t>&lt;</a:t>
            </a:r>
            <a:r>
              <a:rPr lang="en-CA" dirty="0" err="1">
                <a:solidFill>
                  <a:schemeClr val="tx1"/>
                </a:solidFill>
              </a:rPr>
              <a:t>PackageReference</a:t>
            </a:r>
            <a:r>
              <a:rPr lang="en-CA" dirty="0">
                <a:solidFill>
                  <a:schemeClr val="tx1"/>
                </a:solidFill>
              </a:rPr>
              <a:t> Include="</a:t>
            </a:r>
            <a:r>
              <a:rPr lang="en-CA" dirty="0" err="1">
                <a:solidFill>
                  <a:schemeClr val="tx1"/>
                </a:solidFill>
              </a:rPr>
              <a:t>Microsoft.Azure.KeyVault</a:t>
            </a:r>
            <a:r>
              <a:rPr lang="en-CA" dirty="0">
                <a:solidFill>
                  <a:schemeClr val="tx1"/>
                </a:solidFill>
              </a:rPr>
              <a:t>" Version="2.3.2" /&gt;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KeyVault</a:t>
            </a:r>
            <a:r>
              <a:rPr lang="en-CA" b="1" dirty="0">
                <a:solidFill>
                  <a:schemeClr val="tx1"/>
                </a:solidFill>
              </a:rPr>
              <a:t> URL</a:t>
            </a:r>
            <a:r>
              <a:rPr lang="en-CA" dirty="0">
                <a:solidFill>
                  <a:schemeClr val="tx1"/>
                </a:solidFill>
              </a:rPr>
              <a:t>: Function App → Application Settings → Add new setting </a:t>
            </a:r>
          </a:p>
          <a:p>
            <a:pPr marL="201168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key:	 </a:t>
            </a:r>
            <a:r>
              <a:rPr lang="en-CA" dirty="0" err="1">
                <a:solidFill>
                  <a:schemeClr val="tx1"/>
                </a:solidFill>
              </a:rPr>
              <a:t>twilio</a:t>
            </a:r>
            <a:r>
              <a:rPr lang="en-CA" dirty="0">
                <a:solidFill>
                  <a:schemeClr val="tx1"/>
                </a:solidFill>
              </a:rPr>
              <a:t>-secret</a:t>
            </a:r>
          </a:p>
          <a:p>
            <a:pPr marL="201168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value: 	&lt;keyvault-secret-</a:t>
            </a:r>
            <a:r>
              <a:rPr lang="en-CA" dirty="0" err="1">
                <a:solidFill>
                  <a:schemeClr val="tx1"/>
                </a:solidFill>
              </a:rPr>
              <a:t>url</a:t>
            </a:r>
            <a:r>
              <a:rPr lang="en-CA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A9753-A161-458E-AF94-E883D5C9AC4D}"/>
              </a:ext>
            </a:extLst>
          </p:cNvPr>
          <p:cNvSpPr txBox="1"/>
          <p:nvPr/>
        </p:nvSpPr>
        <p:spPr>
          <a:xfrm>
            <a:off x="1578735" y="2007816"/>
            <a:ext cx="9034529" cy="3785652"/>
          </a:xfrm>
          <a:prstGeom prst="rect">
            <a:avLst/>
          </a:prstGeom>
          <a:solidFill>
            <a:srgbClr val="D9E0E6">
              <a:alpha val="8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C00000"/>
                </a:solidFill>
              </a:rPr>
              <a:t>Why Sean, oh why?!</a:t>
            </a:r>
          </a:p>
          <a:p>
            <a:pPr algn="ctr"/>
            <a:r>
              <a:rPr lang="en-CA" sz="8000" dirty="0">
                <a:solidFill>
                  <a:srgbClr val="C00000"/>
                </a:solidFill>
              </a:rPr>
              <a:t>Because </a:t>
            </a:r>
          </a:p>
          <a:p>
            <a:pPr algn="ctr"/>
            <a:r>
              <a:rPr lang="en-CA" sz="8000" dirty="0">
                <a:solidFill>
                  <a:srgbClr val="C00000"/>
                </a:solidFill>
              </a:rPr>
              <a:t>Security Matters ™</a:t>
            </a:r>
          </a:p>
        </p:txBody>
      </p:sp>
    </p:spTree>
    <p:extLst>
      <p:ext uri="{BB962C8B-B14F-4D97-AF65-F5344CB8AC3E}">
        <p14:creationId xmlns:p14="http://schemas.microsoft.com/office/powerpoint/2010/main" val="20259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80">
            <a:extLst>
              <a:ext uri="{FF2B5EF4-FFF2-40B4-BE49-F238E27FC236}">
                <a16:creationId xmlns:a16="http://schemas.microsoft.com/office/drawing/2014/main" id="{1DF8ADF6-ED12-437A-B2E6-899171324E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3" name="Rectangle 82">
            <a:extLst>
              <a:ext uri="{FF2B5EF4-FFF2-40B4-BE49-F238E27FC236}">
                <a16:creationId xmlns:a16="http://schemas.microsoft.com/office/drawing/2014/main" id="{B1F9F851-8444-448D-8731-E4B48C327B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4" name="Straight Connector 84">
            <a:extLst>
              <a:ext uri="{FF2B5EF4-FFF2-40B4-BE49-F238E27FC236}">
                <a16:creationId xmlns:a16="http://schemas.microsoft.com/office/drawing/2014/main" id="{101B8763-7870-4868-B9C5-1A0C26DE1EE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86">
            <a:extLst>
              <a:ext uri="{FF2B5EF4-FFF2-40B4-BE49-F238E27FC236}">
                <a16:creationId xmlns:a16="http://schemas.microsoft.com/office/drawing/2014/main" id="{62755092-2A02-4B19-ABF7-2F2AB9C2C2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88">
            <a:extLst>
              <a:ext uri="{FF2B5EF4-FFF2-40B4-BE49-F238E27FC236}">
                <a16:creationId xmlns:a16="http://schemas.microsoft.com/office/drawing/2014/main" id="{7622056F-7F2B-4B8E-94D8-45FE14DCC7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7" name="Rectangle 90">
            <a:extLst>
              <a:ext uri="{FF2B5EF4-FFF2-40B4-BE49-F238E27FC236}">
                <a16:creationId xmlns:a16="http://schemas.microsoft.com/office/drawing/2014/main" id="{0AC2BE2F-F3D5-4884-841C-943EAF336E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8" name="Straight Connector 92">
            <a:extLst>
              <a:ext uri="{FF2B5EF4-FFF2-40B4-BE49-F238E27FC236}">
                <a16:creationId xmlns:a16="http://schemas.microsoft.com/office/drawing/2014/main" id="{1B5A16B8-D4DD-4B6E-8E67-8D81432CAED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Image result for azure iot hub hublogo">
            <a:extLst>
              <a:ext uri="{FF2B5EF4-FFF2-40B4-BE49-F238E27FC236}">
                <a16:creationId xmlns:a16="http://schemas.microsoft.com/office/drawing/2014/main" id="{2C62F2B5-DADE-47E8-8997-2A527364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081" y="1250116"/>
            <a:ext cx="4388311" cy="23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94">
            <a:extLst>
              <a:ext uri="{FF2B5EF4-FFF2-40B4-BE49-F238E27FC236}">
                <a16:creationId xmlns:a16="http://schemas.microsoft.com/office/drawing/2014/main" id="{ADBD06EA-6295-41AD-B616-9DA974C195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9311333-CCCC-4B51-9CEF-45A4D12C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325" y="1140108"/>
            <a:ext cx="2567243" cy="25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96">
            <a:extLst>
              <a:ext uri="{FF2B5EF4-FFF2-40B4-BE49-F238E27FC236}">
                <a16:creationId xmlns:a16="http://schemas.microsoft.com/office/drawing/2014/main" id="{1F8DA95A-2087-4C28-9646-5467AF2FC3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47EC0011-31D8-40DF-B5D8-127458A2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65" y="1203043"/>
            <a:ext cx="2413926" cy="241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98">
            <a:extLst>
              <a:ext uri="{FF2B5EF4-FFF2-40B4-BE49-F238E27FC236}">
                <a16:creationId xmlns:a16="http://schemas.microsoft.com/office/drawing/2014/main" id="{2440AE10-1CFB-40D2-B6FE-1EE33302FE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azure service bus logo">
            <a:extLst>
              <a:ext uri="{FF2B5EF4-FFF2-40B4-BE49-F238E27FC236}">
                <a16:creationId xmlns:a16="http://schemas.microsoft.com/office/drawing/2014/main" id="{78E235E6-53ED-4FBB-A553-B101F413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98" y="1250116"/>
            <a:ext cx="4324991" cy="227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A8E6B-C480-4755-9E93-CD8BB3B1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Messaging solutions</a:t>
            </a:r>
          </a:p>
        </p:txBody>
      </p:sp>
    </p:spTree>
    <p:extLst>
      <p:ext uri="{BB962C8B-B14F-4D97-AF65-F5344CB8AC3E}">
        <p14:creationId xmlns:p14="http://schemas.microsoft.com/office/powerpoint/2010/main" val="27935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025-2D82-4045-AF6E-36392B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10a - Retrieving Twilio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051-33C2-4C14-A86E-038CF88D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5" y="1845734"/>
            <a:ext cx="11084767" cy="402336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static </a:t>
            </a:r>
            <a:r>
              <a:rPr lang="en-CA" dirty="0" err="1">
                <a:solidFill>
                  <a:schemeClr val="tx1"/>
                </a:solidFill>
              </a:rPr>
              <a:t>readonly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HttpClient</a:t>
            </a:r>
            <a:r>
              <a:rPr lang="en-CA" dirty="0">
                <a:solidFill>
                  <a:schemeClr val="tx1"/>
                </a:solidFill>
              </a:rPr>
              <a:t> client = new </a:t>
            </a:r>
            <a:r>
              <a:rPr lang="en-CA" dirty="0" err="1">
                <a:solidFill>
                  <a:schemeClr val="tx1"/>
                </a:solidFill>
              </a:rPr>
              <a:t>HttpClient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r>
              <a:rPr lang="en-CA" dirty="0">
                <a:solidFill>
                  <a:schemeClr val="tx1"/>
                </a:solidFill>
              </a:rPr>
              <a:t> </a:t>
            </a:r>
          </a:p>
          <a:p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azureServiceTokenProvider</a:t>
            </a:r>
            <a:r>
              <a:rPr lang="en-CA" dirty="0">
                <a:solidFill>
                  <a:schemeClr val="tx1"/>
                </a:solidFill>
              </a:rPr>
              <a:t> = new </a:t>
            </a:r>
            <a:r>
              <a:rPr lang="en-CA" dirty="0" err="1">
                <a:solidFill>
                  <a:schemeClr val="tx1"/>
                </a:solidFill>
              </a:rPr>
              <a:t>AzureServiceTokenProvider</a:t>
            </a:r>
            <a:r>
              <a:rPr lang="en-CA" dirty="0">
                <a:solidFill>
                  <a:schemeClr val="tx1"/>
                </a:solidFill>
              </a:rPr>
              <a:t>();</a:t>
            </a:r>
          </a:p>
          <a:p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kvClient</a:t>
            </a:r>
            <a:r>
              <a:rPr lang="en-CA" dirty="0">
                <a:solidFill>
                  <a:schemeClr val="tx1"/>
                </a:solidFill>
              </a:rPr>
              <a:t> = new </a:t>
            </a:r>
            <a:r>
              <a:rPr lang="en-CA" dirty="0" err="1">
                <a:solidFill>
                  <a:schemeClr val="tx1"/>
                </a:solidFill>
              </a:rPr>
              <a:t>KeyVaultClient</a:t>
            </a:r>
            <a:r>
              <a:rPr lang="en-CA" dirty="0">
                <a:solidFill>
                  <a:schemeClr val="tx1"/>
                </a:solidFill>
              </a:rPr>
              <a:t>(</a:t>
            </a:r>
          </a:p>
          <a:p>
            <a:r>
              <a:rPr lang="en-CA" dirty="0">
                <a:solidFill>
                  <a:schemeClr val="tx1"/>
                </a:solidFill>
              </a:rPr>
              <a:t>   new </a:t>
            </a:r>
            <a:r>
              <a:rPr lang="en-CA" dirty="0" err="1">
                <a:solidFill>
                  <a:schemeClr val="tx1"/>
                </a:solidFill>
              </a:rPr>
              <a:t>KeyVaultClient.AuthenticationCallback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azureServiceTokenProvider.KeyVaultTokenCallback</a:t>
            </a:r>
            <a:r>
              <a:rPr lang="en-CA" dirty="0">
                <a:solidFill>
                  <a:schemeClr val="tx1"/>
                </a:solidFill>
              </a:rPr>
              <a:t>),  client);</a:t>
            </a:r>
          </a:p>
          <a:p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secretUri</a:t>
            </a:r>
            <a:r>
              <a:rPr lang="en-CA" dirty="0">
                <a:solidFill>
                  <a:schemeClr val="tx1"/>
                </a:solidFill>
              </a:rPr>
              <a:t> = </a:t>
            </a:r>
            <a:r>
              <a:rPr lang="en-CA" dirty="0" err="1">
                <a:solidFill>
                  <a:schemeClr val="tx1"/>
                </a:solidFill>
              </a:rPr>
              <a:t>Environment.GetEnvironmentVariable</a:t>
            </a:r>
            <a:r>
              <a:rPr lang="en-CA" dirty="0">
                <a:solidFill>
                  <a:schemeClr val="tx1"/>
                </a:solidFill>
              </a:rPr>
              <a:t>("</a:t>
            </a:r>
            <a:r>
              <a:rPr lang="en-CA" dirty="0" err="1">
                <a:solidFill>
                  <a:schemeClr val="tx1"/>
                </a:solidFill>
              </a:rPr>
              <a:t>twilio</a:t>
            </a:r>
            <a:r>
              <a:rPr lang="en-CA" dirty="0">
                <a:solidFill>
                  <a:schemeClr val="tx1"/>
                </a:solidFill>
              </a:rPr>
              <a:t>-secret");</a:t>
            </a:r>
          </a:p>
          <a:p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twilioSettings</a:t>
            </a:r>
            <a:r>
              <a:rPr lang="en-CA" dirty="0">
                <a:solidFill>
                  <a:schemeClr val="tx1"/>
                </a:solidFill>
              </a:rPr>
              <a:t> = (await </a:t>
            </a:r>
            <a:r>
              <a:rPr lang="en-CA" dirty="0" err="1">
                <a:solidFill>
                  <a:schemeClr val="tx1"/>
                </a:solidFill>
              </a:rPr>
              <a:t>kvClient.GetSecretAsync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secretUri</a:t>
            </a:r>
            <a:r>
              <a:rPr lang="en-CA" dirty="0">
                <a:solidFill>
                  <a:schemeClr val="tx1"/>
                </a:solidFill>
              </a:rPr>
              <a:t>)).Value;</a:t>
            </a:r>
          </a:p>
          <a:p>
            <a:r>
              <a:rPr lang="en-CA" dirty="0" err="1">
                <a:solidFill>
                  <a:schemeClr val="tx1"/>
                </a:solidFill>
              </a:rPr>
              <a:t>var</a:t>
            </a:r>
            <a:r>
              <a:rPr lang="en-CA" dirty="0">
                <a:solidFill>
                  <a:schemeClr val="tx1"/>
                </a:solidFill>
              </a:rPr>
              <a:t> settings = </a:t>
            </a:r>
            <a:r>
              <a:rPr lang="en-CA" dirty="0" err="1">
                <a:solidFill>
                  <a:schemeClr val="tx1"/>
                </a:solidFill>
              </a:rPr>
              <a:t>TwilioSettings.DeserializeTwilioSettings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twilioSettings</a:t>
            </a:r>
            <a:r>
              <a:rPr lang="en-CA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777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025-2D82-4045-AF6E-36392B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10b – Mapping Twilio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051-33C2-4C14-A86E-038CF88D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5" y="1845734"/>
            <a:ext cx="11084767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accountSid</a:t>
            </a:r>
            <a:r>
              <a:rPr lang="en-CA" dirty="0"/>
              <a:t> = </a:t>
            </a:r>
            <a:r>
              <a:rPr lang="en-CA" dirty="0" err="1"/>
              <a:t>settings.AccountSid</a:t>
            </a:r>
            <a:r>
              <a:rPr lang="en-CA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authToken</a:t>
            </a:r>
            <a:r>
              <a:rPr lang="en-CA" dirty="0"/>
              <a:t> = </a:t>
            </a:r>
            <a:r>
              <a:rPr lang="en-CA" dirty="0" err="1"/>
              <a:t>settings.AuthToken</a:t>
            </a:r>
            <a:r>
              <a:rPr lang="en-CA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var</a:t>
            </a:r>
            <a:r>
              <a:rPr lang="en-CA" dirty="0"/>
              <a:t> to = new </a:t>
            </a:r>
            <a:r>
              <a:rPr lang="en-CA" dirty="0" err="1"/>
              <a:t>PhoneNumber</a:t>
            </a:r>
            <a:r>
              <a:rPr lang="en-CA" dirty="0"/>
              <a:t>(</a:t>
            </a:r>
            <a:r>
              <a:rPr lang="en-CA" dirty="0" err="1"/>
              <a:t>settings.To</a:t>
            </a:r>
            <a:r>
              <a:rPr lang="en-CA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var</a:t>
            </a:r>
            <a:r>
              <a:rPr lang="en-CA" dirty="0"/>
              <a:t> from = new </a:t>
            </a:r>
            <a:r>
              <a:rPr lang="en-CA" dirty="0" err="1"/>
              <a:t>PhoneNumber</a:t>
            </a:r>
            <a:r>
              <a:rPr lang="en-CA" dirty="0"/>
              <a:t>(</a:t>
            </a:r>
            <a:r>
              <a:rPr lang="en-CA" dirty="0" err="1"/>
              <a:t>settings.From</a:t>
            </a:r>
            <a:r>
              <a:rPr lang="en-C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49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22BC-5FAE-4D8E-861B-B09447B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11 - Handling </a:t>
            </a:r>
            <a:r>
              <a:rPr lang="en-CA" dirty="0" err="1"/>
              <a:t>EventGrid</a:t>
            </a:r>
            <a:r>
              <a:rPr lang="en-CA" dirty="0"/>
              <a:t>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2637-5A8B-4ABD-88E4-84565EC9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5734"/>
            <a:ext cx="11734800" cy="457438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twilioClient</a:t>
            </a:r>
            <a:r>
              <a:rPr lang="en-US" sz="2600" dirty="0"/>
              <a:t> = new </a:t>
            </a:r>
            <a:r>
              <a:rPr lang="en-US" sz="2600" dirty="0" err="1"/>
              <a:t>TwilioRestClient</a:t>
            </a:r>
            <a:r>
              <a:rPr lang="en-US" sz="2600" dirty="0"/>
              <a:t>(</a:t>
            </a:r>
            <a:r>
              <a:rPr lang="en-US" sz="2600" dirty="0" err="1"/>
              <a:t>accountSid</a:t>
            </a:r>
            <a:r>
              <a:rPr lang="en-US" sz="2600" dirty="0"/>
              <a:t>, </a:t>
            </a:r>
            <a:r>
              <a:rPr lang="en-US" sz="2600" dirty="0" err="1"/>
              <a:t>authToken</a:t>
            </a:r>
            <a:r>
              <a:rPr lang="en-US" sz="2600" dirty="0"/>
              <a:t>);</a:t>
            </a:r>
            <a:endParaRPr lang="en-CA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foreach (</a:t>
            </a:r>
            <a:r>
              <a:rPr lang="en-CA" sz="2400" dirty="0" err="1"/>
              <a:t>var</a:t>
            </a:r>
            <a:r>
              <a:rPr lang="en-CA" sz="2400" dirty="0"/>
              <a:t> @event in events)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deviceId</a:t>
            </a:r>
            <a:r>
              <a:rPr lang="en-CA" sz="2400" dirty="0"/>
              <a:t> = ((</a:t>
            </a:r>
            <a:r>
              <a:rPr lang="en-CA" sz="2400" dirty="0" err="1"/>
              <a:t>JObject</a:t>
            </a:r>
            <a:r>
              <a:rPr lang="en-CA" sz="2400" dirty="0"/>
              <a:t>) @</a:t>
            </a:r>
            <a:r>
              <a:rPr lang="en-CA" sz="2400" dirty="0" err="1"/>
              <a:t>event.Data</a:t>
            </a:r>
            <a:r>
              <a:rPr lang="en-CA" sz="2400" dirty="0"/>
              <a:t>)["</a:t>
            </a:r>
            <a:r>
              <a:rPr lang="en-CA" sz="2400" b="1" dirty="0" err="1"/>
              <a:t>deviceId</a:t>
            </a:r>
            <a:r>
              <a:rPr lang="en-CA" sz="2400" dirty="0"/>
              <a:t>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deviceStatus</a:t>
            </a:r>
            <a:r>
              <a:rPr lang="en-CA" sz="2400" dirty="0"/>
              <a:t> = ((</a:t>
            </a:r>
            <a:r>
              <a:rPr lang="en-CA" sz="2400" dirty="0" err="1"/>
              <a:t>JObject</a:t>
            </a:r>
            <a:r>
              <a:rPr lang="en-CA" sz="2400" dirty="0"/>
              <a:t>) @</a:t>
            </a:r>
            <a:r>
              <a:rPr lang="en-CA" sz="2400" dirty="0" err="1"/>
              <a:t>event.Data</a:t>
            </a:r>
            <a:r>
              <a:rPr lang="en-CA" sz="2400" dirty="0"/>
              <a:t>)["</a:t>
            </a:r>
            <a:r>
              <a:rPr lang="en-CA" sz="2400" b="1" dirty="0" err="1"/>
              <a:t>opType</a:t>
            </a:r>
            <a:r>
              <a:rPr lang="en-CA" sz="2400" dirty="0"/>
              <a:t>"].</a:t>
            </a:r>
            <a:r>
              <a:rPr lang="en-CA" sz="2400" dirty="0" err="1"/>
              <a:t>ToString</a:t>
            </a:r>
            <a:r>
              <a:rPr lang="en-CA" sz="2400" dirty="0"/>
              <a:t>().Replace("Device", </a:t>
            </a:r>
            <a:r>
              <a:rPr lang="en-CA" sz="2400" dirty="0" err="1"/>
              <a:t>string.Empty</a:t>
            </a:r>
            <a:r>
              <a:rPr lang="en-CA" sz="24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hub = ((</a:t>
            </a:r>
            <a:r>
              <a:rPr lang="en-CA" sz="2400" dirty="0" err="1"/>
              <a:t>JObject</a:t>
            </a:r>
            <a:r>
              <a:rPr lang="en-CA" sz="2400" dirty="0"/>
              <a:t>) @</a:t>
            </a:r>
            <a:r>
              <a:rPr lang="en-CA" sz="2400" dirty="0" err="1"/>
              <a:t>event.Data</a:t>
            </a:r>
            <a:r>
              <a:rPr lang="en-CA" sz="2400" dirty="0"/>
              <a:t>)["</a:t>
            </a:r>
            <a:r>
              <a:rPr lang="en-CA" sz="2400" b="1" dirty="0" err="1"/>
              <a:t>hubName</a:t>
            </a:r>
            <a:r>
              <a:rPr lang="en-CA" sz="2400" dirty="0"/>
              <a:t>"];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message = await </a:t>
            </a:r>
            <a:r>
              <a:rPr lang="en-CA" sz="2400" dirty="0" err="1"/>
              <a:t>MessageResource.CreateAsync</a:t>
            </a:r>
            <a:r>
              <a:rPr lang="en-CA" sz="2400" dirty="0"/>
              <a:t>(to: to, from: from,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	body: $"Device ID: {</a:t>
            </a:r>
            <a:r>
              <a:rPr lang="en-CA" sz="2400" dirty="0" err="1"/>
              <a:t>deviceId</a:t>
            </a:r>
            <a:r>
              <a:rPr lang="en-CA" sz="2400" dirty="0"/>
              <a:t>} was {</a:t>
            </a:r>
            <a:r>
              <a:rPr lang="en-CA" sz="2400" dirty="0" err="1"/>
              <a:t>deviceStatus</a:t>
            </a:r>
            <a:r>
              <a:rPr lang="en-CA" sz="2400" dirty="0"/>
              <a:t>} (hub: {hub})",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	client: </a:t>
            </a:r>
            <a:r>
              <a:rPr lang="en-CA" sz="2400" dirty="0" err="1"/>
              <a:t>twilioClient</a:t>
            </a:r>
            <a:r>
              <a:rPr lang="en-CA" sz="24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03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829E218-74FB-4455-98BE-F2C5BA8978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8D75FD-D4F9-4D11-B70D-82EFCB4CFA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9946B3-77BB-47FC-9D15-A106C2867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53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9221DC5-DCD9-4405-A217-1EC85DDF63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87F1B-9F89-447F-9063-121CAEAA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Et Voilà!</a:t>
            </a:r>
          </a:p>
        </p:txBody>
      </p:sp>
    </p:spTree>
    <p:extLst>
      <p:ext uri="{BB962C8B-B14F-4D97-AF65-F5344CB8AC3E}">
        <p14:creationId xmlns:p14="http://schemas.microsoft.com/office/powerpoint/2010/main" val="13150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8D7B-D288-4775-81AD-7A23545E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8000" dirty="0"/>
              <a:t>http://bit.ly/dotnetcalgary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840C-7EB5-4D4C-9C8A-09801C6F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Calgary .NET UG/</a:t>
            </a:r>
            <a:r>
              <a:rPr lang="en-CA"/>
              <a:t>Meetup slack</a:t>
            </a:r>
          </a:p>
        </p:txBody>
      </p:sp>
    </p:spTree>
    <p:extLst>
      <p:ext uri="{BB962C8B-B14F-4D97-AF65-F5344CB8AC3E}">
        <p14:creationId xmlns:p14="http://schemas.microsoft.com/office/powerpoint/2010/main" val="20061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75AB-5844-4B6F-BFD5-C66A04A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EventGrid</a:t>
            </a:r>
            <a:r>
              <a:rPr lang="en-CA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7FF31-363C-4435-8F6E-A035CB06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Build applications with event-based architecture (pub/sub)</a:t>
            </a:r>
          </a:p>
          <a:p>
            <a:pPr lvl="1"/>
            <a:r>
              <a:rPr lang="en-CA" sz="2800" dirty="0"/>
              <a:t>Reactive programming </a:t>
            </a:r>
          </a:p>
          <a:p>
            <a:r>
              <a:rPr lang="en-CA" sz="3200" dirty="0"/>
              <a:t>Support for Azure resources events and custom events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67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BE98-22F0-402C-A818-E8E9207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75C6-1EDC-424B-8F27-E3B3A92D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Events</a:t>
            </a:r>
            <a:r>
              <a:rPr lang="en-US" sz="3200" dirty="0"/>
              <a:t> - What happened.</a:t>
            </a:r>
          </a:p>
          <a:p>
            <a:r>
              <a:rPr lang="en-US" sz="3200" b="1" dirty="0"/>
              <a:t>Event sources/publishers</a:t>
            </a:r>
            <a:r>
              <a:rPr lang="en-US" sz="3200" dirty="0"/>
              <a:t> - Where the event took place.</a:t>
            </a:r>
          </a:p>
          <a:p>
            <a:r>
              <a:rPr lang="en-US" sz="3200" b="1" dirty="0"/>
              <a:t>Topics</a:t>
            </a:r>
            <a:r>
              <a:rPr lang="en-US" sz="3200" dirty="0"/>
              <a:t> - The endpoint where publishers send events.</a:t>
            </a:r>
          </a:p>
          <a:p>
            <a:r>
              <a:rPr lang="en-US" sz="3200" b="1" dirty="0"/>
              <a:t>Event subscriptions</a:t>
            </a:r>
            <a:r>
              <a:rPr lang="en-US" sz="3200" dirty="0"/>
              <a:t> - The endpoint or built-in mechanism to route events, sometimes to multiple handlers. Subscriptions are also used to filter incoming events.</a:t>
            </a:r>
          </a:p>
          <a:p>
            <a:r>
              <a:rPr lang="en-US" sz="3200" b="1" dirty="0"/>
              <a:t>Event handlers</a:t>
            </a:r>
            <a:r>
              <a:rPr lang="en-US" sz="3200" dirty="0"/>
              <a:t> - The application or service reacting to the event.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7032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842-896A-4AFA-A61B-6F6B1A09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F054-5F2A-49AD-96EA-9859E774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8466"/>
            <a:ext cx="10058400" cy="4023360"/>
          </a:xfrm>
        </p:spPr>
        <p:txBody>
          <a:bodyPr>
            <a:noAutofit/>
          </a:bodyPr>
          <a:lstStyle/>
          <a:p>
            <a:r>
              <a:rPr lang="en-US" b="1" dirty="0"/>
              <a:t>Simplicity</a:t>
            </a:r>
            <a:r>
              <a:rPr lang="en-US" dirty="0"/>
              <a:t> - Point and click to aim events from your Azure resource to any event handler or endpoint.</a:t>
            </a:r>
          </a:p>
          <a:p>
            <a:r>
              <a:rPr lang="en-US" b="1" dirty="0"/>
              <a:t>Advanced filtering</a:t>
            </a:r>
            <a:r>
              <a:rPr lang="en-US" dirty="0"/>
              <a:t> - Filter on event type or event publish path to ensure event handlers only receive relevant events.</a:t>
            </a:r>
          </a:p>
          <a:p>
            <a:r>
              <a:rPr lang="en-US" b="1" dirty="0"/>
              <a:t>Fan-out</a:t>
            </a:r>
            <a:r>
              <a:rPr lang="en-US" dirty="0"/>
              <a:t> - Subscribe multiple endpoints to the same event to send copies of the event to as many places as needed.</a:t>
            </a:r>
          </a:p>
          <a:p>
            <a:r>
              <a:rPr lang="en-US" b="1" dirty="0"/>
              <a:t>Reliability</a:t>
            </a:r>
            <a:r>
              <a:rPr lang="en-US" dirty="0"/>
              <a:t> - Utilize 24-hour retry with exponential back-off to ensure events are delivered.</a:t>
            </a:r>
          </a:p>
          <a:p>
            <a:r>
              <a:rPr lang="en-US" b="1" dirty="0"/>
              <a:t>Pay-per-event</a:t>
            </a:r>
            <a:r>
              <a:rPr lang="en-US" dirty="0"/>
              <a:t> - Pay only for the amount you use </a:t>
            </a:r>
            <a:r>
              <a:rPr lang="en-US" dirty="0" err="1"/>
              <a:t>EventGrid</a:t>
            </a:r>
            <a:r>
              <a:rPr lang="en-US" dirty="0"/>
              <a:t>.</a:t>
            </a:r>
          </a:p>
          <a:p>
            <a:r>
              <a:rPr lang="en-US" b="1" dirty="0"/>
              <a:t>High throughput</a:t>
            </a:r>
            <a:r>
              <a:rPr lang="en-US" dirty="0"/>
              <a:t> - Build high-volume workloads on </a:t>
            </a:r>
            <a:r>
              <a:rPr lang="en-US" dirty="0" err="1"/>
              <a:t>EventGrid</a:t>
            </a:r>
            <a:r>
              <a:rPr lang="en-US" dirty="0"/>
              <a:t> with support for millions of events per second.</a:t>
            </a:r>
          </a:p>
          <a:p>
            <a:r>
              <a:rPr lang="en-US" b="1" dirty="0"/>
              <a:t>Built-in Events</a:t>
            </a:r>
            <a:r>
              <a:rPr lang="en-US" dirty="0"/>
              <a:t> - Get up and running quickly with resource-defined built-in events.</a:t>
            </a:r>
          </a:p>
          <a:p>
            <a:r>
              <a:rPr lang="en-US" b="1" dirty="0"/>
              <a:t>Custom Events</a:t>
            </a:r>
            <a:r>
              <a:rPr lang="en-US" dirty="0"/>
              <a:t> - use </a:t>
            </a:r>
            <a:r>
              <a:rPr lang="en-US" dirty="0" err="1"/>
              <a:t>EventGrid</a:t>
            </a:r>
            <a:r>
              <a:rPr lang="en-US" dirty="0"/>
              <a:t> route, filter, and reliably deliver custom events in your app.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87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145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9" name="Rectangle 147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10" name="Straight Connector 149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1" name="Rectangle 151">
            <a:extLst>
              <a:ext uri="{FF2B5EF4-FFF2-40B4-BE49-F238E27FC236}">
                <a16:creationId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2" name="Rectangle 153">
            <a:extLst>
              <a:ext uri="{FF2B5EF4-FFF2-40B4-BE49-F238E27FC236}">
                <a16:creationId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3" name="Rectangle 155">
            <a:extLst>
              <a:ext uri="{FF2B5EF4-FFF2-40B4-BE49-F238E27FC236}">
                <a16:creationId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14" name="Straight Connector 157">
            <a:extLst>
              <a:ext uri="{FF2B5EF4-FFF2-40B4-BE49-F238E27FC236}">
                <a16:creationId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s://docs.microsoft.com/en-gb/azure/event-grid/media/overview/functional-model.png">
            <a:extLst>
              <a:ext uri="{FF2B5EF4-FFF2-40B4-BE49-F238E27FC236}">
                <a16:creationId xmlns:a16="http://schemas.microsoft.com/office/drawing/2014/main" id="{1F366FCC-CE67-4D81-8CF7-79883AE5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06" y="44220"/>
            <a:ext cx="8448223" cy="52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AAE82-E3D2-4EAA-95CC-8649D87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5385518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Supported Scenarios</a:t>
            </a:r>
          </a:p>
        </p:txBody>
      </p:sp>
    </p:spTree>
    <p:extLst>
      <p:ext uri="{BB962C8B-B14F-4D97-AF65-F5344CB8AC3E}">
        <p14:creationId xmlns:p14="http://schemas.microsoft.com/office/powerpoint/2010/main" val="100094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09-5FC0-4F15-9DEE-30E64DA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512C-4564-4E25-805E-3CF31E55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10 seconds</a:t>
            </a:r>
          </a:p>
          <a:p>
            <a:r>
              <a:rPr lang="en-CA" sz="2800" dirty="0">
                <a:solidFill>
                  <a:schemeClr val="tx1"/>
                </a:solidFill>
              </a:rPr>
              <a:t>30 seconds</a:t>
            </a:r>
          </a:p>
          <a:p>
            <a:r>
              <a:rPr lang="en-CA" sz="2800" dirty="0">
                <a:solidFill>
                  <a:schemeClr val="tx1"/>
                </a:solidFill>
              </a:rPr>
              <a:t>1 minute</a:t>
            </a:r>
          </a:p>
          <a:p>
            <a:r>
              <a:rPr lang="en-CA" sz="2800" dirty="0">
                <a:solidFill>
                  <a:schemeClr val="tx1"/>
                </a:solidFill>
              </a:rPr>
              <a:t>5 minutes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10 minutes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30 minutes</a:t>
            </a:r>
          </a:p>
          <a:p>
            <a:r>
              <a:rPr lang="en-CA" sz="2800" dirty="0">
                <a:solidFill>
                  <a:schemeClr val="tx1"/>
                </a:solidFill>
              </a:rPr>
              <a:t>1 hour</a:t>
            </a:r>
          </a:p>
          <a:p>
            <a:r>
              <a:rPr lang="en-US" sz="2800" dirty="0">
                <a:solidFill>
                  <a:schemeClr val="tx1"/>
                </a:solidFill>
              </a:rPr>
              <a:t>After one hour, event delivery is retried once an hour for up-to 24 hours</a:t>
            </a:r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D61D-C8B1-4C2F-9A83-FF492FA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there life after 24 hours?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8C3-181D-48A5-A68E-9BF21DFF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No. </a:t>
            </a:r>
          </a:p>
          <a:p>
            <a:r>
              <a:rPr lang="en-CA" sz="2800" dirty="0">
                <a:solidFill>
                  <a:schemeClr val="tx1"/>
                </a:solidFill>
              </a:rPr>
              <a:t>But scientists are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23192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06B8-8367-43D4-9AA8-6842398E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BC96-1C24-44D6-BA75-1A4EFB9E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2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"topic":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"subject":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"id":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</a:t>
            </a:r>
            <a:r>
              <a:rPr lang="en-CA" sz="1900" b="1" dirty="0" err="1">
                <a:solidFill>
                  <a:schemeClr val="tx1"/>
                </a:solidFill>
              </a:rPr>
              <a:t>eventType</a:t>
            </a:r>
            <a:r>
              <a:rPr lang="en-CA" sz="1900" b="1" dirty="0">
                <a:solidFill>
                  <a:schemeClr val="tx1"/>
                </a:solidFill>
              </a:rPr>
              <a:t>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</a:t>
            </a:r>
            <a:r>
              <a:rPr lang="en-CA" sz="1900" b="1" dirty="0" err="1">
                <a:solidFill>
                  <a:schemeClr val="tx1"/>
                </a:solidFill>
              </a:rPr>
              <a:t>eventTime</a:t>
            </a:r>
            <a:r>
              <a:rPr lang="en-CA" sz="1900" b="1" dirty="0">
                <a:solidFill>
                  <a:schemeClr val="tx1"/>
                </a:solidFill>
              </a:rPr>
              <a:t>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"data":{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  object-unique-to-each-publisher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</a:t>
            </a:r>
            <a:r>
              <a:rPr lang="en-CA" sz="1900" b="1" dirty="0" err="1">
                <a:solidFill>
                  <a:schemeClr val="tx1"/>
                </a:solidFill>
              </a:rPr>
              <a:t>dataVersion</a:t>
            </a:r>
            <a:r>
              <a:rPr lang="en-CA" sz="1900" b="1" dirty="0">
                <a:solidFill>
                  <a:schemeClr val="tx1"/>
                </a:solidFill>
              </a:rPr>
              <a:t>": string,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  "</a:t>
            </a:r>
            <a:r>
              <a:rPr lang="en-CA" sz="1900" b="1" dirty="0" err="1">
                <a:solidFill>
                  <a:schemeClr val="tx1"/>
                </a:solidFill>
              </a:rPr>
              <a:t>metadataVersion</a:t>
            </a:r>
            <a:r>
              <a:rPr lang="en-CA" sz="1900" b="1" dirty="0">
                <a:solidFill>
                  <a:schemeClr val="tx1"/>
                </a:solidFill>
              </a:rPr>
              <a:t>": string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900" b="1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0200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827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segoe-ui_semibold</vt:lpstr>
      <vt:lpstr>Retrospect</vt:lpstr>
      <vt:lpstr>Azure EventGrid</vt:lpstr>
      <vt:lpstr>Messaging solutions</vt:lpstr>
      <vt:lpstr>Why EventGrid?</vt:lpstr>
      <vt:lpstr>Concepts</vt:lpstr>
      <vt:lpstr>Capabilities</vt:lpstr>
      <vt:lpstr>Supported Scenarios</vt:lpstr>
      <vt:lpstr>When things go wrong</vt:lpstr>
      <vt:lpstr>Is there life after 24 hours?</vt:lpstr>
      <vt:lpstr>Event schema</vt:lpstr>
      <vt:lpstr>Event Types: IoT Hub</vt:lpstr>
      <vt:lpstr>Building Device Notifications</vt:lpstr>
      <vt:lpstr>Objective</vt:lpstr>
      <vt:lpstr>Step 1 – Create Key Vault</vt:lpstr>
      <vt:lpstr>Step 2 – Create and Deploy a Function</vt:lpstr>
      <vt:lpstr>Step 3 – EventGrid Subscription for IoT Hub</vt:lpstr>
      <vt:lpstr>Step 4 – EventGrid Authentication</vt:lpstr>
      <vt:lpstr>Step 5a – Register with Twilio / SendGrid</vt:lpstr>
      <vt:lpstr>Step 5b –Twilio Settings for Function</vt:lpstr>
      <vt:lpstr>Step 6, 7, 8, 9 – Security (aka Fun Part)</vt:lpstr>
      <vt:lpstr>Step 10a - Retrieving Twilio Credentials</vt:lpstr>
      <vt:lpstr>Step 10b – Mapping Twilio Credentials</vt:lpstr>
      <vt:lpstr>Step 11 - Handling EventGrid Messages</vt:lpstr>
      <vt:lpstr>Et Voilà!</vt:lpstr>
      <vt:lpstr>http://bit.ly/dotnetcalgary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EventGrid</dc:title>
  <dc:creator>Sean Feldman</dc:creator>
  <cp:lastModifiedBy>Sean Feldman</cp:lastModifiedBy>
  <cp:revision>1</cp:revision>
  <dcterms:created xsi:type="dcterms:W3CDTF">2018-04-21T05:53:17Z</dcterms:created>
  <dcterms:modified xsi:type="dcterms:W3CDTF">2018-04-21T21:13:02Z</dcterms:modified>
</cp:coreProperties>
</file>