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aquette" userId="b913bb925262eedf" providerId="LiveId" clId="{D1203F28-DBAA-4C52-8AC8-3764DBA47D93}"/>
    <pc:docChg chg="undo custSel addSld modSld">
      <pc:chgData name="David Paquette" userId="b913bb925262eedf" providerId="LiveId" clId="{D1203F28-DBAA-4C52-8AC8-3764DBA47D93}" dt="2018-04-20T02:03:44.897" v="2306" actId="20577"/>
      <pc:docMkLst>
        <pc:docMk/>
      </pc:docMkLst>
      <pc:sldChg chg="modSp add">
        <pc:chgData name="David Paquette" userId="b913bb925262eedf" providerId="LiveId" clId="{D1203F28-DBAA-4C52-8AC8-3764DBA47D93}" dt="2018-04-16T01:53:50.381" v="31" actId="113"/>
        <pc:sldMkLst>
          <pc:docMk/>
          <pc:sldMk cId="1613578654" sldId="259"/>
        </pc:sldMkLst>
        <pc:spChg chg="mod">
          <ac:chgData name="David Paquette" userId="b913bb925262eedf" providerId="LiveId" clId="{D1203F28-DBAA-4C52-8AC8-3764DBA47D93}" dt="2018-04-16T01:52:40.034" v="13" actId="20577"/>
          <ac:spMkLst>
            <pc:docMk/>
            <pc:sldMk cId="1613578654" sldId="259"/>
            <ac:spMk id="2" creationId="{5450C64E-0198-45BF-B0AB-1BEFB2F5B53C}"/>
          </ac:spMkLst>
        </pc:spChg>
        <pc:spChg chg="mod">
          <ac:chgData name="David Paquette" userId="b913bb925262eedf" providerId="LiveId" clId="{D1203F28-DBAA-4C52-8AC8-3764DBA47D93}" dt="2018-04-16T01:53:50.381" v="31" actId="113"/>
          <ac:spMkLst>
            <pc:docMk/>
            <pc:sldMk cId="1613578654" sldId="259"/>
            <ac:spMk id="3" creationId="{0212E5F0-D295-4019-A4A9-696AC2698912}"/>
          </ac:spMkLst>
        </pc:spChg>
      </pc:sldChg>
      <pc:sldChg chg="modSp add">
        <pc:chgData name="David Paquette" userId="b913bb925262eedf" providerId="LiveId" clId="{D1203F28-DBAA-4C52-8AC8-3764DBA47D93}" dt="2018-04-16T01:58:29.889" v="752" actId="113"/>
        <pc:sldMkLst>
          <pc:docMk/>
          <pc:sldMk cId="2108865140" sldId="260"/>
        </pc:sldMkLst>
        <pc:spChg chg="mod">
          <ac:chgData name="David Paquette" userId="b913bb925262eedf" providerId="LiveId" clId="{D1203F28-DBAA-4C52-8AC8-3764DBA47D93}" dt="2018-04-16T01:54:08.460" v="47" actId="20577"/>
          <ac:spMkLst>
            <pc:docMk/>
            <pc:sldMk cId="2108865140" sldId="260"/>
            <ac:spMk id="2" creationId="{D63AAC84-EDC0-4BED-BC89-F7C1B1C2ECD7}"/>
          </ac:spMkLst>
        </pc:spChg>
        <pc:spChg chg="mod">
          <ac:chgData name="David Paquette" userId="b913bb925262eedf" providerId="LiveId" clId="{D1203F28-DBAA-4C52-8AC8-3764DBA47D93}" dt="2018-04-16T01:58:29.889" v="752" actId="113"/>
          <ac:spMkLst>
            <pc:docMk/>
            <pc:sldMk cId="2108865140" sldId="260"/>
            <ac:spMk id="3" creationId="{B3124145-803B-4921-8163-88E89B9B52E8}"/>
          </ac:spMkLst>
        </pc:spChg>
      </pc:sldChg>
      <pc:sldChg chg="modSp add">
        <pc:chgData name="David Paquette" userId="b913bb925262eedf" providerId="LiveId" clId="{D1203F28-DBAA-4C52-8AC8-3764DBA47D93}" dt="2018-04-20T02:03:44.897" v="2306" actId="20577"/>
        <pc:sldMkLst>
          <pc:docMk/>
          <pc:sldMk cId="3699065517" sldId="261"/>
        </pc:sldMkLst>
        <pc:spChg chg="mod">
          <ac:chgData name="David Paquette" userId="b913bb925262eedf" providerId="LiveId" clId="{D1203F28-DBAA-4C52-8AC8-3764DBA47D93}" dt="2018-04-16T01:58:55.188" v="778" actId="20577"/>
          <ac:spMkLst>
            <pc:docMk/>
            <pc:sldMk cId="3699065517" sldId="261"/>
            <ac:spMk id="2" creationId="{635ED99B-73F0-4515-B59C-53BC4D66C6AB}"/>
          </ac:spMkLst>
        </pc:spChg>
        <pc:spChg chg="mod">
          <ac:chgData name="David Paquette" userId="b913bb925262eedf" providerId="LiveId" clId="{D1203F28-DBAA-4C52-8AC8-3764DBA47D93}" dt="2018-04-20T02:03:44.897" v="2306" actId="20577"/>
          <ac:spMkLst>
            <pc:docMk/>
            <pc:sldMk cId="3699065517" sldId="261"/>
            <ac:spMk id="3" creationId="{93781A6B-BFAA-4A47-B457-26F6157403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FC87-6F32-4D15-A1A0-79A48ADF7A9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83D29-0666-49B2-B9CE-21066032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collection of software services, apps, and connectors that work together to turn your unrelated sources of data into coherent, visually immersive, and interactive insights.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83D29-0666-49B2-B9CE-210660321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 consists of a Windows desktop application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 Desktop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 online SaaS 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as a 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service called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 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mobile Power BI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available on mobile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83D29-0666-49B2-B9CE-210660321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5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1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8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3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osmos_powerb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891F-8247-4578-889E-CF6D03AE7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Power 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33D69-E1EC-4524-9FB7-8721C094B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A7F4-1BDC-4D48-BE60-CCEC63B8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Turn unrelated sources into fancy visuals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4E9B9-E6BF-4CEC-901B-42BE61250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363" y="2428875"/>
            <a:ext cx="9753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CD81-B25A-458B-8CA6-4DE27108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Power BI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89785-2557-4519-B5E0-FB2C6B9E0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8880" y="1821096"/>
            <a:ext cx="80454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5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C64E-0198-45BF-B0AB-1BEFB2F5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E5F0-D295-4019-A4A9-696AC269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Bring data into Power BI Desktop, and </a:t>
            </a:r>
            <a:r>
              <a:rPr lang="en-US" b="1" dirty="0"/>
              <a:t>create a report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Publish </a:t>
            </a:r>
            <a:r>
              <a:rPr lang="en-US" dirty="0"/>
              <a:t>to the Power BI service, where you create new visualizations or build dashboards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 your dashboards with others, especially people who are on the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b="1" dirty="0"/>
              <a:t>View </a:t>
            </a:r>
            <a:r>
              <a:rPr lang="en-US" dirty="0"/>
              <a:t>and </a:t>
            </a:r>
            <a:r>
              <a:rPr lang="en-US" b="1" dirty="0"/>
              <a:t>interact </a:t>
            </a:r>
            <a:r>
              <a:rPr lang="en-US" dirty="0"/>
              <a:t>with shared dashboards and reports in Power BI Mobile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7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AC84-EDC0-4BED-BC89-F7C1B1C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4145-803B-4921-8163-88E89B9B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Visualizations</a:t>
            </a:r>
          </a:p>
          <a:p>
            <a:pPr lvl="1"/>
            <a:r>
              <a:rPr lang="en-CA" dirty="0"/>
              <a:t>Some visual representation of data (chart, graph, map, etc.)</a:t>
            </a:r>
          </a:p>
          <a:p>
            <a:r>
              <a:rPr lang="en-CA" b="1" dirty="0"/>
              <a:t>Dataset</a:t>
            </a:r>
          </a:p>
          <a:p>
            <a:pPr lvl="1"/>
            <a:r>
              <a:rPr lang="en-CA" dirty="0"/>
              <a:t>Collection of data that Power BI uses to create visuals</a:t>
            </a:r>
          </a:p>
          <a:p>
            <a:pPr lvl="1"/>
            <a:r>
              <a:rPr lang="en-CA" dirty="0"/>
              <a:t>Connectors enable pulling in data from different sources</a:t>
            </a:r>
          </a:p>
          <a:p>
            <a:r>
              <a:rPr lang="en-CA" b="1" dirty="0"/>
              <a:t>Reports</a:t>
            </a:r>
          </a:p>
          <a:p>
            <a:pPr lvl="1"/>
            <a:r>
              <a:rPr lang="en-CA" dirty="0"/>
              <a:t>A collection of visualizations that appear on one or more pages</a:t>
            </a:r>
          </a:p>
          <a:p>
            <a:r>
              <a:rPr lang="en-CA" b="1" dirty="0"/>
              <a:t>Dashboards</a:t>
            </a:r>
          </a:p>
          <a:p>
            <a:pPr lvl="1"/>
            <a:r>
              <a:rPr lang="en-CA" dirty="0"/>
              <a:t>A collection of visualizations from a single page that you can share with others</a:t>
            </a:r>
          </a:p>
          <a:p>
            <a:r>
              <a:rPr lang="en-CA" b="1" dirty="0"/>
              <a:t>Tile</a:t>
            </a:r>
          </a:p>
          <a:p>
            <a:pPr lvl="1"/>
            <a:r>
              <a:rPr lang="en-CA" dirty="0"/>
              <a:t>A single visualization found in a report or on a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6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D99B-73F0-4515-B59C-53BC4D66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 On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1A6B-BFAA-4A47-B457-26F61574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Install Power BI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Get temperature and location data using the Azure </a:t>
            </a:r>
            <a:r>
              <a:rPr lang="en-CA" dirty="0" err="1"/>
              <a:t>CosmosDB</a:t>
            </a:r>
            <a:r>
              <a:rPr lang="en-CA" dirty="0"/>
              <a:t> connector 	</a:t>
            </a:r>
            <a:r>
              <a:rPr lang="en-CA" dirty="0">
                <a:hlinkClick r:id="rId2"/>
              </a:rPr>
              <a:t>http://bit.ly/cosmos_powerbi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</a:t>
            </a:r>
            <a:r>
              <a:rPr lang="en-CA" b="1" dirty="0"/>
              <a:t>Map</a:t>
            </a:r>
            <a:r>
              <a:rPr lang="en-CA" dirty="0"/>
              <a:t> visual, showing </a:t>
            </a:r>
            <a:r>
              <a:rPr lang="en-CA" b="1" dirty="0"/>
              <a:t>Average</a:t>
            </a:r>
            <a:r>
              <a:rPr lang="en-CA" dirty="0"/>
              <a:t> temperature in each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line chart visual showing </a:t>
            </a:r>
            <a:r>
              <a:rPr lang="en-CA" b="1" dirty="0"/>
              <a:t>Average</a:t>
            </a:r>
            <a:r>
              <a:rPr lang="en-CA" dirty="0"/>
              <a:t> temperature </a:t>
            </a:r>
          </a:p>
          <a:p>
            <a:pPr marL="292608" lvl="1" indent="0">
              <a:buNone/>
            </a:pPr>
            <a:r>
              <a:rPr lang="en-CA" dirty="0"/>
              <a:t>	Hint: This should look like a sine wave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</a:t>
            </a:r>
            <a:r>
              <a:rPr lang="en-CA" b="1" dirty="0"/>
              <a:t>report level filter</a:t>
            </a:r>
            <a:r>
              <a:rPr lang="en-CA" dirty="0"/>
              <a:t> to only show data where </a:t>
            </a:r>
            <a:r>
              <a:rPr lang="en-CA" b="1" dirty="0"/>
              <a:t>fit = 1</a:t>
            </a:r>
          </a:p>
          <a:p>
            <a:pPr marL="292608" lvl="1" indent="0">
              <a:buNone/>
            </a:pPr>
            <a:r>
              <a:rPr lang="en-CA" dirty="0"/>
              <a:t>	Optional) Add a report level filter to only show data in the last 2 days (including today)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</a:t>
            </a:r>
            <a:r>
              <a:rPr lang="en-CA" b="1" dirty="0"/>
              <a:t>Multi Row Card </a:t>
            </a:r>
            <a:r>
              <a:rPr lang="en-CA" dirty="0"/>
              <a:t>showing the </a:t>
            </a:r>
            <a:r>
              <a:rPr lang="en-CA" b="1" dirty="0"/>
              <a:t>temperature</a:t>
            </a:r>
            <a:r>
              <a:rPr lang="en-CA" dirty="0"/>
              <a:t> and </a:t>
            </a:r>
            <a:r>
              <a:rPr lang="en-CA" b="1" dirty="0" err="1"/>
              <a:t>deviceid</a:t>
            </a:r>
            <a:r>
              <a:rPr lang="en-CA" dirty="0"/>
              <a:t> from </a:t>
            </a:r>
            <a:r>
              <a:rPr lang="en-CA" b="1" dirty="0" err="1"/>
              <a:t>rollingAverage</a:t>
            </a: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Stretch Goals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CA" dirty="0"/>
              <a:t>Modify the query to only return the columns that your report actually uses (Time, Temperature, Latitude and Longitude)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CA" dirty="0"/>
              <a:t>Modify the query to only show data from the last hour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CA" dirty="0"/>
              <a:t>Explore the available visuals, </a:t>
            </a:r>
            <a:r>
              <a:rPr lang="en-CA"/>
              <a:t>build something cool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55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750</TotalTime>
  <Words>176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Retrospect</vt:lpstr>
      <vt:lpstr>Power BI</vt:lpstr>
      <vt:lpstr>Turn unrelated sources into fancy visuals</vt:lpstr>
      <vt:lpstr>Parts of Power BI</vt:lpstr>
      <vt:lpstr>Common Flow</vt:lpstr>
      <vt:lpstr>Building Blocks</vt:lpstr>
      <vt:lpstr>Hands 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David Paquette</dc:creator>
  <cp:lastModifiedBy>David Paquette</cp:lastModifiedBy>
  <cp:revision>4</cp:revision>
  <dcterms:created xsi:type="dcterms:W3CDTF">2018-04-16T01:44:51Z</dcterms:created>
  <dcterms:modified xsi:type="dcterms:W3CDTF">2018-04-20T02:03:45Z</dcterms:modified>
</cp:coreProperties>
</file>