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06/06/2018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334108" y="4303196"/>
            <a:ext cx="8342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 algn="just"/>
            <a:r>
              <a:rPr lang="pt-PT" sz="2000" b="1" dirty="0"/>
              <a:t>2 </a:t>
            </a:r>
            <a:r>
              <a:rPr lang="pt-PT" sz="2000" dirty="0"/>
              <a:t>- Prove se realmente o argumento matemático abaixo é verdadeiro  através da aplicação de princípio de indução matemática. (8 </a:t>
            </a:r>
            <a:r>
              <a:rPr lang="pt-PT" sz="2000" dirty="0" err="1"/>
              <a:t>val</a:t>
            </a:r>
            <a:r>
              <a:rPr lang="pt-PT" sz="20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/>
              <p:nvPr/>
            </p:nvSpPr>
            <p:spPr>
              <a:xfrm>
                <a:off x="-313965" y="5257058"/>
                <a:ext cx="4160990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pt-P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pt-P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  <m:sup/>
                      </m:sSup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965" y="5257058"/>
                <a:ext cx="4160990" cy="493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/>
              <p:nvPr/>
            </p:nvSpPr>
            <p:spPr>
              <a:xfrm>
                <a:off x="3286435" y="5308112"/>
                <a:ext cx="4682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PT" sz="2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PT" sz="2400" dirty="0"/>
                  <a:t>+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400" dirty="0"/>
                  <a:t>…+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PT" sz="2400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35" y="5308112"/>
                <a:ext cx="4682720" cy="461665"/>
              </a:xfrm>
              <a:prstGeom prst="rect">
                <a:avLst/>
              </a:prstGeom>
              <a:blipFill>
                <a:blip r:embed="rId3"/>
                <a:stretch>
                  <a:fillRect l="-260" t="-10667" b="-30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Imagem 1" descr="A minha fotografia">
            <a:extLst>
              <a:ext uri="{FF2B5EF4-FFF2-40B4-BE49-F238E27FC236}">
                <a16:creationId xmlns:a16="http://schemas.microsoft.com/office/drawing/2014/main" id="{9D81E4F0-D301-4B75-A2CC-8F9AF5F9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2" y="237604"/>
            <a:ext cx="1353447" cy="11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CCF65319-401A-483D-A499-1C093F8A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235" y="237604"/>
            <a:ext cx="6899052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INSTITUTO SUPERIOR POLITÉCNICO MARAVILHA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DEPARTAMENTO DE CIÊNCIAS E TECNOLOGIAS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3E03DA0-2107-4009-9BDA-C155C061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18592"/>
            <a:ext cx="8281087" cy="103028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Avaliação de Lógica Computacional</a:t>
            </a: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CURSO: Licenciatura Em Engenharia Informática</a:t>
            </a: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1º ANO	Iº SEMESTRE	Duração: 90 min.		DATA:</a:t>
            </a:r>
            <a:r>
              <a:rPr lang="pt-PT" altLang="pt-PT" b="1" dirty="0">
                <a:latin typeface="Calibri" panose="020F0502020204030204" pitchFamily="34" charset="0"/>
              </a:rPr>
              <a:t>06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/06/2018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2FCA35-FCF9-41C9-B7FE-8B6B5F873C8A}"/>
              </a:ext>
            </a:extLst>
          </p:cNvPr>
          <p:cNvSpPr/>
          <p:nvPr/>
        </p:nvSpPr>
        <p:spPr>
          <a:xfrm>
            <a:off x="899592" y="3420058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</a:t>
            </a:r>
            <a:r>
              <a:rPr lang="pt-PT" sz="2400" dirty="0"/>
              <a:t>( p → ( q ∧ ( q → r ) ) ) ∧ ( p ∧ ~r 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DC1120-17CD-461F-A2DF-89BE6AA14B12}"/>
              </a:ext>
            </a:extLst>
          </p:cNvPr>
          <p:cNvSpPr/>
          <p:nvPr/>
        </p:nvSpPr>
        <p:spPr>
          <a:xfrm>
            <a:off x="334108" y="2996952"/>
            <a:ext cx="8342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 algn="just"/>
            <a:r>
              <a:rPr lang="pt-PT" sz="2000" b="1" dirty="0"/>
              <a:t>1 </a:t>
            </a:r>
            <a:r>
              <a:rPr lang="pt-PT" sz="2000" dirty="0"/>
              <a:t>– Transforme a fórmula abaixo na FNC e na forma </a:t>
            </a:r>
            <a:r>
              <a:rPr lang="pt-PT" sz="2000" dirty="0" err="1"/>
              <a:t>clausal</a:t>
            </a:r>
            <a:r>
              <a:rPr lang="pt-PT" sz="2000" dirty="0"/>
              <a:t>. (12 </a:t>
            </a:r>
            <a:r>
              <a:rPr lang="pt-PT" sz="2000" dirty="0" err="1"/>
              <a:t>val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90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wrap="none">
        <a:spAutoFit/>
      </a:bodyPr>
      <a:lstStyle>
        <a:defPPr algn="l">
          <a:defRPr sz="5400" i="1" smtClean="0">
            <a:latin typeface="Cambria Math" panose="02040503050406030204" pitchFamily="18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9351</TotalTime>
  <Words>96</Words>
  <Application>Microsoft Office PowerPoint</Application>
  <PresentationFormat>Apresentação no Ecrã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Cambria Math</vt:lpstr>
      <vt:lpstr>Century Schoolbook</vt:lpstr>
      <vt:lpstr>Times New Roman</vt:lpstr>
      <vt:lpstr>Wingdings</vt:lpstr>
      <vt:lpstr>Wingdings 2</vt:lpstr>
      <vt:lpstr>Balcão Envidraçado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Lígica Computacional - Zinga - 2018</dc:title>
  <dc:creator>h</dc:creator>
  <cp:lastModifiedBy>Zinga Pd</cp:lastModifiedBy>
  <cp:revision>472</cp:revision>
  <dcterms:created xsi:type="dcterms:W3CDTF">2014-02-25T15:14:59Z</dcterms:created>
  <dcterms:modified xsi:type="dcterms:W3CDTF">2018-06-06T08:48:13Z</dcterms:modified>
</cp:coreProperties>
</file>