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306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10/05/2018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0228" y="1052736"/>
            <a:ext cx="6828147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Computacional. 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BA9FC-2CC7-42EF-95B1-6836EF190152}"/>
              </a:ext>
            </a:extLst>
          </p:cNvPr>
          <p:cNvSpPr txBox="1">
            <a:spLocks/>
          </p:cNvSpPr>
          <p:nvPr/>
        </p:nvSpPr>
        <p:spPr>
          <a:xfrm>
            <a:off x="1835696" y="3284983"/>
            <a:ext cx="7128792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600" dirty="0">
                <a:solidFill>
                  <a:schemeClr val="tx1"/>
                </a:solidFill>
              </a:rPr>
              <a:t>Tema 5: Sistemas Dedutivos.</a:t>
            </a:r>
          </a:p>
          <a:p>
            <a:endParaRPr lang="pt-PT" sz="32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EFFD9AE-99B9-448A-BE9E-95A155EE3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86BEB1D-BE3C-4512-A0AB-FC3E292BA205}"/>
              </a:ext>
            </a:extLst>
          </p:cNvPr>
          <p:cNvSpPr txBox="1">
            <a:spLocks/>
          </p:cNvSpPr>
          <p:nvPr/>
        </p:nvSpPr>
        <p:spPr>
          <a:xfrm>
            <a:off x="2011396" y="5337211"/>
            <a:ext cx="7128792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>
                <a:solidFill>
                  <a:schemeClr val="tx1"/>
                </a:solidFill>
              </a:rPr>
              <a:t>Exercícios.</a:t>
            </a:r>
          </a:p>
          <a:p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209502" y="167146"/>
            <a:ext cx="8475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Prove se realmente os argumentos matemáticos abaixo são verdadeiros  através da aplicação de princípios de indução matemática.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992ECF-AC3C-47F2-B1DD-9820FB68CCC3}"/>
              </a:ext>
            </a:extLst>
          </p:cNvPr>
          <p:cNvSpPr/>
          <p:nvPr/>
        </p:nvSpPr>
        <p:spPr>
          <a:xfrm>
            <a:off x="183911" y="2419148"/>
            <a:ext cx="2531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Fórmula: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AC1B4BC-00BD-467B-9A42-62B6A8E7B846}"/>
                  </a:ext>
                </a:extLst>
              </p:cNvPr>
              <p:cNvSpPr/>
              <p:nvPr/>
            </p:nvSpPr>
            <p:spPr>
              <a:xfrm>
                <a:off x="843058" y="3162356"/>
                <a:ext cx="8285319" cy="855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</m:sup>
                    </m:sSup>
                  </m:oMath>
                </a14:m>
                <a:r>
                  <a:rPr lang="pt-PT" sz="2800" dirty="0"/>
                  <a:t>1+2+11+20+…+n(n</a:t>
                </a:r>
                <a:r>
                  <a:rPr lang="pt-BR" sz="2800" dirty="0"/>
                  <a:t>+</a:t>
                </a:r>
                <a:r>
                  <a:rPr lang="pt-PT" sz="2800" dirty="0"/>
                  <a:t>1) 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pt-PT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num>
                          <m:den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  <m:sup/>
                    </m:sSup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AC1B4BC-00BD-467B-9A42-62B6A8E7B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58" y="3162356"/>
                <a:ext cx="8285319" cy="855171"/>
              </a:xfrm>
              <a:prstGeom prst="rect">
                <a:avLst/>
              </a:prstGeom>
              <a:blipFill>
                <a:blip r:embed="rId2"/>
                <a:stretch>
                  <a:fillRect b="-78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7338516-E3E1-41E4-8C3C-B54C7F0BB1E0}"/>
                  </a:ext>
                </a:extLst>
              </p:cNvPr>
              <p:cNvSpPr/>
              <p:nvPr/>
            </p:nvSpPr>
            <p:spPr>
              <a:xfrm>
                <a:off x="848412" y="4068054"/>
                <a:ext cx="7637247" cy="857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</m:sup>
                    </m:sSup>
                  </m:oMath>
                </a14:m>
                <a:r>
                  <a:rPr lang="pt-PT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28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800" dirty="0"/>
                  <a:t>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800" dirty="0"/>
                  <a:t>+…+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2800" dirty="0"/>
                  <a:t> 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pt-PT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  <m:sup/>
                    </m:sSup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7338516-E3E1-41E4-8C3C-B54C7F0BB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4068054"/>
                <a:ext cx="7637247" cy="857351"/>
              </a:xfrm>
              <a:prstGeom prst="rect">
                <a:avLst/>
              </a:prstGeom>
              <a:blipFill>
                <a:blip r:embed="rId3"/>
                <a:stretch>
                  <a:fillRect b="-70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14E89B12-D49A-43CD-A9BA-0A6505BC3592}"/>
              </a:ext>
            </a:extLst>
          </p:cNvPr>
          <p:cNvSpPr/>
          <p:nvPr/>
        </p:nvSpPr>
        <p:spPr>
          <a:xfrm>
            <a:off x="209502" y="3335874"/>
            <a:ext cx="749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(a)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345D47-79D2-476A-875E-20CFB2D24ED3}"/>
              </a:ext>
            </a:extLst>
          </p:cNvPr>
          <p:cNvSpPr/>
          <p:nvPr/>
        </p:nvSpPr>
        <p:spPr>
          <a:xfrm>
            <a:off x="206930" y="4191045"/>
            <a:ext cx="749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D2C6667-2BC7-4473-AF72-3CAFD391AA4F}"/>
                  </a:ext>
                </a:extLst>
              </p:cNvPr>
              <p:cNvSpPr/>
              <p:nvPr/>
            </p:nvSpPr>
            <p:spPr>
              <a:xfrm>
                <a:off x="843058" y="5005406"/>
                <a:ext cx="4160990" cy="560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sz="28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pt-PT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/>
                    </m:sSup>
                  </m:oMath>
                </a14:m>
                <a:r>
                  <a:rPr lang="pt-PT" sz="2800" dirty="0"/>
                  <a:t>≠ 1</a:t>
                </a:r>
              </a:p>
            </p:txBody>
          </p:sp>
        </mc:Choice>
        <mc:Fallback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D2C6667-2BC7-4473-AF72-3CAFD391A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58" y="5005406"/>
                <a:ext cx="4160990" cy="560090"/>
              </a:xfrm>
              <a:prstGeom prst="rect">
                <a:avLst/>
              </a:prstGeom>
              <a:blipFill>
                <a:blip r:embed="rId4"/>
                <a:stretch>
                  <a:fillRect t="-4348" b="-293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>
            <a:extLst>
              <a:ext uri="{FF2B5EF4-FFF2-40B4-BE49-F238E27FC236}">
                <a16:creationId xmlns:a16="http://schemas.microsoft.com/office/drawing/2014/main" id="{AF2857A7-8494-43F2-AB0B-D33D5D167049}"/>
              </a:ext>
            </a:extLst>
          </p:cNvPr>
          <p:cNvSpPr/>
          <p:nvPr/>
        </p:nvSpPr>
        <p:spPr>
          <a:xfrm>
            <a:off x="157442" y="5022426"/>
            <a:ext cx="749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(c)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A97BAC95-B4A9-4F16-A533-5237B729FFBA}"/>
                  </a:ext>
                </a:extLst>
              </p:cNvPr>
              <p:cNvSpPr/>
              <p:nvPr/>
            </p:nvSpPr>
            <p:spPr>
              <a:xfrm>
                <a:off x="1048040" y="5663172"/>
                <a:ext cx="7637247" cy="742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/>
                    </m:sSup>
                  </m:oMath>
                </a14:m>
                <a:r>
                  <a:rPr lang="pt-PT" sz="28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/>
                    </m:sSup>
                  </m:oMath>
                </a14:m>
                <a:r>
                  <a:rPr lang="pt-PT" sz="2800" dirty="0"/>
                  <a:t>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800" dirty="0"/>
                  <a:t>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800" dirty="0"/>
                  <a:t>…+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pt-PT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PT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pt-PT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/>
                        </m:sSup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pt-PT" sz="2800" dirty="0"/>
              </a:p>
            </p:txBody>
          </p:sp>
        </mc:Choice>
        <mc:Fallback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A97BAC95-B4A9-4F16-A533-5237B729F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40" y="5663172"/>
                <a:ext cx="7637247" cy="742319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817704A2-D00B-4F4B-880E-BB31885F4772}"/>
              </a:ext>
            </a:extLst>
          </p:cNvPr>
          <p:cNvSpPr/>
          <p:nvPr/>
        </p:nvSpPr>
        <p:spPr>
          <a:xfrm rot="5400000">
            <a:off x="2832073" y="5082699"/>
            <a:ext cx="402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490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7" grpId="0"/>
      <p:bldP spid="18" grpId="0"/>
      <p:bldP spid="19" grpId="0"/>
      <p:bldP spid="20" grpId="0"/>
      <p:bldP spid="24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wrap="none">
        <a:spAutoFit/>
      </a:bodyPr>
      <a:lstStyle>
        <a:defPPr algn="l">
          <a:defRPr sz="5400" i="1" smtClean="0">
            <a:latin typeface="Cambria Math" panose="02040503050406030204" pitchFamily="18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9272</TotalTime>
  <Words>78</Words>
  <Application>Microsoft Office PowerPoint</Application>
  <PresentationFormat>Apresentação no Ecrã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Cambria Math</vt:lpstr>
      <vt:lpstr>Century Schoolbook</vt:lpstr>
      <vt:lpstr>Wingdings</vt:lpstr>
      <vt:lpstr>Wingdings 2</vt:lpstr>
      <vt:lpstr>Balcão Envidraçado</vt:lpstr>
      <vt:lpstr>Lógica Computacional.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Lígica Computacional - Zinga - 2018</dc:title>
  <dc:creator>h</dc:creator>
  <cp:lastModifiedBy>Zinga Pd</cp:lastModifiedBy>
  <cp:revision>453</cp:revision>
  <dcterms:created xsi:type="dcterms:W3CDTF">2014-02-25T15:14:59Z</dcterms:created>
  <dcterms:modified xsi:type="dcterms:W3CDTF">2018-05-10T08:24:42Z</dcterms:modified>
</cp:coreProperties>
</file>