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93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F686AC1-DE5F-48EE-BDE7-A90042E94C8A}"/>
              </a:ext>
            </a:extLst>
          </p:cNvPr>
          <p:cNvSpPr/>
          <p:nvPr/>
        </p:nvSpPr>
        <p:spPr>
          <a:xfrm>
            <a:off x="2195736" y="3429000"/>
            <a:ext cx="5611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b="1" dirty="0"/>
              <a:t>Exercícios Propostos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415763-BB19-4721-9409-D869F499B51F}"/>
              </a:ext>
            </a:extLst>
          </p:cNvPr>
          <p:cNvSpPr/>
          <p:nvPr/>
        </p:nvSpPr>
        <p:spPr>
          <a:xfrm>
            <a:off x="1547664" y="148478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b="1" dirty="0"/>
              <a:t>Prática do tema nº 1, 2 &amp; 3</a:t>
            </a:r>
            <a:endParaRPr lang="pt-PT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30C75E-A18C-4886-9489-F8D5042C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580104"/>
            <a:ext cx="1903869" cy="22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3608" y="25125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Sejam as proposições: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45963C3-A6BA-4B9F-BE05-CE5B0EB9A606}"/>
              </a:ext>
            </a:extLst>
          </p:cNvPr>
          <p:cNvSpPr/>
          <p:nvPr/>
        </p:nvSpPr>
        <p:spPr>
          <a:xfrm>
            <a:off x="611560" y="923346"/>
            <a:ext cx="4277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p</a:t>
            </a:r>
            <a:r>
              <a:rPr lang="pt-PT" sz="3200" dirty="0"/>
              <a:t>: </a:t>
            </a:r>
            <a:r>
              <a:rPr lang="pt-PT" sz="3200" dirty="0" err="1"/>
              <a:t>Jô</a:t>
            </a:r>
            <a:r>
              <a:rPr lang="pt-PT" sz="3200" dirty="0"/>
              <a:t> Soares é alegre.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ACABB3-0CBC-428E-BF78-A72F713A5710}"/>
              </a:ext>
            </a:extLst>
          </p:cNvPr>
          <p:cNvSpPr/>
          <p:nvPr/>
        </p:nvSpPr>
        <p:spPr>
          <a:xfrm>
            <a:off x="283608" y="2564904"/>
            <a:ext cx="846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Escreva em notação simbólica, cada uma das proposições abaixo: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BA5E13-FC8E-4AB9-9EC9-A104F1E23526}"/>
              </a:ext>
            </a:extLst>
          </p:cNvPr>
          <p:cNvSpPr/>
          <p:nvPr/>
        </p:nvSpPr>
        <p:spPr>
          <a:xfrm>
            <a:off x="277478" y="3713698"/>
            <a:ext cx="8866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a) </a:t>
            </a:r>
            <a:r>
              <a:rPr lang="pt-PT" sz="3200" dirty="0"/>
              <a:t>Não é verdade que </a:t>
            </a:r>
            <a:r>
              <a:rPr lang="pt-PT" sz="3200" dirty="0" err="1"/>
              <a:t>Jô</a:t>
            </a:r>
            <a:r>
              <a:rPr lang="pt-PT" sz="3200" dirty="0"/>
              <a:t> Soares não é alegre.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845B87-8B37-4429-A8CE-E0344FD164EC}"/>
              </a:ext>
            </a:extLst>
          </p:cNvPr>
          <p:cNvSpPr/>
          <p:nvPr/>
        </p:nvSpPr>
        <p:spPr>
          <a:xfrm>
            <a:off x="611560" y="1475659"/>
            <a:ext cx="4362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q</a:t>
            </a:r>
            <a:r>
              <a:rPr lang="pt-PT" sz="3200" dirty="0"/>
              <a:t>: </a:t>
            </a:r>
            <a:r>
              <a:rPr lang="pt-PT" sz="3200" dirty="0" err="1"/>
              <a:t>Jô</a:t>
            </a:r>
            <a:r>
              <a:rPr lang="pt-PT" sz="3200" dirty="0"/>
              <a:t> Soares é artista.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2578A3-E94E-4788-A5E0-3399435FAD18}"/>
              </a:ext>
            </a:extLst>
          </p:cNvPr>
          <p:cNvSpPr/>
          <p:nvPr/>
        </p:nvSpPr>
        <p:spPr>
          <a:xfrm>
            <a:off x="623651" y="1965751"/>
            <a:ext cx="4277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r</a:t>
            </a:r>
            <a:r>
              <a:rPr lang="pt-PT" sz="3200" dirty="0"/>
              <a:t>:</a:t>
            </a:r>
            <a:r>
              <a:rPr lang="pt-PT" sz="3200" b="1" dirty="0"/>
              <a:t> </a:t>
            </a:r>
            <a:r>
              <a:rPr lang="pt-PT" sz="3200" dirty="0"/>
              <a:t>Paulo é cantor.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E6FACE0-6434-4220-8906-EB16C5024228}"/>
              </a:ext>
            </a:extLst>
          </p:cNvPr>
          <p:cNvSpPr/>
          <p:nvPr/>
        </p:nvSpPr>
        <p:spPr>
          <a:xfrm>
            <a:off x="264501" y="4299388"/>
            <a:ext cx="8866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b) </a:t>
            </a:r>
            <a:r>
              <a:rPr lang="pt-PT" sz="3200" dirty="0"/>
              <a:t>É mentira que </a:t>
            </a:r>
            <a:r>
              <a:rPr lang="pt-PT" sz="3200" dirty="0" err="1"/>
              <a:t>Jô</a:t>
            </a:r>
            <a:r>
              <a:rPr lang="pt-PT" sz="3200" dirty="0"/>
              <a:t> Soares não é artista.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A7EEBA7-E4B6-4429-AA1F-18AEEBA1501F}"/>
              </a:ext>
            </a:extLst>
          </p:cNvPr>
          <p:cNvSpPr/>
          <p:nvPr/>
        </p:nvSpPr>
        <p:spPr>
          <a:xfrm>
            <a:off x="277478" y="4832392"/>
            <a:ext cx="88665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c) </a:t>
            </a:r>
            <a:r>
              <a:rPr lang="pt-PT" sz="3200" dirty="0"/>
              <a:t>Se Paulo não é cantor, então </a:t>
            </a:r>
            <a:r>
              <a:rPr lang="pt-PT" sz="3200" dirty="0" err="1"/>
              <a:t>Jô</a:t>
            </a:r>
            <a:r>
              <a:rPr lang="pt-PT" sz="3200" dirty="0"/>
              <a:t> Soares é alegre ou artista.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B84630-7DE5-410F-B5BD-D2EE22BE01B0}"/>
              </a:ext>
            </a:extLst>
          </p:cNvPr>
          <p:cNvSpPr/>
          <p:nvPr/>
        </p:nvSpPr>
        <p:spPr>
          <a:xfrm>
            <a:off x="277478" y="5812567"/>
            <a:ext cx="88665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d) </a:t>
            </a:r>
            <a:r>
              <a:rPr lang="pt-PT" sz="3200" dirty="0"/>
              <a:t>Se </a:t>
            </a:r>
            <a:r>
              <a:rPr lang="pt-PT" sz="3200" dirty="0" err="1"/>
              <a:t>Jô</a:t>
            </a:r>
            <a:r>
              <a:rPr lang="pt-PT" sz="3200" dirty="0"/>
              <a:t> Soares não é artista então Paulo não é cantor.</a:t>
            </a:r>
          </a:p>
        </p:txBody>
      </p:sp>
    </p:spTree>
    <p:extLst>
      <p:ext uri="{BB962C8B-B14F-4D97-AF65-F5344CB8AC3E}">
        <p14:creationId xmlns:p14="http://schemas.microsoft.com/office/powerpoint/2010/main" val="37082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6" grpId="0"/>
      <p:bldP spid="9" grpId="0"/>
      <p:bldP spid="10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04" y="270297"/>
            <a:ext cx="877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b="1" dirty="0"/>
              <a:t>Elabore as tabelas de verdade das seguintes proposições compostas e diz se cada uma dela é uma contradição, satisfação ou tautologia: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BA5E13-FC8E-4AB9-9EC9-A104F1E23526}"/>
              </a:ext>
            </a:extLst>
          </p:cNvPr>
          <p:cNvSpPr/>
          <p:nvPr/>
        </p:nvSpPr>
        <p:spPr>
          <a:xfrm>
            <a:off x="827584" y="1962756"/>
            <a:ext cx="6881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a) </a:t>
            </a:r>
            <a:r>
              <a:rPr lang="pt-PT" sz="3200" dirty="0"/>
              <a:t>(q ∨ r) ∧ (p ∨ s) ↔ r ∨ s → q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524384-3A75-4DF3-A57B-AFF98E79BAD9}"/>
              </a:ext>
            </a:extLst>
          </p:cNvPr>
          <p:cNvSpPr/>
          <p:nvPr/>
        </p:nvSpPr>
        <p:spPr>
          <a:xfrm>
            <a:off x="809767" y="2857470"/>
            <a:ext cx="6881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b) </a:t>
            </a:r>
            <a:r>
              <a:rPr lang="pt-PT" sz="3200" dirty="0"/>
              <a:t>(q ∨ r) ∧ (p ∨ s) ↔ ( (r ∨ s) → q 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916C70-E67B-4825-A5F5-F6C9CC6BED65}"/>
              </a:ext>
            </a:extLst>
          </p:cNvPr>
          <p:cNvSpPr/>
          <p:nvPr/>
        </p:nvSpPr>
        <p:spPr>
          <a:xfrm>
            <a:off x="833013" y="3750947"/>
            <a:ext cx="6881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c) </a:t>
            </a:r>
            <a:r>
              <a:rPr lang="pt-PT" sz="3200" dirty="0"/>
              <a:t>(q ∨ r) ∧ ((p ∨ s) ↔ r) ∨ ( s → q )</a:t>
            </a:r>
          </a:p>
        </p:txBody>
      </p:sp>
    </p:spTree>
    <p:extLst>
      <p:ext uri="{BB962C8B-B14F-4D97-AF65-F5344CB8AC3E}">
        <p14:creationId xmlns:p14="http://schemas.microsoft.com/office/powerpoint/2010/main" val="3935982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8127</TotalTime>
  <Words>186</Words>
  <Application>Microsoft Office PowerPoint</Application>
  <PresentationFormat>Apresentação no Ecrã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Century Schoolbook</vt:lpstr>
      <vt:lpstr>Wingdings</vt:lpstr>
      <vt:lpstr>Wingdings 2</vt:lpstr>
      <vt:lpstr>Balcão Envidraçado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276</cp:revision>
  <dcterms:created xsi:type="dcterms:W3CDTF">2014-02-25T15:14:59Z</dcterms:created>
  <dcterms:modified xsi:type="dcterms:W3CDTF">2018-04-03T19:35:55Z</dcterms:modified>
</cp:coreProperties>
</file>