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7" r:id="rId3"/>
    <p:sldId id="289" r:id="rId4"/>
    <p:sldId id="292" r:id="rId5"/>
    <p:sldId id="291" r:id="rId6"/>
    <p:sldId id="290" r:id="rId7"/>
    <p:sldId id="293" r:id="rId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26/03/2018</a:t>
            </a:fld>
            <a:endParaRPr lang="pt-PT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26/03/2018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26/03/2018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26/03/2018</a:t>
            </a:fld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26/03/2018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26/03/2018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26/03/2018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26/03/2018</a:t>
            </a:fld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26/03/2018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26/03/2018</a:t>
            </a:fld>
            <a:endParaRPr lang="pt-PT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26/03/2018</a:t>
            </a:fld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41DE1-1982-49F7-9DE2-EEB58EFB09D5}" type="datetimeFigureOut">
              <a:rPr lang="pt-PT" smtClean="0"/>
              <a:t>26/03/2018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F686AC1-DE5F-48EE-BDE7-A90042E94C8A}"/>
              </a:ext>
            </a:extLst>
          </p:cNvPr>
          <p:cNvSpPr/>
          <p:nvPr/>
        </p:nvSpPr>
        <p:spPr>
          <a:xfrm>
            <a:off x="2195736" y="3429000"/>
            <a:ext cx="5611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600" b="1" dirty="0"/>
              <a:t>Exercícios Propostos Parte 2</a:t>
            </a:r>
            <a:endParaRPr lang="pt-PT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F415763-BB19-4721-9409-D869F499B51F}"/>
              </a:ext>
            </a:extLst>
          </p:cNvPr>
          <p:cNvSpPr/>
          <p:nvPr/>
        </p:nvSpPr>
        <p:spPr>
          <a:xfrm>
            <a:off x="611560" y="1700808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Actividade Prática do tema nº 1</a:t>
            </a:r>
            <a:endParaRPr lang="pt-PT" sz="32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230C75E-A18C-4886-9489-F8D5042CC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4580104"/>
            <a:ext cx="1903869" cy="226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1374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83608" y="251250"/>
            <a:ext cx="81369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1.Represente as seguintes frases em linguagem natural, utilizando lógica formal. Para cada resposta, devem-se especificar as proposições simples extraídas: 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C297157-729C-4905-AADF-9615B477B9E3}"/>
              </a:ext>
            </a:extLst>
          </p:cNvPr>
          <p:cNvSpPr/>
          <p:nvPr/>
        </p:nvSpPr>
        <p:spPr>
          <a:xfrm>
            <a:off x="196834" y="3139982"/>
            <a:ext cx="756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(a)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45963C3-A6BA-4B9F-BE05-CE5B0EB9A606}"/>
              </a:ext>
            </a:extLst>
          </p:cNvPr>
          <p:cNvSpPr/>
          <p:nvPr/>
        </p:nvSpPr>
        <p:spPr>
          <a:xfrm>
            <a:off x="806410" y="3136612"/>
            <a:ext cx="73441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dirty="0"/>
              <a:t>João mede 1,78m e Maria pesa 60kg.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F44A59F-870F-4678-9805-E0164C840EE0}"/>
              </a:ext>
            </a:extLst>
          </p:cNvPr>
          <p:cNvSpPr/>
          <p:nvPr/>
        </p:nvSpPr>
        <p:spPr>
          <a:xfrm>
            <a:off x="196834" y="4127945"/>
            <a:ext cx="756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(b)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2ACABB3-0CBC-428E-BF78-A72F713A5710}"/>
              </a:ext>
            </a:extLst>
          </p:cNvPr>
          <p:cNvSpPr/>
          <p:nvPr/>
        </p:nvSpPr>
        <p:spPr>
          <a:xfrm>
            <a:off x="806410" y="4124575"/>
            <a:ext cx="73441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dirty="0"/>
              <a:t>Só irei ao clube se amanhã fizer sol.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D68666A-1F80-4AF9-B9C7-E3F498ECC557}"/>
              </a:ext>
            </a:extLst>
          </p:cNvPr>
          <p:cNvSpPr/>
          <p:nvPr/>
        </p:nvSpPr>
        <p:spPr>
          <a:xfrm>
            <a:off x="188621" y="5089124"/>
            <a:ext cx="756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(c)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9BA5E13-FC8E-4AB9-9EC9-A104F1E23526}"/>
              </a:ext>
            </a:extLst>
          </p:cNvPr>
          <p:cNvSpPr/>
          <p:nvPr/>
        </p:nvSpPr>
        <p:spPr>
          <a:xfrm>
            <a:off x="798197" y="5085754"/>
            <a:ext cx="73441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dirty="0"/>
              <a:t>Ontem o dólar não atingiu a 2,18 </a:t>
            </a:r>
            <a:r>
              <a:rPr lang="pt-PT" sz="3200" dirty="0" err="1"/>
              <a:t>kz</a:t>
            </a:r>
            <a:r>
              <a:rPr lang="pt-PT" sz="3200" dirty="0"/>
              <a:t> ou o metical não era 0,40 USD.</a:t>
            </a:r>
          </a:p>
        </p:txBody>
      </p:sp>
    </p:spTree>
    <p:extLst>
      <p:ext uri="{BB962C8B-B14F-4D97-AF65-F5344CB8AC3E}">
        <p14:creationId xmlns:p14="http://schemas.microsoft.com/office/powerpoint/2010/main" val="370820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83608" y="251250"/>
            <a:ext cx="8136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2. Sejam as seguintes proposições simples: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45963C3-A6BA-4B9F-BE05-CE5B0EB9A606}"/>
              </a:ext>
            </a:extLst>
          </p:cNvPr>
          <p:cNvSpPr/>
          <p:nvPr/>
        </p:nvSpPr>
        <p:spPr>
          <a:xfrm>
            <a:off x="214976" y="2668139"/>
            <a:ext cx="83864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Traduzir para linguagem natural, as seguintes proposições compostas: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F8E05B4-E903-409A-A586-794E3F19109D}"/>
              </a:ext>
            </a:extLst>
          </p:cNvPr>
          <p:cNvSpPr/>
          <p:nvPr/>
        </p:nvSpPr>
        <p:spPr>
          <a:xfrm>
            <a:off x="1124195" y="4019967"/>
            <a:ext cx="756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(a)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7572AD8-F9C3-4713-A991-A2ECA6D066F7}"/>
              </a:ext>
            </a:extLst>
          </p:cNvPr>
          <p:cNvSpPr/>
          <p:nvPr/>
        </p:nvSpPr>
        <p:spPr>
          <a:xfrm>
            <a:off x="1763688" y="4013971"/>
            <a:ext cx="12961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p ∧ q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3A61F9-16C4-4266-ACED-35CAEE8CA6E0}"/>
              </a:ext>
            </a:extLst>
          </p:cNvPr>
          <p:cNvSpPr/>
          <p:nvPr/>
        </p:nvSpPr>
        <p:spPr>
          <a:xfrm>
            <a:off x="1154112" y="1509081"/>
            <a:ext cx="756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p 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CA86C22-5A2B-4E5B-B1F3-13E5C9987590}"/>
              </a:ext>
            </a:extLst>
          </p:cNvPr>
          <p:cNvSpPr/>
          <p:nvPr/>
        </p:nvSpPr>
        <p:spPr>
          <a:xfrm>
            <a:off x="1763688" y="1505711"/>
            <a:ext cx="547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O Domingos vive no Lobito.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CA6C063-E871-4282-9DB7-EF540AF89DF3}"/>
              </a:ext>
            </a:extLst>
          </p:cNvPr>
          <p:cNvSpPr/>
          <p:nvPr/>
        </p:nvSpPr>
        <p:spPr>
          <a:xfrm>
            <a:off x="1154112" y="1986217"/>
            <a:ext cx="756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q :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4495DDA-2BC2-4347-AD7E-CE28B0DCDCCB}"/>
              </a:ext>
            </a:extLst>
          </p:cNvPr>
          <p:cNvSpPr/>
          <p:nvPr/>
        </p:nvSpPr>
        <p:spPr>
          <a:xfrm>
            <a:off x="1763688" y="1982847"/>
            <a:ext cx="57606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A Margarida é Benguelense.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8F6AB6C-4B0C-4F27-8170-5C2AE6329ABC}"/>
              </a:ext>
            </a:extLst>
          </p:cNvPr>
          <p:cNvSpPr/>
          <p:nvPr/>
        </p:nvSpPr>
        <p:spPr>
          <a:xfrm>
            <a:off x="1124195" y="4562183"/>
            <a:ext cx="756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(b)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4681CD5-D819-4756-98FD-73138910B086}"/>
              </a:ext>
            </a:extLst>
          </p:cNvPr>
          <p:cNvSpPr/>
          <p:nvPr/>
        </p:nvSpPr>
        <p:spPr>
          <a:xfrm>
            <a:off x="1763688" y="4556187"/>
            <a:ext cx="12961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p → q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524333B-E8BC-457A-8B05-EFF6F8445E8C}"/>
              </a:ext>
            </a:extLst>
          </p:cNvPr>
          <p:cNvSpPr/>
          <p:nvPr/>
        </p:nvSpPr>
        <p:spPr>
          <a:xfrm>
            <a:off x="1119431" y="5116181"/>
            <a:ext cx="756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(c)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C2B52EC-DBBB-49D0-9875-616254310FA6}"/>
              </a:ext>
            </a:extLst>
          </p:cNvPr>
          <p:cNvSpPr/>
          <p:nvPr/>
        </p:nvSpPr>
        <p:spPr>
          <a:xfrm>
            <a:off x="1758924" y="5110185"/>
            <a:ext cx="18049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~p ∨ q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E19F65-E9A6-4B03-BC55-E7525FD73CC8}"/>
              </a:ext>
            </a:extLst>
          </p:cNvPr>
          <p:cNvSpPr/>
          <p:nvPr/>
        </p:nvSpPr>
        <p:spPr>
          <a:xfrm>
            <a:off x="1119431" y="5733596"/>
            <a:ext cx="756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(d)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AA83AC5-3A5D-4285-B766-121245C4678F}"/>
              </a:ext>
            </a:extLst>
          </p:cNvPr>
          <p:cNvSpPr/>
          <p:nvPr/>
        </p:nvSpPr>
        <p:spPr>
          <a:xfrm>
            <a:off x="1758924" y="5727600"/>
            <a:ext cx="17329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q ↔ ~p </a:t>
            </a:r>
          </a:p>
        </p:txBody>
      </p:sp>
    </p:spTree>
    <p:extLst>
      <p:ext uri="{BB962C8B-B14F-4D97-AF65-F5344CB8AC3E}">
        <p14:creationId xmlns:p14="http://schemas.microsoft.com/office/powerpoint/2010/main" val="154977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83608" y="251250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3. Sejam as seguintes proposições simples: </a:t>
            </a:r>
            <a:endParaRPr lang="pt-PT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45963C3-A6BA-4B9F-BE05-CE5B0EB9A606}"/>
              </a:ext>
            </a:extLst>
          </p:cNvPr>
          <p:cNvSpPr/>
          <p:nvPr/>
        </p:nvSpPr>
        <p:spPr>
          <a:xfrm>
            <a:off x="158840" y="2325806"/>
            <a:ext cx="83864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Escreva em notação simbólica, cada uma das proposições abaixo: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F8E05B4-E903-409A-A586-794E3F19109D}"/>
              </a:ext>
            </a:extLst>
          </p:cNvPr>
          <p:cNvSpPr/>
          <p:nvPr/>
        </p:nvSpPr>
        <p:spPr>
          <a:xfrm>
            <a:off x="212034" y="3384344"/>
            <a:ext cx="756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(a)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7572AD8-F9C3-4713-A991-A2ECA6D066F7}"/>
              </a:ext>
            </a:extLst>
          </p:cNvPr>
          <p:cNvSpPr/>
          <p:nvPr/>
        </p:nvSpPr>
        <p:spPr>
          <a:xfrm>
            <a:off x="851526" y="3378348"/>
            <a:ext cx="76937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O empregado não foi demitido.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3A61F9-16C4-4266-ACED-35CAEE8CA6E0}"/>
              </a:ext>
            </a:extLst>
          </p:cNvPr>
          <p:cNvSpPr/>
          <p:nvPr/>
        </p:nvSpPr>
        <p:spPr>
          <a:xfrm>
            <a:off x="1365695" y="1297061"/>
            <a:ext cx="756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p 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CA86C22-5A2B-4E5B-B1F3-13E5C9987590}"/>
              </a:ext>
            </a:extLst>
          </p:cNvPr>
          <p:cNvSpPr/>
          <p:nvPr/>
        </p:nvSpPr>
        <p:spPr>
          <a:xfrm>
            <a:off x="1975271" y="1293691"/>
            <a:ext cx="547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O empregado foi demitido.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CA6C063-E871-4282-9DB7-EF540AF89DF3}"/>
              </a:ext>
            </a:extLst>
          </p:cNvPr>
          <p:cNvSpPr/>
          <p:nvPr/>
        </p:nvSpPr>
        <p:spPr>
          <a:xfrm>
            <a:off x="1365695" y="1774197"/>
            <a:ext cx="756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q :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4495DDA-2BC2-4347-AD7E-CE28B0DCDCCB}"/>
              </a:ext>
            </a:extLst>
          </p:cNvPr>
          <p:cNvSpPr/>
          <p:nvPr/>
        </p:nvSpPr>
        <p:spPr>
          <a:xfrm>
            <a:off x="1975271" y="1770827"/>
            <a:ext cx="69127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O patrão indemnizou o empregado.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8F6AB6C-4B0C-4F27-8170-5C2AE6329ABC}"/>
              </a:ext>
            </a:extLst>
          </p:cNvPr>
          <p:cNvSpPr/>
          <p:nvPr/>
        </p:nvSpPr>
        <p:spPr>
          <a:xfrm>
            <a:off x="212034" y="3926560"/>
            <a:ext cx="756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(b)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4681CD5-D819-4756-98FD-73138910B086}"/>
              </a:ext>
            </a:extLst>
          </p:cNvPr>
          <p:cNvSpPr/>
          <p:nvPr/>
        </p:nvSpPr>
        <p:spPr>
          <a:xfrm>
            <a:off x="851527" y="3920564"/>
            <a:ext cx="7693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O patrão não indemnizou o empregado.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524333B-E8BC-457A-8B05-EFF6F8445E8C}"/>
              </a:ext>
            </a:extLst>
          </p:cNvPr>
          <p:cNvSpPr/>
          <p:nvPr/>
        </p:nvSpPr>
        <p:spPr>
          <a:xfrm>
            <a:off x="207270" y="4480558"/>
            <a:ext cx="756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(c)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C2B52EC-DBBB-49D0-9875-616254310FA6}"/>
              </a:ext>
            </a:extLst>
          </p:cNvPr>
          <p:cNvSpPr/>
          <p:nvPr/>
        </p:nvSpPr>
        <p:spPr>
          <a:xfrm>
            <a:off x="846762" y="4474562"/>
            <a:ext cx="77576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O empregado foi demitido e o patrão indemnizou o empregado.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E19F65-E9A6-4B03-BC55-E7525FD73CC8}"/>
              </a:ext>
            </a:extLst>
          </p:cNvPr>
          <p:cNvSpPr/>
          <p:nvPr/>
        </p:nvSpPr>
        <p:spPr>
          <a:xfrm>
            <a:off x="207269" y="5478523"/>
            <a:ext cx="756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(d)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AA83AC5-3A5D-4285-B766-121245C4678F}"/>
              </a:ext>
            </a:extLst>
          </p:cNvPr>
          <p:cNvSpPr/>
          <p:nvPr/>
        </p:nvSpPr>
        <p:spPr>
          <a:xfrm>
            <a:off x="819560" y="5484794"/>
            <a:ext cx="77576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É falso que o empregado foi demitido ou o patrão indemnizou o empregado</a:t>
            </a:r>
          </a:p>
        </p:txBody>
      </p:sp>
    </p:spTree>
    <p:extLst>
      <p:ext uri="{BB962C8B-B14F-4D97-AF65-F5344CB8AC3E}">
        <p14:creationId xmlns:p14="http://schemas.microsoft.com/office/powerpoint/2010/main" val="325868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0F8E05B4-E903-409A-A586-794E3F19109D}"/>
              </a:ext>
            </a:extLst>
          </p:cNvPr>
          <p:cNvSpPr/>
          <p:nvPr/>
        </p:nvSpPr>
        <p:spPr>
          <a:xfrm>
            <a:off x="358906" y="697399"/>
            <a:ext cx="756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(e)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7572AD8-F9C3-4713-A991-A2ECA6D066F7}"/>
              </a:ext>
            </a:extLst>
          </p:cNvPr>
          <p:cNvSpPr/>
          <p:nvPr/>
        </p:nvSpPr>
        <p:spPr>
          <a:xfrm>
            <a:off x="1029691" y="692696"/>
            <a:ext cx="76937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O empregado foi demitido ou o patrão não indemnizou o empregado.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8F6AB6C-4B0C-4F27-8170-5C2AE6329ABC}"/>
              </a:ext>
            </a:extLst>
          </p:cNvPr>
          <p:cNvSpPr/>
          <p:nvPr/>
        </p:nvSpPr>
        <p:spPr>
          <a:xfrm>
            <a:off x="393678" y="1970630"/>
            <a:ext cx="756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(f)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4681CD5-D819-4756-98FD-73138910B086}"/>
              </a:ext>
            </a:extLst>
          </p:cNvPr>
          <p:cNvSpPr/>
          <p:nvPr/>
        </p:nvSpPr>
        <p:spPr>
          <a:xfrm>
            <a:off x="1000064" y="1988840"/>
            <a:ext cx="76937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não é verdade que o empregado não foi demitido.</a:t>
            </a:r>
          </a:p>
        </p:txBody>
      </p:sp>
    </p:spTree>
    <p:extLst>
      <p:ext uri="{BB962C8B-B14F-4D97-AF65-F5344CB8AC3E}">
        <p14:creationId xmlns:p14="http://schemas.microsoft.com/office/powerpoint/2010/main" val="65532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83608" y="251250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4. Sejam as proposições: </a:t>
            </a:r>
            <a:endParaRPr lang="pt-PT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45963C3-A6BA-4B9F-BE05-CE5B0EB9A606}"/>
              </a:ext>
            </a:extLst>
          </p:cNvPr>
          <p:cNvSpPr/>
          <p:nvPr/>
        </p:nvSpPr>
        <p:spPr>
          <a:xfrm>
            <a:off x="158840" y="2325806"/>
            <a:ext cx="83864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Escreva em notação simbólica, cada uma das proposições compostas abaixo: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F8E05B4-E903-409A-A586-794E3F19109D}"/>
              </a:ext>
            </a:extLst>
          </p:cNvPr>
          <p:cNvSpPr/>
          <p:nvPr/>
        </p:nvSpPr>
        <p:spPr>
          <a:xfrm>
            <a:off x="212034" y="3384344"/>
            <a:ext cx="756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(a)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7572AD8-F9C3-4713-A991-A2ECA6D066F7}"/>
              </a:ext>
            </a:extLst>
          </p:cNvPr>
          <p:cNvSpPr/>
          <p:nvPr/>
        </p:nvSpPr>
        <p:spPr>
          <a:xfrm>
            <a:off x="851526" y="3378348"/>
            <a:ext cx="76937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Rosas são vermelhas e violetas são azuis.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3A61F9-16C4-4266-ACED-35CAEE8CA6E0}"/>
              </a:ext>
            </a:extLst>
          </p:cNvPr>
          <p:cNvSpPr/>
          <p:nvPr/>
        </p:nvSpPr>
        <p:spPr>
          <a:xfrm>
            <a:off x="930141" y="890218"/>
            <a:ext cx="756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p 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CA86C22-5A2B-4E5B-B1F3-13E5C9987590}"/>
              </a:ext>
            </a:extLst>
          </p:cNvPr>
          <p:cNvSpPr/>
          <p:nvPr/>
        </p:nvSpPr>
        <p:spPr>
          <a:xfrm>
            <a:off x="1539717" y="886848"/>
            <a:ext cx="547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 Rosas são vermelhas.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CA6C063-E871-4282-9DB7-EF540AF89DF3}"/>
              </a:ext>
            </a:extLst>
          </p:cNvPr>
          <p:cNvSpPr/>
          <p:nvPr/>
        </p:nvSpPr>
        <p:spPr>
          <a:xfrm>
            <a:off x="930141" y="1367354"/>
            <a:ext cx="756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q :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4495DDA-2BC2-4347-AD7E-CE28B0DCDCCB}"/>
              </a:ext>
            </a:extLst>
          </p:cNvPr>
          <p:cNvSpPr/>
          <p:nvPr/>
        </p:nvSpPr>
        <p:spPr>
          <a:xfrm>
            <a:off x="1539717" y="1363984"/>
            <a:ext cx="3896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 Violetas são azuis.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8F6AB6C-4B0C-4F27-8170-5C2AE6329ABC}"/>
              </a:ext>
            </a:extLst>
          </p:cNvPr>
          <p:cNvSpPr/>
          <p:nvPr/>
        </p:nvSpPr>
        <p:spPr>
          <a:xfrm>
            <a:off x="212034" y="3926560"/>
            <a:ext cx="756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(b)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4681CD5-D819-4756-98FD-73138910B086}"/>
              </a:ext>
            </a:extLst>
          </p:cNvPr>
          <p:cNvSpPr/>
          <p:nvPr/>
        </p:nvSpPr>
        <p:spPr>
          <a:xfrm>
            <a:off x="851527" y="3920564"/>
            <a:ext cx="76937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Rosas são vermelhas, ou violetas são azuis ou os cravos são amarelos.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524333B-E8BC-457A-8B05-EFF6F8445E8C}"/>
              </a:ext>
            </a:extLst>
          </p:cNvPr>
          <p:cNvSpPr/>
          <p:nvPr/>
        </p:nvSpPr>
        <p:spPr>
          <a:xfrm>
            <a:off x="148102" y="5043533"/>
            <a:ext cx="756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(c)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C2B52EC-DBBB-49D0-9875-616254310FA6}"/>
              </a:ext>
            </a:extLst>
          </p:cNvPr>
          <p:cNvSpPr/>
          <p:nvPr/>
        </p:nvSpPr>
        <p:spPr>
          <a:xfrm>
            <a:off x="787594" y="5037537"/>
            <a:ext cx="77576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Se violetas são azuis, então as rosas são vermelhas e os cravos são amarelos.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3B06ABB-914A-4A62-B307-983D3D9AFE86}"/>
              </a:ext>
            </a:extLst>
          </p:cNvPr>
          <p:cNvSpPr/>
          <p:nvPr/>
        </p:nvSpPr>
        <p:spPr>
          <a:xfrm>
            <a:off x="931530" y="1817488"/>
            <a:ext cx="756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r :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E87888E-3170-4DFB-B8F9-2941A2340D94}"/>
              </a:ext>
            </a:extLst>
          </p:cNvPr>
          <p:cNvSpPr/>
          <p:nvPr/>
        </p:nvSpPr>
        <p:spPr>
          <a:xfrm>
            <a:off x="1686225" y="1814118"/>
            <a:ext cx="41830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Cravos são amarelos.</a:t>
            </a:r>
          </a:p>
        </p:txBody>
      </p:sp>
    </p:spTree>
    <p:extLst>
      <p:ext uri="{BB962C8B-B14F-4D97-AF65-F5344CB8AC3E}">
        <p14:creationId xmlns:p14="http://schemas.microsoft.com/office/powerpoint/2010/main" val="31727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0F8E05B4-E903-409A-A586-794E3F19109D}"/>
              </a:ext>
            </a:extLst>
          </p:cNvPr>
          <p:cNvSpPr/>
          <p:nvPr/>
        </p:nvSpPr>
        <p:spPr>
          <a:xfrm>
            <a:off x="85631" y="2492631"/>
            <a:ext cx="756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(e)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7572AD8-F9C3-4713-A991-A2ECA6D066F7}"/>
              </a:ext>
            </a:extLst>
          </p:cNvPr>
          <p:cNvSpPr/>
          <p:nvPr/>
        </p:nvSpPr>
        <p:spPr>
          <a:xfrm>
            <a:off x="725123" y="2486635"/>
            <a:ext cx="76937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Rosas são vermelhas e, se os cravos não são amarelos então as violetas não são azuis.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6CDBABD-7D79-4F47-A854-0759FA2EEC54}"/>
              </a:ext>
            </a:extLst>
          </p:cNvPr>
          <p:cNvSpPr/>
          <p:nvPr/>
        </p:nvSpPr>
        <p:spPr>
          <a:xfrm>
            <a:off x="138360" y="726350"/>
            <a:ext cx="756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000" dirty="0"/>
              <a:t>(d)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31EFA44-3F2F-414B-8BB3-629FA21AEDAD}"/>
              </a:ext>
            </a:extLst>
          </p:cNvPr>
          <p:cNvSpPr/>
          <p:nvPr/>
        </p:nvSpPr>
        <p:spPr>
          <a:xfrm>
            <a:off x="725123" y="735974"/>
            <a:ext cx="79513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Rosas são vermelhas se e somente se, as violetas não forem azuis e os cravos não são amarelos</a:t>
            </a:r>
          </a:p>
        </p:txBody>
      </p:sp>
    </p:spTree>
    <p:extLst>
      <p:ext uri="{BB962C8B-B14F-4D97-AF65-F5344CB8AC3E}">
        <p14:creationId xmlns:p14="http://schemas.microsoft.com/office/powerpoint/2010/main" val="2159155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6654</TotalTime>
  <Words>375</Words>
  <Application>Microsoft Office PowerPoint</Application>
  <PresentationFormat>Apresentação no Ecrã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Century Schoolbook</vt:lpstr>
      <vt:lpstr>Wingdings</vt:lpstr>
      <vt:lpstr>Wingdings 2</vt:lpstr>
      <vt:lpstr>Balcão Envidraçado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 I </dc:title>
  <dc:creator>h</dc:creator>
  <cp:lastModifiedBy>Zinga Pd</cp:lastModifiedBy>
  <cp:revision>247</cp:revision>
  <dcterms:created xsi:type="dcterms:W3CDTF">2014-02-25T15:14:59Z</dcterms:created>
  <dcterms:modified xsi:type="dcterms:W3CDTF">2018-03-26T18:05:23Z</dcterms:modified>
</cp:coreProperties>
</file>