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306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63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0228" y="1052736"/>
            <a:ext cx="6828147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Computacional. 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BA9FC-2CC7-42EF-95B1-6836EF190152}"/>
              </a:ext>
            </a:extLst>
          </p:cNvPr>
          <p:cNvSpPr txBox="1">
            <a:spLocks/>
          </p:cNvSpPr>
          <p:nvPr/>
        </p:nvSpPr>
        <p:spPr>
          <a:xfrm>
            <a:off x="1835696" y="3284983"/>
            <a:ext cx="7128792" cy="9361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600" dirty="0">
                <a:solidFill>
                  <a:schemeClr val="tx1"/>
                </a:solidFill>
              </a:rPr>
              <a:t>Tema 5: Sistemas Dedutivos.</a:t>
            </a:r>
          </a:p>
          <a:p>
            <a:endParaRPr lang="pt-PT" sz="32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EFFD9AE-99B9-448A-BE9E-95A155EE3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86BEB1D-BE3C-4512-A0AB-FC3E292BA205}"/>
              </a:ext>
            </a:extLst>
          </p:cNvPr>
          <p:cNvSpPr txBox="1">
            <a:spLocks/>
          </p:cNvSpPr>
          <p:nvPr/>
        </p:nvSpPr>
        <p:spPr>
          <a:xfrm>
            <a:off x="2011396" y="5337211"/>
            <a:ext cx="7128792" cy="9361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dirty="0">
                <a:solidFill>
                  <a:schemeClr val="tx1"/>
                </a:solidFill>
              </a:rPr>
              <a:t>Exercícios.</a:t>
            </a:r>
          </a:p>
          <a:p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8693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7273D8F-9F9B-42D1-BF8C-78B4B69BF901}"/>
              </a:ext>
            </a:extLst>
          </p:cNvPr>
          <p:cNvSpPr/>
          <p:nvPr/>
        </p:nvSpPr>
        <p:spPr>
          <a:xfrm>
            <a:off x="251520" y="2876743"/>
            <a:ext cx="8475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/>
              <a:t>Prove se realmente o argumento matemático abaixo é verdadeiro  através da aplicação de princípio de indução matemática.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D2C6667-2BC7-4473-AF72-3CAFD391AA4F}"/>
                  </a:ext>
                </a:extLst>
              </p:cNvPr>
              <p:cNvSpPr/>
              <p:nvPr/>
            </p:nvSpPr>
            <p:spPr>
              <a:xfrm>
                <a:off x="548394" y="4320470"/>
                <a:ext cx="4160990" cy="560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sz="28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pt-PT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/>
                    </m:sSup>
                  </m:oMath>
                </a14:m>
                <a:r>
                  <a:rPr lang="pt-PT" sz="2800" dirty="0"/>
                  <a:t>≠ 1</a:t>
                </a:r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D2C6667-2BC7-4473-AF72-3CAFD391A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4" y="4320470"/>
                <a:ext cx="4160990" cy="560090"/>
              </a:xfrm>
              <a:prstGeom prst="rect">
                <a:avLst/>
              </a:prstGeom>
              <a:blipFill>
                <a:blip r:embed="rId2"/>
                <a:stretch>
                  <a:fillRect t="-5435" b="-293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A97BAC95-B4A9-4F16-A533-5237B729FFBA}"/>
                  </a:ext>
                </a:extLst>
              </p:cNvPr>
              <p:cNvSpPr/>
              <p:nvPr/>
            </p:nvSpPr>
            <p:spPr>
              <a:xfrm>
                <a:off x="753376" y="4978236"/>
                <a:ext cx="7637247" cy="742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/>
                    </m:sSup>
                  </m:oMath>
                </a14:m>
                <a:r>
                  <a:rPr lang="pt-PT" sz="28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/>
                    </m:sSup>
                  </m:oMath>
                </a14:m>
                <a:r>
                  <a:rPr lang="pt-PT" sz="2800" dirty="0"/>
                  <a:t>+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800" dirty="0"/>
                  <a:t>+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800" dirty="0"/>
                  <a:t>…+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P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pt-PT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PT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sSup>
                          <m:sSupPr>
                            <m:ctrlPr>
                              <a:rPr lang="pt-PT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/>
                        </m:sSup>
                        <m:r>
                          <a:rPr lang="pt-PT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A97BAC95-B4A9-4F16-A533-5237B729F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76" y="4978236"/>
                <a:ext cx="7637247" cy="742319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817704A2-D00B-4F4B-880E-BB31885F4772}"/>
              </a:ext>
            </a:extLst>
          </p:cNvPr>
          <p:cNvSpPr/>
          <p:nvPr/>
        </p:nvSpPr>
        <p:spPr>
          <a:xfrm rot="5400000">
            <a:off x="2537409" y="4397763"/>
            <a:ext cx="402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/>
              <a:t>&lt;</a:t>
            </a:r>
          </a:p>
        </p:txBody>
      </p:sp>
      <p:pic>
        <p:nvPicPr>
          <p:cNvPr id="1026" name="Imagem 1" descr="A minha fotografia">
            <a:extLst>
              <a:ext uri="{FF2B5EF4-FFF2-40B4-BE49-F238E27FC236}">
                <a16:creationId xmlns:a16="http://schemas.microsoft.com/office/drawing/2014/main" id="{9D81E4F0-D301-4B75-A2CC-8F9AF5F9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33" y="237604"/>
            <a:ext cx="10096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CCF65319-401A-483D-A499-1C093F8A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235" y="237604"/>
            <a:ext cx="6899052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INSTITUTO SUPERIOR POLITÉCNICO MARAVILHA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DEPARTAMENTO DE CIÊNCIAS E TECNOLOGIAS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3E03DA0-2107-4009-9BDA-C155C061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18592"/>
            <a:ext cx="8281087" cy="103028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Avaliação de Lógica Computacional</a:t>
            </a:r>
            <a:endParaRPr kumimoji="0" lang="pt-PT" altLang="pt-PT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CURSO: Licenciatura Em Engenharia Informática</a:t>
            </a:r>
            <a:endParaRPr kumimoji="0" lang="pt-PT" altLang="pt-PT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1º ANO	Iº SEMESTRE	Duração: 70 min.		DATA</a:t>
            </a:r>
            <a:r>
              <a:rPr kumimoji="0" lang="pt-PT" altLang="pt-P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:24/04/2018</a:t>
            </a:r>
            <a:endParaRPr kumimoji="0" lang="pt-PT" altLang="pt-P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wrap="none">
        <a:spAutoFit/>
      </a:bodyPr>
      <a:lstStyle>
        <a:defPPr algn="l">
          <a:defRPr sz="5400" i="1" smtClean="0">
            <a:latin typeface="Cambria Math" panose="02040503050406030204" pitchFamily="18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9284</TotalTime>
  <Words>67</Words>
  <Application>Microsoft Office PowerPoint</Application>
  <PresentationFormat>Apresentação no Ecrã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Cambria Math</vt:lpstr>
      <vt:lpstr>Century Schoolbook</vt:lpstr>
      <vt:lpstr>Times New Roman</vt:lpstr>
      <vt:lpstr>Wingdings</vt:lpstr>
      <vt:lpstr>Wingdings 2</vt:lpstr>
      <vt:lpstr>Balcão Envidraçado</vt:lpstr>
      <vt:lpstr>Lógica Computacional.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Lígica Computacional - Zinga - 2018</dc:title>
  <dc:creator>h</dc:creator>
  <cp:lastModifiedBy>Zinga Pd</cp:lastModifiedBy>
  <cp:revision>464</cp:revision>
  <dcterms:created xsi:type="dcterms:W3CDTF">2014-02-25T15:14:59Z</dcterms:created>
  <dcterms:modified xsi:type="dcterms:W3CDTF">2018-05-24T18:42:23Z</dcterms:modified>
</cp:coreProperties>
</file>