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51" autoAdjust="0"/>
    <p:restoredTop sz="78709" autoAdjust="0"/>
  </p:normalViewPr>
  <p:slideViewPr>
    <p:cSldViewPr>
      <p:cViewPr varScale="1">
        <p:scale>
          <a:sx n="63" d="100"/>
          <a:sy n="63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02/07/2014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6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Eliminar los estudiantes del grupo 6304.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La categoría del trabajo “SIGE” cambió a: “D”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Se presentó un nuevo trabajo al evento con los siguientes datos: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Titulo: </a:t>
            </a:r>
            <a:r>
              <a:rPr lang="es-ES" dirty="0" err="1" smtClean="0"/>
              <a:t>Roboparty</a:t>
            </a:r>
            <a:endParaRPr lang="es-E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Categoría: C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Por error al trabajo científico “SIGE” se le otorgó Destacado en vez de Relevante. Rectifique este error.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Todos los trabajos fueron clasificados con una nueva categoría: `R´. Actualice la BD.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Eliminar todos los trabajos presentados en la comisión 8.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02/07/2014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www.angolaformativa.com/admin/common/thumb.php?src=//admin/common/files/1358627086_logoukb.jpg&amp;w=250&amp;8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4: </a:t>
            </a:r>
            <a:r>
              <a:rPr lang="pt-BR" sz="3200" dirty="0"/>
              <a:t>Programação num Sistema de Bases de Dados</a:t>
            </a:r>
          </a:p>
          <a:p>
            <a:endParaRPr lang="pt-PT" sz="3200" dirty="0" smtClean="0"/>
          </a:p>
          <a:p>
            <a:pPr algn="ctr"/>
            <a:r>
              <a:rPr lang="pt-PT" sz="3200" dirty="0" smtClean="0"/>
              <a:t>TP 10: </a:t>
            </a:r>
            <a:r>
              <a:rPr lang="en-US" sz="3200" dirty="0"/>
              <a:t>Aula </a:t>
            </a:r>
            <a:r>
              <a:rPr lang="en-US" sz="3200" dirty="0" err="1"/>
              <a:t>Práctica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</a:p>
          <a:p>
            <a:pPr algn="ctr"/>
            <a:r>
              <a:rPr lang="en-US" sz="3200" dirty="0" smtClean="0"/>
              <a:t>SQL-DML</a:t>
            </a:r>
            <a:endParaRPr lang="pt-PT" sz="3200" dirty="0"/>
          </a:p>
        </p:txBody>
      </p:sp>
      <p:pic>
        <p:nvPicPr>
          <p:cNvPr id="1026" name="Picture 2" descr="Universidade Katyavala Bwila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3332"/>
            <a:ext cx="142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42566"/>
              </p:ext>
            </p:extLst>
          </p:nvPr>
        </p:nvGraphicFramePr>
        <p:xfrm>
          <a:off x="193675" y="832148"/>
          <a:ext cx="5386437" cy="26400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9973"/>
                <a:gridCol w="1440160"/>
                <a:gridCol w="2736304"/>
              </a:tblGrid>
              <a:tr h="52391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titulo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categoria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HABD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GDR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SIGE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B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</a:tbl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6224" y="116632"/>
            <a:ext cx="2279551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b="1" dirty="0" err="1" smtClean="0">
                <a:solidFill>
                  <a:schemeClr val="tx1"/>
                </a:solidFill>
              </a:rPr>
              <a:t>TrabalhosC</a:t>
            </a:r>
            <a:endParaRPr lang="es-ES" sz="3600" b="1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388" y="3437309"/>
            <a:ext cx="2519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b="1" dirty="0" err="1" smtClean="0">
                <a:solidFill>
                  <a:schemeClr val="tx1"/>
                </a:solidFill>
              </a:rPr>
              <a:t>Estudantes</a:t>
            </a:r>
            <a:endParaRPr lang="es-E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21850"/>
              </p:ext>
            </p:extLst>
          </p:nvPr>
        </p:nvGraphicFramePr>
        <p:xfrm>
          <a:off x="176210" y="4130530"/>
          <a:ext cx="4683823" cy="25388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3190"/>
                <a:gridCol w="1488384"/>
                <a:gridCol w="1224136"/>
                <a:gridCol w="1008113"/>
              </a:tblGrid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turma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2390</a:t>
                      </a: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Amelia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Claudio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4to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Job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Vanesa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2do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</a:tbl>
          </a:graphicData>
        </a:graphic>
      </p:graphicFrame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6282171" y="260648"/>
            <a:ext cx="18907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b="1" dirty="0">
                <a:solidFill>
                  <a:schemeClr val="tx1"/>
                </a:solidFill>
              </a:rPr>
              <a:t>Premios</a:t>
            </a:r>
          </a:p>
        </p:txBody>
      </p:sp>
      <p:graphicFrame>
        <p:nvGraphicFramePr>
          <p:cNvPr id="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79878"/>
              </p:ext>
            </p:extLst>
          </p:nvPr>
        </p:nvGraphicFramePr>
        <p:xfrm>
          <a:off x="5905932" y="910056"/>
          <a:ext cx="2914539" cy="26235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9337"/>
                <a:gridCol w="1765202"/>
              </a:tblGrid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Premio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Relevante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Destacado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</a:tbl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181725" y="3407073"/>
            <a:ext cx="18907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b="1" dirty="0" err="1">
                <a:solidFill>
                  <a:schemeClr val="tx1"/>
                </a:solidFill>
              </a:rPr>
              <a:t>Est_Trab</a:t>
            </a:r>
            <a:endParaRPr lang="es-E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04343"/>
              </p:ext>
            </p:extLst>
          </p:nvPr>
        </p:nvGraphicFramePr>
        <p:xfrm>
          <a:off x="5076055" y="4141365"/>
          <a:ext cx="3856807" cy="2239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0121"/>
                <a:gridCol w="1008112"/>
                <a:gridCol w="1768574"/>
              </a:tblGrid>
              <a:tr h="5078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comissão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/>
                        <a:t>5</a:t>
                      </a:r>
                      <a:endParaRPr lang="es-ES" sz="2400" b="1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/>
                        <a:t>8</a:t>
                      </a:r>
                      <a:endParaRPr lang="es-ES" sz="2400" b="1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/>
                        <a:t>8</a:t>
                      </a:r>
                      <a:endParaRPr lang="es-ES" sz="2400" b="1" dirty="0"/>
                    </a:p>
                  </a:txBody>
                  <a:tcPr marL="90006" marR="90006" marT="164753" marB="46805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2874" y="260648"/>
            <a:ext cx="900112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742950" indent="-742950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Eliminar os estudantes 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da </a:t>
            </a:r>
            <a:r>
              <a:rPr lang="pt-BR" sz="2800" smtClean="0">
                <a:solidFill>
                  <a:schemeClr val="tx1"/>
                </a:solidFill>
                <a:latin typeface="Arial" charset="0"/>
              </a:rPr>
              <a:t>turma </a:t>
            </a:r>
            <a:r>
              <a:rPr lang="pt-BR" sz="2800" smtClean="0">
                <a:solidFill>
                  <a:schemeClr val="tx1"/>
                </a:solidFill>
                <a:latin typeface="Arial" charset="0"/>
              </a:rPr>
              <a:t>2do</a:t>
            </a:r>
            <a:r>
              <a:rPr lang="pt-BR" sz="2800" smtClean="0">
                <a:solidFill>
                  <a:schemeClr val="tx1"/>
                </a:solidFill>
                <a:latin typeface="Arial" charset="0"/>
              </a:rPr>
              <a:t>.</a:t>
            </a:r>
            <a:endParaRPr lang="pt-BR" sz="2800" dirty="0">
              <a:solidFill>
                <a:schemeClr val="tx1"/>
              </a:solidFill>
              <a:latin typeface="Arial" charset="0"/>
            </a:endParaRP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A categoria do trabalho “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SIGE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” trocou a: “D”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Apresentou-se 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um novo trabalho ao evento com os seguintes dados: </a:t>
            </a:r>
          </a:p>
          <a:p>
            <a:pPr marL="685800" lvl="2" indent="-514350" ea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Titulo: </a:t>
            </a:r>
            <a:r>
              <a:rPr lang="pt-BR" sz="2800" dirty="0" err="1">
                <a:solidFill>
                  <a:schemeClr val="tx1"/>
                </a:solidFill>
                <a:latin typeface="Arial" charset="0"/>
              </a:rPr>
              <a:t>Roboparty</a:t>
            </a:r>
            <a:endParaRPr lang="pt-BR" sz="2800" dirty="0">
              <a:solidFill>
                <a:schemeClr val="tx1"/>
              </a:solidFill>
              <a:latin typeface="Arial" charset="0"/>
            </a:endParaRPr>
          </a:p>
          <a:p>
            <a:pPr marL="685800" lvl="2" indent="-514350" ea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Categoria: C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Por engano ao trabalho científico “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SIGE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” lhe outorgou Destacado em vez de Relevante. Retifique este engano.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Todos os trabalhos foram classificados com uma nova categoria: `R´. Atualize a BD.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Apagar todos 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os trabalhos apresentados na comissão 8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4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543518"/>
            <a:ext cx="8568952" cy="564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 err="1" smtClean="0">
                <a:latin typeface="Arial" charset="0"/>
              </a:rPr>
              <a:t>Acresentar</a:t>
            </a:r>
            <a:r>
              <a:rPr lang="pt-BR" sz="2800" dirty="0" smtClean="0">
                <a:latin typeface="Arial" charset="0"/>
              </a:rPr>
              <a:t> um novo estudante com os seguintes dados: 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err="1" smtClean="0">
                <a:latin typeface="Arial" charset="0"/>
              </a:rPr>
              <a:t>Cod</a:t>
            </a:r>
            <a:r>
              <a:rPr lang="pt-BR" sz="2800" dirty="0" smtClean="0">
                <a:latin typeface="Arial" charset="0"/>
              </a:rPr>
              <a:t>: 3490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Nome: Alberto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Turma: 2do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Sexo: M</a:t>
            </a:r>
            <a:endParaRPr lang="pt-BR" sz="2800" dirty="0">
              <a:latin typeface="Arial" charset="0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 smtClean="0">
                <a:latin typeface="Arial" charset="0"/>
              </a:rPr>
              <a:t>Apagar </a:t>
            </a:r>
            <a:r>
              <a:rPr lang="pt-PT" sz="2800" dirty="0" smtClean="0">
                <a:latin typeface="Arial" charset="0"/>
              </a:rPr>
              <a:t>todos </a:t>
            </a:r>
            <a:r>
              <a:rPr lang="pt-PT" sz="2800" dirty="0">
                <a:latin typeface="Arial" charset="0"/>
              </a:rPr>
              <a:t>os estudantes que não pertencem a turma de 3ero</a:t>
            </a:r>
            <a:r>
              <a:rPr lang="pt-PT" sz="2800" dirty="0" smtClean="0">
                <a:latin typeface="Arial" charset="0"/>
              </a:rPr>
              <a:t>.</a:t>
            </a: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>
                <a:latin typeface="Arial" charset="0"/>
              </a:rPr>
              <a:t>Apagar </a:t>
            </a:r>
            <a:r>
              <a:rPr lang="pt-PT" sz="2800" dirty="0">
                <a:latin typeface="Arial" charset="0"/>
              </a:rPr>
              <a:t>todos os estudantes varões de 4to </a:t>
            </a:r>
            <a:r>
              <a:rPr lang="pt-PT" sz="2800" dirty="0" smtClean="0">
                <a:latin typeface="Arial" charset="0"/>
              </a:rPr>
              <a:t>ano.</a:t>
            </a: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PT" sz="2800" dirty="0" smtClean="0">
                <a:latin typeface="Arial" charset="0"/>
              </a:rPr>
              <a:t>Apagar todos </a:t>
            </a:r>
            <a:r>
              <a:rPr lang="pt-PT" sz="2800" dirty="0">
                <a:latin typeface="Arial" charset="0"/>
              </a:rPr>
              <a:t>os trabalhos que </a:t>
            </a:r>
            <a:r>
              <a:rPr lang="pt-PT" sz="2800" dirty="0" smtClean="0">
                <a:latin typeface="Arial" charset="0"/>
              </a:rPr>
              <a:t>tenham recebidos </a:t>
            </a:r>
            <a:r>
              <a:rPr lang="pt-PT" sz="2800" dirty="0">
                <a:latin typeface="Arial" charset="0"/>
              </a:rPr>
              <a:t>ao menos um prêmio</a:t>
            </a:r>
            <a:endParaRPr lang="pt-BR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1421</TotalTime>
  <Words>299</Words>
  <Application>Microsoft Office PowerPoint</Application>
  <PresentationFormat>Apresentação no Ecrã (4:3)</PresentationFormat>
  <Paragraphs>85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Calibri</vt:lpstr>
      <vt:lpstr>Century Schoolbook</vt:lpstr>
      <vt:lpstr>DejaVu Sans</vt:lpstr>
      <vt:lpstr>Times New Roman</vt:lpstr>
      <vt:lpstr>Wingdings</vt:lpstr>
      <vt:lpstr>Wingdings 2</vt:lpstr>
      <vt:lpstr>Balcão Envidraçado</vt:lpstr>
      <vt:lpstr>Bases de Dados I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yeckin Capingana</cp:lastModifiedBy>
  <cp:revision>273</cp:revision>
  <dcterms:created xsi:type="dcterms:W3CDTF">2014-02-25T15:14:59Z</dcterms:created>
  <dcterms:modified xsi:type="dcterms:W3CDTF">2014-07-02T17:44:53Z</dcterms:modified>
</cp:coreProperties>
</file>