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08/05/2020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764704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>
                <a:solidFill>
                  <a:schemeClr val="tx1"/>
                </a:solidFill>
              </a:rPr>
              <a:t>Estrutura de Bases de Dados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2198" y="2636912"/>
            <a:ext cx="6338233" cy="1584176"/>
          </a:xfrm>
        </p:spPr>
        <p:txBody>
          <a:bodyPr>
            <a:noAutofit/>
          </a:bodyPr>
          <a:lstStyle/>
          <a:p>
            <a:endParaRPr lang="pt-PT" sz="3200" dirty="0"/>
          </a:p>
          <a:p>
            <a:pPr marL="3143250" indent="-3143250"/>
            <a:r>
              <a:rPr lang="pt-PT" sz="3200" dirty="0">
                <a:solidFill>
                  <a:schemeClr val="tx1"/>
                </a:solidFill>
              </a:rPr>
              <a:t>Conferencia 1: Dados vs Informação. </a:t>
            </a:r>
          </a:p>
        </p:txBody>
      </p:sp>
      <p:pic>
        <p:nvPicPr>
          <p:cNvPr id="4" name="Imagem 1" descr="A minha fotografia">
            <a:extLst>
              <a:ext uri="{FF2B5EF4-FFF2-40B4-BE49-F238E27FC236}">
                <a16:creationId xmlns:a16="http://schemas.microsoft.com/office/drawing/2014/main" id="{F9B14AFE-699A-4CAC-A394-05357A9C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809040" cy="14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5241066" y="5733256"/>
            <a:ext cx="3902934" cy="1008112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200" dirty="0" smtClean="0"/>
          </a:p>
          <a:p>
            <a:r>
              <a:rPr lang="pt-PT" sz="2400" b="0" dirty="0" smtClean="0">
                <a:solidFill>
                  <a:schemeClr val="tx1"/>
                </a:solidFill>
              </a:rPr>
              <a:t>Eng. Zinga Firmino René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692696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Dados: </a:t>
            </a:r>
            <a:r>
              <a:rPr lang="pt-PT" sz="3200" dirty="0"/>
              <a:t>representação simbólica (numéricos, </a:t>
            </a:r>
            <a:r>
              <a:rPr lang="pt-PT" sz="3200" dirty="0" smtClean="0"/>
              <a:t>alfabéticos, etc</a:t>
            </a:r>
            <a:r>
              <a:rPr lang="pt-PT" sz="3200" dirty="0"/>
              <a:t>) de um atributo ou variável quantitativa</a:t>
            </a:r>
            <a:r>
              <a:rPr lang="pt-PT" sz="3200" dirty="0" smtClean="0"/>
              <a:t>.</a:t>
            </a:r>
          </a:p>
          <a:p>
            <a:pPr algn="just"/>
            <a:endParaRPr lang="pt-PT" sz="3600" b="1" dirty="0"/>
          </a:p>
          <a:p>
            <a:pPr algn="just"/>
            <a:r>
              <a:rPr lang="pt-PT" sz="3600" b="1" dirty="0"/>
              <a:t>Informação: </a:t>
            </a:r>
            <a:r>
              <a:rPr lang="pt-PT" sz="3200" dirty="0"/>
              <a:t>conjunto organizado de dados processados​​, o que é uma mensagem que altera o estado de conhecimento do assunto ou o sistema que recebe a mensagem.</a:t>
            </a:r>
          </a:p>
        </p:txBody>
      </p:sp>
    </p:spTree>
    <p:extLst>
      <p:ext uri="{BB962C8B-B14F-4D97-AF65-F5344CB8AC3E}">
        <p14:creationId xmlns:p14="http://schemas.microsoft.com/office/powerpoint/2010/main" val="5804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6336704" cy="562074"/>
          </a:xfrm>
        </p:spPr>
        <p:txBody>
          <a:bodyPr/>
          <a:lstStyle/>
          <a:p>
            <a:pPr algn="ctr"/>
            <a:r>
              <a:rPr lang="pt-PT" dirty="0"/>
              <a:t>Dados vs </a:t>
            </a:r>
            <a:r>
              <a:rPr lang="pt-PT" sz="2800" dirty="0"/>
              <a:t>Informação</a:t>
            </a:r>
          </a:p>
        </p:txBody>
      </p:sp>
      <p:pic>
        <p:nvPicPr>
          <p:cNvPr id="1026" name="Picture 2" descr="http://anariverag.files.wordpress.com/2012/08/gestion-cambio-aprendizaje3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0" b="17294"/>
          <a:stretch/>
        </p:blipFill>
        <p:spPr bwMode="auto">
          <a:xfrm>
            <a:off x="297136" y="1204010"/>
            <a:ext cx="834153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1"/>
                </a:solidFill>
              </a:rPr>
              <a:t>Benefícios das bases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3052936"/>
          </a:xfrm>
        </p:spPr>
        <p:txBody>
          <a:bodyPr>
            <a:normAutofit/>
          </a:bodyPr>
          <a:lstStyle/>
          <a:p>
            <a:r>
              <a:rPr lang="pt-PT" sz="3200" dirty="0"/>
              <a:t>Melhor disponibilidade de dados para os usuários</a:t>
            </a:r>
            <a:r>
              <a:rPr lang="pt-PT" sz="3200" dirty="0" smtClean="0"/>
              <a:t>;</a:t>
            </a:r>
          </a:p>
          <a:p>
            <a:pPr marL="0" indent="0">
              <a:buNone/>
            </a:pPr>
            <a:endParaRPr lang="pt-PT" sz="3200" dirty="0"/>
          </a:p>
          <a:p>
            <a:r>
              <a:rPr lang="pt-PT" sz="3200" dirty="0" smtClean="0"/>
              <a:t>Espaço </a:t>
            </a:r>
            <a:r>
              <a:rPr lang="pt-PT" sz="3200" dirty="0"/>
              <a:t>de armazenamento reduzido.</a:t>
            </a:r>
          </a:p>
        </p:txBody>
      </p:sp>
    </p:spTree>
    <p:extLst>
      <p:ext uri="{BB962C8B-B14F-4D97-AF65-F5344CB8AC3E}">
        <p14:creationId xmlns:p14="http://schemas.microsoft.com/office/powerpoint/2010/main" val="385996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pt-PT" sz="3600" b="1" dirty="0">
                <a:solidFill>
                  <a:schemeClr val="tx1"/>
                </a:solidFill>
              </a:rPr>
              <a:t>Exemplos SGBD</a:t>
            </a:r>
            <a:endParaRPr lang="pt-PT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2.bp.blogspot.com/-47AQq_Ck994/UdZZ89nFcpI/AAAAAAAAAGc/DmItfe3N7og/s1398/base-de-datos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5" y="1556792"/>
            <a:ext cx="7992888" cy="484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2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pt-PT" sz="3600" b="1" dirty="0" smtClean="0">
                <a:solidFill>
                  <a:schemeClr val="tx1"/>
                </a:solidFill>
              </a:rPr>
              <a:t>Bibliografia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11560" y="170080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BANCO DE DADOS E APLICAÇÕES EM NEGÓCIOS: Modelagem usando o Modelo Entidade Relacionamento - Evandro Eduardo Seron Ruiz, Ph.D.</a:t>
            </a:r>
          </a:p>
        </p:txBody>
      </p:sp>
    </p:spTree>
    <p:extLst>
      <p:ext uri="{BB962C8B-B14F-4D97-AF65-F5344CB8AC3E}">
        <p14:creationId xmlns:p14="http://schemas.microsoft.com/office/powerpoint/2010/main" val="3017787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190</TotalTime>
  <Words>111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Century Schoolbook</vt:lpstr>
      <vt:lpstr>Wingdings</vt:lpstr>
      <vt:lpstr>Wingdings 2</vt:lpstr>
      <vt:lpstr>Balcão Envidraçado</vt:lpstr>
      <vt:lpstr>Estrutura de Bases de Dados </vt:lpstr>
      <vt:lpstr>Apresentação do PowerPoint</vt:lpstr>
      <vt:lpstr>Dados vs Informação</vt:lpstr>
      <vt:lpstr>Benefícios das bases de dados</vt:lpstr>
      <vt:lpstr>Exemplos SGBD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Zingadas</cp:lastModifiedBy>
  <cp:revision>41</cp:revision>
  <dcterms:created xsi:type="dcterms:W3CDTF">2014-02-25T15:14:59Z</dcterms:created>
  <dcterms:modified xsi:type="dcterms:W3CDTF">2020-05-08T19:19:50Z</dcterms:modified>
</cp:coreProperties>
</file>