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A3611-2637-42B7-BC93-77430DCBC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689DBD-B4C5-4268-A1E0-87B7A7754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AAD4097-FE24-4F3B-9E2A-FBDF26FC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6E3D-AC88-4092-BE78-605A4FFE59F6}" type="datetimeFigureOut">
              <a:rPr lang="pt-PT" smtClean="0"/>
              <a:t>19/01/2021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6B832C3-A8DE-4FDF-9C39-B1B018C0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E3E7B58-CEC3-4FB7-99B5-628D0C47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A5FE8-CA88-4C68-A948-979BFA94FCB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1652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FF7D3-FDD7-4046-B1B6-340F32263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F6DA6A9-1F1D-4DCB-AD56-DD779E2EB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DDD705C-BEA6-4198-9A2A-5A9D4306C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6E3D-AC88-4092-BE78-605A4FFE59F6}" type="datetimeFigureOut">
              <a:rPr lang="pt-PT" smtClean="0"/>
              <a:t>19/01/2021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06DE616-B13D-4F6B-9C7E-339B09835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49EA785-AACE-4283-BA29-69CDD4783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A5FE8-CA88-4C68-A948-979BFA94FCB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601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221205-0E87-46C7-89CF-E1E6BA682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68A15BE-7772-49B6-8960-4333310DE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3CEDC23-A9BD-4C13-A991-7D66AC4D2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6E3D-AC88-4092-BE78-605A4FFE59F6}" type="datetimeFigureOut">
              <a:rPr lang="pt-PT" smtClean="0"/>
              <a:t>19/01/2021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457154B-D181-43EE-BD4A-9EF258C5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3EFE17E-EC21-4159-BBC7-9A35A78F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A5FE8-CA88-4C68-A948-979BFA94FCB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075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E51D5-0BD4-429D-8684-AAB06A24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B3FABD4-943D-486A-B925-50F9C9665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8BD92D2-A8BB-478B-B873-DABEA747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6E3D-AC88-4092-BE78-605A4FFE59F6}" type="datetimeFigureOut">
              <a:rPr lang="pt-PT" smtClean="0"/>
              <a:t>19/01/2021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326C4E4-E9C4-4372-B8C0-74A5E6A20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EDDC525-D37E-4901-B7FE-0CC7645E5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A5FE8-CA88-4C68-A948-979BFA94FCB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903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E032C-CAB8-4852-977E-AB818A292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B86CAA9-0F0D-4FD5-A1B9-B68677E6A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7E0EEF4-6721-4C90-AF05-41D8173E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6E3D-AC88-4092-BE78-605A4FFE59F6}" type="datetimeFigureOut">
              <a:rPr lang="pt-PT" smtClean="0"/>
              <a:t>19/01/2021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D4FD422-6F14-4507-91E6-722CF73ED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183E103-D780-4FCC-8B73-D87D83CF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A5FE8-CA88-4C68-A948-979BFA94FCB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289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C9192-4653-4C0D-B25B-19CD3B2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553E894-24F9-49E5-80E1-86CA005C5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CDC6F03-AD75-4759-BF0B-DC39D95FD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FEA74E4-5495-4943-AA44-B69F4B1E8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6E3D-AC88-4092-BE78-605A4FFE59F6}" type="datetimeFigureOut">
              <a:rPr lang="pt-PT" smtClean="0"/>
              <a:t>19/01/2021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D734D94-A029-45EC-9DC7-9267D0FF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36D4B4B-6C14-418B-8FD7-8987DCA12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A5FE8-CA88-4C68-A948-979BFA94FCB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23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A76AB-0E28-4E31-95FD-61B4450A2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F8CA7EE-4737-405B-9BAD-59029C07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25B5C26-2F1D-4768-AE03-81F76C280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21A5958-835A-4565-82BC-75FDAC9FA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F97BCD8-2246-4E75-81BD-4531C6300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69F0094E-8955-4697-AAE1-091F662AD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6E3D-AC88-4092-BE78-605A4FFE59F6}" type="datetimeFigureOut">
              <a:rPr lang="pt-PT" smtClean="0"/>
              <a:t>19/01/2021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903323C4-EA6C-41F8-AC65-03DA22F6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AAB5809-5C44-4FA0-B37D-0F9CC5DB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A5FE8-CA88-4C68-A948-979BFA94FCB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916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11A99-0729-4476-A8C3-CED1329DF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2364521-C60C-4D86-8485-F761AA3FE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6E3D-AC88-4092-BE78-605A4FFE59F6}" type="datetimeFigureOut">
              <a:rPr lang="pt-PT" smtClean="0"/>
              <a:t>19/01/2021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ADAAF3D-6705-4301-8F4D-9E955FDF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AEF0E7E-3598-473C-B9FC-DFFBFFD1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A5FE8-CA88-4C68-A948-979BFA94FCB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56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C1810C5-E005-419A-A4E8-C1022BCA6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6E3D-AC88-4092-BE78-605A4FFE59F6}" type="datetimeFigureOut">
              <a:rPr lang="pt-PT" smtClean="0"/>
              <a:t>19/01/2021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1F63F52C-0A17-4489-8135-33FD39A61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ED1A7B7-06D1-4203-A666-3E3E1789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A5FE8-CA88-4C68-A948-979BFA94FCB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883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2B2A0-2579-4471-BFD6-098D3481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3C65159-BE32-41E3-8BD6-2AFBF17A9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7078A1F-A0C8-41C7-A4EC-89CC9DEE8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BDABEDA-1C5D-4792-AD39-FB61C9F97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6E3D-AC88-4092-BE78-605A4FFE59F6}" type="datetimeFigureOut">
              <a:rPr lang="pt-PT" smtClean="0"/>
              <a:t>19/01/2021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336A441-4751-48F1-9D33-79E4A00D7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FB9AA38-90BC-446C-8909-A04A7BCE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A5FE8-CA88-4C68-A948-979BFA94FCB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068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7F484-E9AA-478A-B543-3FE278638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4AE28B31-A03C-4B0B-BE14-131E67DD4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5B00D64-66C2-4749-B08E-742F71E36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04B578A-F64D-4FB0-83A9-19EDB60C3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6E3D-AC88-4092-BE78-605A4FFE59F6}" type="datetimeFigureOut">
              <a:rPr lang="pt-PT" smtClean="0"/>
              <a:t>19/01/2021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C1A639B-AD9A-4158-AC25-FB26EBC8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97D07B8-C97D-4988-97FB-A35F41B0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A5FE8-CA88-4C68-A948-979BFA94FCB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471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812D578-4E7F-4A47-AE08-C133A08A2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0D7DB0E-8F3C-49FB-BB0E-1103426B0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9CFAC76-42AB-466F-8DE4-91E8655AA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96E3D-AC88-4092-BE78-605A4FFE59F6}" type="datetimeFigureOut">
              <a:rPr lang="pt-PT" smtClean="0"/>
              <a:t>19/01/2021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0F83E43-79F4-49C9-94F6-547575BEA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E404E3D-FBDE-4B2C-8C49-0C962EED3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A5FE8-CA88-4C68-A948-979BFA94FCB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355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DFDB8C0-6A96-454B-B19F-B869DFE248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33" b="4444"/>
          <a:stretch/>
        </p:blipFill>
        <p:spPr>
          <a:xfrm>
            <a:off x="1331741" y="980265"/>
            <a:ext cx="10167376" cy="3636491"/>
          </a:xfrm>
          <a:prstGeom prst="rect">
            <a:avLst/>
          </a:prstGeom>
        </p:spPr>
      </p:pic>
      <p:sp>
        <p:nvSpPr>
          <p:cNvPr id="7" name="3 Rectángulo">
            <a:extLst>
              <a:ext uri="{FF2B5EF4-FFF2-40B4-BE49-F238E27FC236}">
                <a16:creationId xmlns:a16="http://schemas.microsoft.com/office/drawing/2014/main" id="{476FDB6A-75F8-4569-B49B-1A93D56B40BB}"/>
              </a:ext>
            </a:extLst>
          </p:cNvPr>
          <p:cNvSpPr/>
          <p:nvPr/>
        </p:nvSpPr>
        <p:spPr>
          <a:xfrm>
            <a:off x="395536" y="205207"/>
            <a:ext cx="112405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solidFill>
                  <a:srgbClr val="FE8637">
                    <a:lumMod val="75000"/>
                  </a:srgbClr>
                </a:solidFill>
                <a:latin typeface="Century Schoolbook"/>
              </a:rPr>
              <a:t>Normalizando o Modelo entidade e Relação (MER):</a:t>
            </a:r>
            <a:endParaRPr lang="es-ES" sz="3600" dirty="0">
              <a:solidFill>
                <a:srgbClr val="FE8637">
                  <a:lumMod val="75000"/>
                </a:srgbClr>
              </a:solidFill>
              <a:latin typeface="Century Schoolbook"/>
            </a:endParaRPr>
          </a:p>
        </p:txBody>
      </p:sp>
      <p:sp>
        <p:nvSpPr>
          <p:cNvPr id="8" name="4 Rectángulo">
            <a:extLst>
              <a:ext uri="{FF2B5EF4-FFF2-40B4-BE49-F238E27FC236}">
                <a16:creationId xmlns:a16="http://schemas.microsoft.com/office/drawing/2014/main" id="{2631CFC5-BE08-4FAB-9025-02CA69B76DDA}"/>
              </a:ext>
            </a:extLst>
          </p:cNvPr>
          <p:cNvSpPr/>
          <p:nvPr/>
        </p:nvSpPr>
        <p:spPr>
          <a:xfrm>
            <a:off x="1477975" y="4745484"/>
            <a:ext cx="82105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/>
              <a:t>Estudante(</a:t>
            </a:r>
            <a:r>
              <a:rPr lang="pt-BR" sz="3200" u="sng" dirty="0" err="1"/>
              <a:t>Cod</a:t>
            </a:r>
            <a:r>
              <a:rPr lang="pt-BR" sz="3200" dirty="0"/>
              <a:t>, nome, idade, sexo);</a:t>
            </a:r>
          </a:p>
          <a:p>
            <a:pPr algn="just"/>
            <a:r>
              <a:rPr lang="pt-BR" sz="3200" dirty="0"/>
              <a:t>Disciplina(</a:t>
            </a:r>
            <a:r>
              <a:rPr lang="pt-BR" sz="3200" u="sng" dirty="0" err="1"/>
              <a:t>IdD</a:t>
            </a:r>
            <a:r>
              <a:rPr lang="pt-BR" sz="3200" dirty="0"/>
              <a:t>, </a:t>
            </a:r>
            <a:r>
              <a:rPr lang="pt-BR" sz="3200" dirty="0" err="1"/>
              <a:t>NomeD</a:t>
            </a:r>
            <a:r>
              <a:rPr lang="pt-BR" sz="3200" dirty="0"/>
              <a:t>);</a:t>
            </a:r>
          </a:p>
          <a:p>
            <a:pPr algn="just"/>
            <a:r>
              <a:rPr lang="pt-BR" sz="3200" dirty="0"/>
              <a:t>ED(</a:t>
            </a:r>
            <a:r>
              <a:rPr lang="pt-BR" sz="3200" dirty="0" err="1"/>
              <a:t>Cod</a:t>
            </a:r>
            <a:r>
              <a:rPr lang="pt-BR" sz="3200" dirty="0"/>
              <a:t>, </a:t>
            </a:r>
            <a:r>
              <a:rPr lang="pt-BR" sz="3200" dirty="0" err="1"/>
              <a:t>IdD</a:t>
            </a:r>
            <a:r>
              <a:rPr lang="pt-BR" sz="3200" dirty="0"/>
              <a:t>, </a:t>
            </a:r>
            <a:r>
              <a:rPr lang="pt-BR" sz="3200" dirty="0" err="1"/>
              <a:t>avaliacao</a:t>
            </a:r>
            <a:r>
              <a:rPr lang="pt-BR" sz="3200" dirty="0"/>
              <a:t>);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5386061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33</Words>
  <Application>Microsoft Office PowerPoint</Application>
  <PresentationFormat>Ecrã Panorâmico</PresentationFormat>
  <Paragraphs>4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Schoolbook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Zingadas</dc:creator>
  <cp:lastModifiedBy>Zingadas</cp:lastModifiedBy>
  <cp:revision>5</cp:revision>
  <dcterms:created xsi:type="dcterms:W3CDTF">2021-01-19T15:55:17Z</dcterms:created>
  <dcterms:modified xsi:type="dcterms:W3CDTF">2021-01-19T16:01:44Z</dcterms:modified>
</cp:coreProperties>
</file>