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96" r:id="rId3"/>
    <p:sldId id="297" r:id="rId4"/>
    <p:sldId id="307" r:id="rId5"/>
    <p:sldId id="308" r:id="rId6"/>
    <p:sldId id="303" r:id="rId7"/>
    <p:sldId id="310" r:id="rId8"/>
    <p:sldId id="311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79725" autoAdjust="0"/>
  </p:normalViewPr>
  <p:slideViewPr>
    <p:cSldViewPr>
      <p:cViewPr varScale="1">
        <p:scale>
          <a:sx n="65" d="100"/>
          <a:sy n="65" d="100"/>
        </p:scale>
        <p:origin x="112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7661-887F-4354-BFBD-0D9818FAB2ED}" type="datetimeFigureOut">
              <a:rPr lang="es-ES" smtClean="0"/>
              <a:pPr/>
              <a:t>10/11/2020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F625-4547-4179-BB84-D2749C378CE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9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quiere diseñar una BD para almacenar toda la información correspondiente a las llamadas telefónicas. Se han establecido una serie de requisitos.</a:t>
            </a:r>
          </a:p>
          <a:p>
            <a:r>
              <a:rPr lang="es-ES" dirty="0"/>
              <a:t>	- De cada cliente se conoce el no. carné de  identidad, su nombre y dirección.</a:t>
            </a:r>
          </a:p>
          <a:p>
            <a:r>
              <a:rPr lang="es-ES" dirty="0"/>
              <a:t>	- A cada llamada realizada por un cliente, se le asigna un código identificador y de ella se almacena la fecha en que se realizó, la hora exacta en que comenzó y terminó y el número telefónico marcado. </a:t>
            </a:r>
          </a:p>
          <a:p>
            <a:r>
              <a:rPr lang="es-ES" dirty="0"/>
              <a:t>	- De los servicios suplementarios se conoce un código, una descripción y el importe que adiciona a las facturas telefónicas.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56F625-4547-4179-BB84-D2749C378CEF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16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 y su carnet. De las asignaturas se conoce su nombre, cantidad de horas y su descripción y de los departamentos su nombre y la especialidad.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Diseñe una BD disponible para una universidad. Esta debe incluir información sobre: departamentos, profesores y las asignaturas que se imparten. De los profesores se conoce el nombre, la categoría docente y su carnet. De las asignaturas se conoce su nombre, cantidad de horas y su descripción y de los departamentos su nombre y la especialidad. Un departamento puede impartir varias asignaturas y un profesor solo puede impartir una única asignatura. Una asignatura no es impartida en más de un departamento pero sí por más de un profesor. </a:t>
            </a:r>
            <a:endParaRPr lang="es-E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47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sz="1200" dirty="0"/>
              <a:t>Confeccione un modelo Entidad-Relación (DER) para el siguiente problema.  </a:t>
            </a:r>
            <a:endParaRPr lang="es-ES" sz="1200" dirty="0"/>
          </a:p>
          <a:p>
            <a:pPr marL="0" indent="0" algn="just">
              <a:buNone/>
            </a:pPr>
            <a:r>
              <a:rPr lang="es-ES" sz="1200" dirty="0"/>
              <a:t>Se desea diseñar la base de datos de un sistema de administración de noticias para un sitio web.  Semanalmente los periodistas envían varias noticias y de ellas se desea almacenar el título, resumen, cuerpo, fecha de envío y su clasificación. De los periodistas se desea conocer el CI, nombre y su departamento. Mensualmente los periodistas presentan un informe a al jefe editor con los siguientes datos: fecha, cantidad de noticias enviadas en el mes y una descripción.  Estos informes son evaluados por una comisión, que emite una evaluación del mismo, de la comisión se almacena, la cantidad de miembros y el nombre del jefe de la comisión.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F625-4547-4179-BB84-D2749C378CEF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79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pPr/>
              <a:t>10/11/2020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96552" y="963090"/>
            <a:ext cx="9073008" cy="792088"/>
          </a:xfrm>
        </p:spPr>
        <p:txBody>
          <a:bodyPr>
            <a:noAutofit/>
          </a:bodyPr>
          <a:lstStyle/>
          <a:p>
            <a:pPr algn="ctr"/>
            <a:r>
              <a:rPr lang="pt-PT" sz="4400" dirty="0">
                <a:solidFill>
                  <a:schemeClr val="tx1"/>
                </a:solidFill>
              </a:rPr>
              <a:t>Estrutura </a:t>
            </a:r>
            <a:r>
              <a:rPr lang="en-US" sz="4400" dirty="0">
                <a:solidFill>
                  <a:schemeClr val="tx1"/>
                </a:solidFill>
              </a:rPr>
              <a:t>&amp; </a:t>
            </a:r>
            <a:r>
              <a:rPr lang="pt-PT" sz="4400" dirty="0">
                <a:solidFill>
                  <a:schemeClr val="tx1"/>
                </a:solidFill>
              </a:rPr>
              <a:t>Bases </a:t>
            </a:r>
            <a:br>
              <a:rPr lang="pt-PT" sz="4400" dirty="0">
                <a:solidFill>
                  <a:schemeClr val="tx1"/>
                </a:solidFill>
              </a:rPr>
            </a:br>
            <a:r>
              <a:rPr lang="pt-PT" sz="4400" dirty="0">
                <a:solidFill>
                  <a:schemeClr val="tx1"/>
                </a:solidFill>
              </a:rPr>
              <a:t>de Dados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87848" y="3497760"/>
            <a:ext cx="7488832" cy="3168352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tx1"/>
                </a:solidFill>
              </a:rPr>
              <a:t>Tema 2: Modelação Conceptual das Bases de Dados</a:t>
            </a:r>
          </a:p>
          <a:p>
            <a:endParaRPr lang="pt-PT" sz="3200" dirty="0">
              <a:solidFill>
                <a:schemeClr val="tx1"/>
              </a:solidFill>
            </a:endParaRPr>
          </a:p>
          <a:p>
            <a:r>
              <a:rPr lang="pt-PT" sz="3200" dirty="0">
                <a:solidFill>
                  <a:schemeClr val="tx1"/>
                </a:solidFill>
              </a:rPr>
              <a:t>Conferência: </a:t>
            </a:r>
            <a:r>
              <a:rPr lang="en-US" sz="3200" dirty="0">
                <a:solidFill>
                  <a:schemeClr val="tx1"/>
                </a:solidFill>
              </a:rPr>
              <a:t>Aula </a:t>
            </a:r>
            <a:r>
              <a:rPr lang="en-US" sz="3200" dirty="0" err="1">
                <a:solidFill>
                  <a:schemeClr val="tx1"/>
                </a:solidFill>
              </a:rPr>
              <a:t>Práctica</a:t>
            </a:r>
            <a:r>
              <a:rPr lang="en-US" sz="3200" dirty="0">
                <a:solidFill>
                  <a:schemeClr val="tx1"/>
                </a:solidFill>
              </a:rPr>
              <a:t> (MER)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Docente</a:t>
            </a:r>
            <a:r>
              <a:rPr lang="en-US" sz="2400" dirty="0">
                <a:solidFill>
                  <a:schemeClr val="tx1"/>
                </a:solidFill>
              </a:rPr>
              <a:t>: Zinga </a:t>
            </a:r>
            <a:r>
              <a:rPr lang="en-US" sz="2400" dirty="0" err="1">
                <a:solidFill>
                  <a:schemeClr val="tx1"/>
                </a:solidFill>
              </a:rPr>
              <a:t>Firmino</a:t>
            </a:r>
            <a:r>
              <a:rPr lang="en-US" sz="2400" dirty="0">
                <a:solidFill>
                  <a:schemeClr val="tx1"/>
                </a:solidFill>
              </a:rPr>
              <a:t> René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5" name="Imagem 1" descr="A minha fotografia">
            <a:extLst>
              <a:ext uri="{FF2B5EF4-FFF2-40B4-BE49-F238E27FC236}">
                <a16:creationId xmlns:a16="http://schemas.microsoft.com/office/drawing/2014/main" id="{B2CDF2ED-6424-4838-A507-B36F30F7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41" y="329407"/>
            <a:ext cx="1764839" cy="14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476672"/>
            <a:ext cx="82089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Deseja-se desenhar uma BD para armazenar toda a informação correspondente às chamadas telefônicas. Estabeleceram-se uma série de requisitos: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	- De cada cliente se conhece seu bilhete, seu nome e direção.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	- A cada chamada realizada por um cliente, lhe atribui um código identificador e dela se armazena a data em que se realizou, a hora exata em que começou e terminou e o número telefônico marcado.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	- Dos serviços suplementares se conhece um código, uma descrição e o preço que adiciona às faturas telefônicas. 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88913"/>
            <a:ext cx="9020175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363272" cy="3960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Um banco deseja levar o controle dos clientes e suas contas. Dos clientes se conhece seu nome, endereço e seus telefones e das contas se registra o número, o tipo e o saldo que possui. Um cliente pode ter muitas contas mas um conta solo pertence a um cliente.</a:t>
            </a:r>
            <a:endParaRPr lang="es-ES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1: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43593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363272" cy="5233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Desenhe uma BD disponível para uma universidade. Esta deve incluir informação sobre: departamentos, professores e as disciplinas que se repartem. Dos professores se conhece o nome, a categoria docente e seu bilhete. Das disciplinas se conhece seu nome, quantidade de horas e sua descrição e dos departamentos seu nome e a especialidade. Um departamento pode repartir várias disciplinas e um professor só pode repartir uma única disciplina. Uma disciplina não é repartida em mais de um departamento mas sim por mais de um professor.  </a:t>
            </a:r>
            <a:endParaRPr lang="es-ES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2: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18939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363272" cy="5233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Deseja-se desenhar uma BD para controlar a atividade de estacionamentos de uma cidade. Na BD se armazena  informação sobre clientes, veículos, estacionamentos e as estadias realizadas por cada veículo em cada estacionamento. De cada veículo se recolhe sua chapa ou matrícula, marca e modelo, assim como sua longitude. Dos clientes se conhece seu nome. Cada estacionamento se descreve por seu nome, direção e têm uma categoria; o preço de uma estadia se calcula da seguinte forma: </a:t>
            </a:r>
            <a:r>
              <a:rPr lang="pt-BR" dirty="0" err="1"/>
              <a:t>precio_estancia</a:t>
            </a:r>
            <a:r>
              <a:rPr lang="pt-BR" dirty="0"/>
              <a:t> = </a:t>
            </a:r>
            <a:r>
              <a:rPr lang="pt-BR" dirty="0" err="1"/>
              <a:t>duración_de_la_estancia</a:t>
            </a:r>
            <a:r>
              <a:rPr lang="pt-BR" dirty="0"/>
              <a:t> * </a:t>
            </a:r>
            <a:r>
              <a:rPr lang="pt-BR" dirty="0" err="1"/>
              <a:t>categoría_del_parqueo</a:t>
            </a:r>
            <a:r>
              <a:rPr lang="pt-BR" dirty="0"/>
              <a:t> * </a:t>
            </a:r>
            <a:r>
              <a:rPr lang="pt-BR" dirty="0" err="1"/>
              <a:t>factor_de_precio</a:t>
            </a:r>
            <a:r>
              <a:rPr lang="pt-BR" dirty="0"/>
              <a:t> de cada de veículo. </a:t>
            </a:r>
            <a:endParaRPr lang="es-E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332656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3: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20059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075528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Deseja-se desenhar a base de dados de um sistema de administração de notícias para um sítio web.  Semanalmente os jornalistas enviam várias notícias e delas se deseja armazenar o título, resumo, data de envio e sua classificação. A notícias que chegam repetidas por outras jornalistas são eliminadas. Dos jornalistas se deseja conhecer o bilhete, nome e seu departamento. Mensalmente os jornalistas apresentam um relatório ao chefe editor com os seguintes dados: data, quantidade de notícias enviadas no mês e uma descrição.  Todos estes relatórios são avaliados por uma única comissão, que emite uma avaliação do mesmo, da comissão se armazena, a quantidade de membros e o nome do chefe da comissão.</a:t>
            </a:r>
            <a:endParaRPr lang="es-ES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44624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/>
              <a:t>Exercício</a:t>
            </a:r>
            <a:r>
              <a:rPr lang="es-ES" sz="4000" dirty="0"/>
              <a:t> 4: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3766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0938" y="1196752"/>
            <a:ext cx="8568952" cy="5233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dirty="0"/>
              <a:t> - MACHADO, Felipe; MACHADO, Abreu - Projecto de banco de dados, Uma visão prática. 15ª edição - CHEN, P. (1990).</a:t>
            </a:r>
          </a:p>
          <a:p>
            <a:pPr algn="just">
              <a:buFontTx/>
              <a:buChar char="-"/>
            </a:pPr>
            <a:r>
              <a:rPr lang="pt-PT" dirty="0"/>
              <a:t>Gerenciando Banco de Dados - A Abordagem Entidade-Relacionamento para </a:t>
            </a:r>
            <a:r>
              <a:rPr lang="pt-PT" dirty="0" err="1"/>
              <a:t>Projeto</a:t>
            </a:r>
            <a:endParaRPr lang="pt-PT" dirty="0"/>
          </a:p>
          <a:p>
            <a:pPr algn="just">
              <a:buFontTx/>
              <a:buChar char="-"/>
            </a:pPr>
            <a:r>
              <a:rPr lang="pt-PT" dirty="0"/>
              <a:t>- Lógico. Editora </a:t>
            </a:r>
            <a:r>
              <a:rPr lang="pt-PT" dirty="0" err="1"/>
              <a:t>MCGraw</a:t>
            </a:r>
            <a:r>
              <a:rPr lang="pt-PT" dirty="0"/>
              <a:t>-Hill - KORTH, Henry F.; SILBERSCHATZ, Abraham - Sistema de Banco de Dados. </a:t>
            </a:r>
            <a:r>
              <a:rPr lang="pt-PT" dirty="0" err="1"/>
              <a:t>Makro</a:t>
            </a:r>
            <a:r>
              <a:rPr lang="pt-PT" dirty="0"/>
              <a:t> </a:t>
            </a:r>
            <a:r>
              <a:rPr lang="pt-PT" dirty="0" err="1"/>
              <a:t>Books</a:t>
            </a:r>
            <a:r>
              <a:rPr lang="pt-PT" dirty="0"/>
              <a:t> </a:t>
            </a:r>
          </a:p>
          <a:p>
            <a:pPr algn="just">
              <a:buFontTx/>
              <a:buChar char="-"/>
            </a:pPr>
            <a:r>
              <a:rPr lang="pt-PT" dirty="0"/>
              <a:t>- DATE, C. J. (1999) - Uma Introdução ao Sistema de Banco de Dados. Tradução da 6ª edição americana. - </a:t>
            </a:r>
            <a:r>
              <a:rPr lang="pt-PT" dirty="0" err="1"/>
              <a:t>Edgard</a:t>
            </a:r>
            <a:r>
              <a:rPr lang="pt-PT" dirty="0"/>
              <a:t> </a:t>
            </a:r>
            <a:r>
              <a:rPr lang="pt-PT" dirty="0" err="1"/>
              <a:t>Blucher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r>
              <a:rPr lang="pt-PT" dirty="0"/>
              <a:t>- RAMOS, Pedro Nogueira - Desenhar Bases de Dados com UML. 2ª edição, </a:t>
            </a:r>
            <a:r>
              <a:rPr lang="pt-PT"/>
              <a:t>Edições Silabo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94737"/>
            <a:ext cx="3523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 dirty="0" err="1">
                <a:solidFill>
                  <a:srgbClr val="FF0000"/>
                </a:solidFill>
              </a:rPr>
              <a:t>Bibliografia</a:t>
            </a:r>
            <a:r>
              <a:rPr lang="es-ES" sz="4000" b="1" dirty="0">
                <a:solidFill>
                  <a:srgbClr val="FF0000"/>
                </a:solidFill>
              </a:rPr>
              <a:t>:</a:t>
            </a:r>
            <a:endParaRPr lang="pt-PT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3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981</TotalTime>
  <Words>1209</Words>
  <Application>Microsoft Office PowerPoint</Application>
  <PresentationFormat>Apresentação no Ecrã (4:3)</PresentationFormat>
  <Paragraphs>40</Paragraphs>
  <Slides>8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Calibri</vt:lpstr>
      <vt:lpstr>Century Schoolbook</vt:lpstr>
      <vt:lpstr>Wingdings</vt:lpstr>
      <vt:lpstr>Wingdings 2</vt:lpstr>
      <vt:lpstr>Balcão Envidraçado</vt:lpstr>
      <vt:lpstr>Estrutura &amp; Bases 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Zingadas</cp:lastModifiedBy>
  <cp:revision>155</cp:revision>
  <dcterms:created xsi:type="dcterms:W3CDTF">2014-02-25T15:14:59Z</dcterms:created>
  <dcterms:modified xsi:type="dcterms:W3CDTF">2020-11-10T22:09:52Z</dcterms:modified>
</cp:coreProperties>
</file>