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5" r:id="rId3"/>
    <p:sldId id="316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05/06/2021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Inteligência Artificial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IIº Semestre 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FA59695-AF6E-4600-AB56-56221EA4B24D}"/>
              </a:ext>
            </a:extLst>
          </p:cNvPr>
          <p:cNvSpPr txBox="1">
            <a:spLocks/>
          </p:cNvSpPr>
          <p:nvPr/>
        </p:nvSpPr>
        <p:spPr>
          <a:xfrm>
            <a:off x="3563888" y="6065912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solidFill>
                  <a:schemeClr val="tx1"/>
                </a:solidFill>
              </a:rPr>
              <a:t>Prof:  Zinga Firmino René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2D388B3-DD38-42CE-ABD2-4F6CF5D1F72B}"/>
              </a:ext>
            </a:extLst>
          </p:cNvPr>
          <p:cNvSpPr txBox="1">
            <a:spLocks/>
          </p:cNvSpPr>
          <p:nvPr/>
        </p:nvSpPr>
        <p:spPr>
          <a:xfrm rot="5400000">
            <a:off x="-1577606" y="4176762"/>
            <a:ext cx="4306324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PT" sz="1600" i="1" dirty="0">
                <a:solidFill>
                  <a:schemeClr val="tx1"/>
                </a:solidFill>
                <a:latin typeface="+mn-lt"/>
              </a:rPr>
              <a:t>a imaginação é mais importante do que o conhecimento “</a:t>
            </a:r>
            <a:r>
              <a:rPr lang="pt-PT" sz="1200" i="1" dirty="0" err="1">
                <a:solidFill>
                  <a:schemeClr val="tx1"/>
                </a:solidFill>
                <a:latin typeface="+mn-lt"/>
              </a:rPr>
              <a:t>Albert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Einstein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”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45EFD8-91C6-4625-9993-11C921EB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95682"/>
            <a:ext cx="2880320" cy="288032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6CB58F3-CADA-4194-9DB6-E57A590F6075}"/>
              </a:ext>
            </a:extLst>
          </p:cNvPr>
          <p:cNvSpPr txBox="1">
            <a:spLocks/>
          </p:cNvSpPr>
          <p:nvPr/>
        </p:nvSpPr>
        <p:spPr>
          <a:xfrm>
            <a:off x="1852278" y="1958639"/>
            <a:ext cx="6735588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Projecto em </a:t>
            </a:r>
            <a:r>
              <a:rPr lang="pt-PT" sz="3600" dirty="0" err="1">
                <a:solidFill>
                  <a:schemeClr val="tx1"/>
                </a:solidFill>
              </a:rPr>
              <a:t>Prolog</a:t>
            </a:r>
            <a:r>
              <a:rPr lang="pt-PT" sz="3600" dirty="0">
                <a:solidFill>
                  <a:schemeClr val="tx1"/>
                </a:solidFill>
              </a:rPr>
              <a:t> – G.1</a:t>
            </a: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o pai de Pinto?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a mãe do Manuel?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são os primos da Liana?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irmão do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Sabalo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 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</a:t>
            </a:r>
            <a:r>
              <a:rPr lang="pt-PT" sz="3200" dirty="0">
                <a:solidFill>
                  <a:prstClr val="black"/>
                </a:solidFill>
                <a:latin typeface="Century Schoolbook"/>
              </a:rPr>
              <a:t>são os netos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de Patrícia?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neto de Sebastião?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filho da Liana?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avó de Fina?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irmã de </a:t>
            </a:r>
            <a:r>
              <a:rPr kumimoji="0" lang="pt-P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Sabalo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?</a:t>
            </a:r>
          </a:p>
          <a:p>
            <a:pPr marL="742950" marR="0" lvl="0" indent="-742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Quem é bisavó de José?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3600" b="1" dirty="0">
                <a:solidFill>
                  <a:prstClr val="black"/>
                </a:solidFill>
                <a:latin typeface="Century Schoolbook"/>
              </a:rPr>
              <a:t>ANTÓNIO</a:t>
            </a:r>
            <a:r>
              <a:rPr kumimoji="0" lang="pt-P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 SEBASTIÃO PINTO :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1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>
                <a:solidFill>
                  <a:prstClr val="black"/>
                </a:solidFill>
                <a:latin typeface="Century Schoolbook"/>
              </a:rPr>
              <a:t>ANTÓNIO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 SEBASTIÃO PINTO :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2789"/>
              </p:ext>
            </p:extLst>
          </p:nvPr>
        </p:nvGraphicFramePr>
        <p:xfrm>
          <a:off x="334622" y="467055"/>
          <a:ext cx="6325610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9715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8891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639286">
                  <a:extLst>
                    <a:ext uri="{9D8B030D-6E8A-4147-A177-3AD203B41FA5}">
                      <a16:colId xmlns:a16="http://schemas.microsoft.com/office/drawing/2014/main" val="21129616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AVALIAÇÃO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  <a:latin typeface="+mj-lt"/>
                        </a:rPr>
                        <a:t>1</a:t>
                      </a:r>
                      <a:endParaRPr lang="pt-PT" sz="14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António Sebastião Pinto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Sebastião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dirty="0">
                  <a:solidFill>
                    <a:prstClr val="black"/>
                  </a:solidFill>
                  <a:latin typeface="Century Schoolbook"/>
                </a:rPr>
                <a:t>Pinto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Sabalo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94373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Fina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74837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Patricia</a:t>
              </a: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Flor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Liana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Manuel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Marcelo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/>
                  <a:ea typeface="+mn-ea"/>
                  <a:cs typeface="+mn-cs"/>
                </a:rPr>
                <a:t>José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51567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15760</TotalTime>
  <Words>125</Words>
  <Application>Microsoft Office PowerPoint</Application>
  <PresentationFormat>Apresentação no Ecrã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Calibri</vt:lpstr>
      <vt:lpstr>Century Schoolbook</vt:lpstr>
      <vt:lpstr>Wingdings</vt:lpstr>
      <vt:lpstr>Wingdings 2</vt:lpstr>
      <vt:lpstr>Balcão Envidraçado</vt:lpstr>
      <vt:lpstr>Inteligência Artificial IIº Semestre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Zingadas</cp:lastModifiedBy>
  <cp:revision>634</cp:revision>
  <dcterms:created xsi:type="dcterms:W3CDTF">2014-02-25T15:14:59Z</dcterms:created>
  <dcterms:modified xsi:type="dcterms:W3CDTF">2021-06-05T07:49:39Z</dcterms:modified>
</cp:coreProperties>
</file>