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304" r:id="rId3"/>
    <p:sldId id="305" r:id="rId4"/>
    <p:sldId id="272" r:id="rId5"/>
    <p:sldId id="306" r:id="rId6"/>
    <p:sldId id="307" r:id="rId7"/>
    <p:sldId id="309" r:id="rId8"/>
    <p:sldId id="308" r:id="rId9"/>
    <p:sldId id="312" r:id="rId10"/>
    <p:sldId id="311" r:id="rId11"/>
    <p:sldId id="314" r:id="rId12"/>
    <p:sldId id="315" r:id="rId13"/>
    <p:sldId id="316" r:id="rId14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Estilo Médio 1 - Destaqu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Estilo Claro 2 - Destaqu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799B23B-EC83-4686-B30A-512413B5E67A}" styleName="Estilo Claro 3 - Destaqu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65" autoAdjust="0"/>
    <p:restoredTop sz="94660"/>
  </p:normalViewPr>
  <p:slideViewPr>
    <p:cSldViewPr>
      <p:cViewPr varScale="1">
        <p:scale>
          <a:sx n="78" d="100"/>
          <a:sy n="78" d="100"/>
        </p:scale>
        <p:origin x="941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3241DE1-1982-49F7-9DE2-EEB58EFB09D5}" type="datetimeFigureOut">
              <a:rPr lang="pt-PT" smtClean="0"/>
              <a:t>05/07/2021</a:t>
            </a:fld>
            <a:endParaRPr lang="pt-PT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PT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t>05/07/2021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t>05/07/2021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t>05/07/2021</a:t>
            </a:fld>
            <a:endParaRPr lang="pt-PT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3241DE1-1982-49F7-9DE2-EEB58EFB09D5}" type="datetimeFigureOut">
              <a:rPr lang="pt-PT" smtClean="0"/>
              <a:t>05/07/2021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PT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t>05/07/2021</a:t>
            </a:fld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t>05/07/2021</a:t>
            </a:fld>
            <a:endParaRPr lang="pt-PT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t>05/07/2021</a:t>
            </a:fld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t>05/07/2021</a:t>
            </a:fld>
            <a:endParaRPr lang="pt-PT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t>05/07/2021</a:t>
            </a:fld>
            <a:endParaRPr lang="pt-PT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t>05/07/2021</a:t>
            </a:fld>
            <a:endParaRPr lang="pt-PT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3241DE1-1982-49F7-9DE2-EEB58EFB09D5}" type="datetimeFigureOut">
              <a:rPr lang="pt-PT" smtClean="0"/>
              <a:t>05/07/2021</a:t>
            </a:fld>
            <a:endParaRPr lang="pt-PT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79712" y="620688"/>
            <a:ext cx="6840760" cy="792088"/>
          </a:xfrm>
        </p:spPr>
        <p:txBody>
          <a:bodyPr>
            <a:noAutofit/>
          </a:bodyPr>
          <a:lstStyle/>
          <a:p>
            <a:pPr algn="ctr"/>
            <a:r>
              <a:rPr lang="pt-PT" sz="4000" dirty="0">
                <a:solidFill>
                  <a:schemeClr val="tx1"/>
                </a:solidFill>
              </a:rPr>
              <a:t>Inteligência Artificial</a:t>
            </a:r>
            <a:br>
              <a:rPr lang="pt-PT" sz="4000" dirty="0">
                <a:solidFill>
                  <a:schemeClr val="tx1"/>
                </a:solidFill>
              </a:rPr>
            </a:br>
            <a:r>
              <a:rPr lang="pt-PT" sz="4000" dirty="0">
                <a:solidFill>
                  <a:schemeClr val="tx1"/>
                </a:solidFill>
              </a:rPr>
              <a:t>Exame</a:t>
            </a:r>
          </a:p>
        </p:txBody>
      </p:sp>
      <p:pic>
        <p:nvPicPr>
          <p:cNvPr id="8" name="Imagem 1" descr="A minha fotografia">
            <a:extLst>
              <a:ext uri="{FF2B5EF4-FFF2-40B4-BE49-F238E27FC236}">
                <a16:creationId xmlns:a16="http://schemas.microsoft.com/office/drawing/2014/main" id="{C3058852-4559-48BF-A105-D5204718C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20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1644651" cy="1349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DFA59695-AF6E-4600-AB56-56221EA4B24D}"/>
              </a:ext>
            </a:extLst>
          </p:cNvPr>
          <p:cNvSpPr txBox="1">
            <a:spLocks/>
          </p:cNvSpPr>
          <p:nvPr/>
        </p:nvSpPr>
        <p:spPr>
          <a:xfrm>
            <a:off x="3563888" y="6065912"/>
            <a:ext cx="6972791" cy="792088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dirty="0">
                <a:solidFill>
                  <a:schemeClr val="tx1"/>
                </a:solidFill>
              </a:rPr>
              <a:t>Prof:  Zinga Firmino René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12D388B3-DD38-42CE-ABD2-4F6CF5D1F72B}"/>
              </a:ext>
            </a:extLst>
          </p:cNvPr>
          <p:cNvSpPr txBox="1">
            <a:spLocks/>
          </p:cNvSpPr>
          <p:nvPr/>
        </p:nvSpPr>
        <p:spPr>
          <a:xfrm rot="5400000">
            <a:off x="-1577606" y="4176762"/>
            <a:ext cx="4306324" cy="792088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PT" sz="1600" i="1" dirty="0">
                <a:solidFill>
                  <a:schemeClr val="tx1"/>
                </a:solidFill>
                <a:latin typeface="+mn-lt"/>
              </a:rPr>
              <a:t>a imaginação é mais importante do que o conhecimento “</a:t>
            </a:r>
            <a:r>
              <a:rPr lang="pt-PT" sz="1200" i="1" dirty="0" err="1">
                <a:solidFill>
                  <a:schemeClr val="tx1"/>
                </a:solidFill>
                <a:latin typeface="+mn-lt"/>
              </a:rPr>
              <a:t>Albert</a:t>
            </a:r>
            <a:r>
              <a:rPr lang="pt-PT" sz="1200" i="1" dirty="0">
                <a:solidFill>
                  <a:schemeClr val="tx1"/>
                </a:solidFill>
                <a:latin typeface="+mn-lt"/>
              </a:rPr>
              <a:t> Einstein</a:t>
            </a:r>
            <a:r>
              <a:rPr lang="en-US" sz="1200" i="1" dirty="0">
                <a:solidFill>
                  <a:schemeClr val="tx1"/>
                </a:solidFill>
                <a:latin typeface="+mn-lt"/>
              </a:rPr>
              <a:t>”</a:t>
            </a:r>
            <a:r>
              <a:rPr lang="pt-PT" sz="1200" i="1" dirty="0">
                <a:solidFill>
                  <a:schemeClr val="tx1"/>
                </a:solidFill>
                <a:latin typeface="+mn-lt"/>
              </a:rPr>
              <a:t> 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345EFD8-91C6-4625-9993-11C921EB4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895682"/>
            <a:ext cx="2880320" cy="2880320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C6CB58F3-CADA-4194-9DB6-E57A590F6075}"/>
              </a:ext>
            </a:extLst>
          </p:cNvPr>
          <p:cNvSpPr txBox="1">
            <a:spLocks/>
          </p:cNvSpPr>
          <p:nvPr/>
        </p:nvSpPr>
        <p:spPr>
          <a:xfrm>
            <a:off x="1852278" y="1958639"/>
            <a:ext cx="6735588" cy="792088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600" dirty="0">
                <a:solidFill>
                  <a:schemeClr val="tx1"/>
                </a:solidFill>
              </a:rPr>
              <a:t>Projecto em </a:t>
            </a:r>
            <a:r>
              <a:rPr lang="pt-PT" sz="3600" dirty="0" err="1">
                <a:solidFill>
                  <a:schemeClr val="tx1"/>
                </a:solidFill>
              </a:rPr>
              <a:t>Prolog</a:t>
            </a:r>
            <a:r>
              <a:rPr lang="pt-PT" sz="36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23137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9CFB5F72-DC8D-4924-9988-D8EA9871D984}"/>
              </a:ext>
            </a:extLst>
          </p:cNvPr>
          <p:cNvSpPr/>
          <p:nvPr/>
        </p:nvSpPr>
        <p:spPr>
          <a:xfrm>
            <a:off x="251520" y="116632"/>
            <a:ext cx="748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b="1" dirty="0"/>
              <a:t>ELEMENTOS DO GRUPO NÚMERO 5:</a:t>
            </a:r>
            <a:endParaRPr lang="pt-PT" dirty="0"/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3B57AADF-5050-481C-8E3E-46F035C8A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197671"/>
              </p:ext>
            </p:extLst>
          </p:nvPr>
        </p:nvGraphicFramePr>
        <p:xfrm>
          <a:off x="309612" y="446517"/>
          <a:ext cx="6480719" cy="1758174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622810">
                  <a:extLst>
                    <a:ext uri="{9D8B030D-6E8A-4147-A177-3AD203B41FA5}">
                      <a16:colId xmlns:a16="http://schemas.microsoft.com/office/drawing/2014/main" val="3267630378"/>
                    </a:ext>
                  </a:extLst>
                </a:gridCol>
                <a:gridCol w="3379474">
                  <a:extLst>
                    <a:ext uri="{9D8B030D-6E8A-4147-A177-3AD203B41FA5}">
                      <a16:colId xmlns:a16="http://schemas.microsoft.com/office/drawing/2014/main" val="3545078421"/>
                    </a:ext>
                  </a:extLst>
                </a:gridCol>
                <a:gridCol w="2478435">
                  <a:extLst>
                    <a:ext uri="{9D8B030D-6E8A-4147-A177-3AD203B41FA5}">
                      <a16:colId xmlns:a16="http://schemas.microsoft.com/office/drawing/2014/main" val="54194308"/>
                    </a:ext>
                  </a:extLst>
                </a:gridCol>
              </a:tblGrid>
              <a:tr h="492137">
                <a:tc>
                  <a:txBody>
                    <a:bodyPr/>
                    <a:lstStyle/>
                    <a:p>
                      <a:pPr algn="l"/>
                      <a:endParaRPr lang="pt-PT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NOME DO ESTUDNTE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 b="1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AVALIAÇÃO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4067546"/>
                  </a:ext>
                </a:extLst>
              </a:tr>
              <a:tr h="3079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>
                          <a:effectLst/>
                        </a:rPr>
                        <a:t>1</a:t>
                      </a:r>
                      <a:endParaRPr lang="pt-PT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Jonas Félix</a:t>
                      </a:r>
                    </a:p>
                  </a:txBody>
                  <a:tcPr marL="68580" marR="68580" marT="0" marB="0" anchor="b"/>
                </a:tc>
                <a:tc rowSpan="5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 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  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7844246"/>
                  </a:ext>
                </a:extLst>
              </a:tr>
              <a:tr h="2395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>
                          <a:effectLst/>
                        </a:rPr>
                        <a:t>2</a:t>
                      </a:r>
                      <a:endParaRPr lang="pt-PT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Evaristo </a:t>
                      </a:r>
                      <a:r>
                        <a:rPr lang="pt-PT" sz="1400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Katchama</a:t>
                      </a:r>
                      <a:endParaRPr lang="pt-PT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5121245"/>
                  </a:ext>
                </a:extLst>
              </a:tr>
              <a:tr h="2395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0304165"/>
                  </a:ext>
                </a:extLst>
              </a:tr>
              <a:tr h="2395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4849072"/>
                  </a:ext>
                </a:extLst>
              </a:tr>
              <a:tr h="2395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4521031"/>
                  </a:ext>
                </a:extLst>
              </a:tr>
            </a:tbl>
          </a:graphicData>
        </a:graphic>
      </p:graphicFrame>
      <p:grpSp>
        <p:nvGrpSpPr>
          <p:cNvPr id="11" name="Agrupar 10">
            <a:extLst>
              <a:ext uri="{FF2B5EF4-FFF2-40B4-BE49-F238E27FC236}">
                <a16:creationId xmlns:a16="http://schemas.microsoft.com/office/drawing/2014/main" id="{458B7990-D61C-4458-B46A-B9C790EE6DCB}"/>
              </a:ext>
            </a:extLst>
          </p:cNvPr>
          <p:cNvGrpSpPr/>
          <p:nvPr/>
        </p:nvGrpSpPr>
        <p:grpSpPr>
          <a:xfrm>
            <a:off x="1259631" y="2319088"/>
            <a:ext cx="1372817" cy="974002"/>
            <a:chOff x="1115616" y="3284984"/>
            <a:chExt cx="1152128" cy="97400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232C930-7A9C-4BCF-A078-3EA8A901CB18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2417C259-FFCD-46C2-922E-4F32AAFE1A3C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Teresa</a:t>
              </a: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69A9903-7A71-4CC6-99F2-C655DD158FAF}"/>
              </a:ext>
            </a:extLst>
          </p:cNvPr>
          <p:cNvGrpSpPr/>
          <p:nvPr/>
        </p:nvGrpSpPr>
        <p:grpSpPr>
          <a:xfrm>
            <a:off x="2555776" y="3429000"/>
            <a:ext cx="1152128" cy="974002"/>
            <a:chOff x="1115616" y="3284984"/>
            <a:chExt cx="1152128" cy="97400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2323E3B-4BE6-4106-A9DB-76403A69CDE6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3DC8AACA-614C-4181-B380-42C77044370A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 err="1"/>
                <a:t>Jelson</a:t>
              </a:r>
              <a:endParaRPr lang="pt-PT" dirty="0"/>
            </a:p>
          </p:txBody>
        </p:sp>
      </p:grp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A22B7DC3-20A6-4EF8-AEE3-82201AC2F415}"/>
              </a:ext>
            </a:extLst>
          </p:cNvPr>
          <p:cNvCxnSpPr>
            <a:stCxn id="9" idx="5"/>
            <a:endCxn id="13" idx="1"/>
          </p:cNvCxnSpPr>
          <p:nvPr/>
        </p:nvCxnSpPr>
        <p:spPr>
          <a:xfrm>
            <a:off x="2358168" y="3150451"/>
            <a:ext cx="355788" cy="4211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4532A9DC-D6B7-4E8B-935E-F912771AD6B9}"/>
              </a:ext>
            </a:extLst>
          </p:cNvPr>
          <p:cNvGrpSpPr/>
          <p:nvPr/>
        </p:nvGrpSpPr>
        <p:grpSpPr>
          <a:xfrm>
            <a:off x="1259632" y="4420086"/>
            <a:ext cx="1152128" cy="974002"/>
            <a:chOff x="1115616" y="3284984"/>
            <a:chExt cx="1152128" cy="97400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553F5C-B370-42A5-86AD-9E0A1D4DE535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D50A9F17-1974-485F-B734-AAF1941EE2C4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José</a:t>
              </a:r>
            </a:p>
          </p:txBody>
        </p:sp>
      </p:grpSp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8BE56419-EF20-4177-979A-B9B9E1394B9F}"/>
              </a:ext>
            </a:extLst>
          </p:cNvPr>
          <p:cNvCxnSpPr>
            <a:cxnSpLocks/>
            <a:stCxn id="13" idx="3"/>
          </p:cNvCxnSpPr>
          <p:nvPr/>
        </p:nvCxnSpPr>
        <p:spPr>
          <a:xfrm flipH="1">
            <a:off x="2267744" y="4260363"/>
            <a:ext cx="446212" cy="4211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A9CD6C8D-7EF6-48E3-96E3-3269FB972566}"/>
              </a:ext>
            </a:extLst>
          </p:cNvPr>
          <p:cNvGrpSpPr/>
          <p:nvPr/>
        </p:nvGrpSpPr>
        <p:grpSpPr>
          <a:xfrm>
            <a:off x="3607568" y="4470957"/>
            <a:ext cx="1324472" cy="974002"/>
            <a:chOff x="1115616" y="3284984"/>
            <a:chExt cx="1152128" cy="97400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2F6F51E-1763-41DE-8A48-3DC634EA8D1F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BD38C284-4808-4E38-B8DE-1D0783D604D5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 err="1"/>
                <a:t>Katchama</a:t>
              </a:r>
              <a:endParaRPr lang="pt-PT" dirty="0"/>
            </a:p>
          </p:txBody>
        </p:sp>
      </p:grpSp>
      <p:cxnSp>
        <p:nvCxnSpPr>
          <p:cNvPr id="29" name="Conexão reta unidirecional 28">
            <a:extLst>
              <a:ext uri="{FF2B5EF4-FFF2-40B4-BE49-F238E27FC236}">
                <a16:creationId xmlns:a16="http://schemas.microsoft.com/office/drawing/2014/main" id="{AE0171E3-0AF9-4E0B-B017-8993C95B95E0}"/>
              </a:ext>
            </a:extLst>
          </p:cNvPr>
          <p:cNvCxnSpPr>
            <a:cxnSpLocks/>
            <a:stCxn id="13" idx="5"/>
            <a:endCxn id="27" idx="1"/>
          </p:cNvCxnSpPr>
          <p:nvPr/>
        </p:nvCxnSpPr>
        <p:spPr>
          <a:xfrm>
            <a:off x="3477716" y="4260363"/>
            <a:ext cx="311694" cy="35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53DF393C-751C-4B35-9425-FE856154B7EE}"/>
              </a:ext>
            </a:extLst>
          </p:cNvPr>
          <p:cNvGrpSpPr/>
          <p:nvPr/>
        </p:nvGrpSpPr>
        <p:grpSpPr>
          <a:xfrm>
            <a:off x="4586164" y="2319088"/>
            <a:ext cx="1152128" cy="974002"/>
            <a:chOff x="1115616" y="3284984"/>
            <a:chExt cx="1152128" cy="974002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00FFB8A-9794-4DE9-AAE9-40DAED85A104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AF1CF0AA-7939-4D31-83C8-FD2564726338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Jonas</a:t>
              </a:r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FE354CEA-10C7-4AE5-A9F8-78723CED862C}"/>
              </a:ext>
            </a:extLst>
          </p:cNvPr>
          <p:cNvGrpSpPr/>
          <p:nvPr/>
        </p:nvGrpSpPr>
        <p:grpSpPr>
          <a:xfrm>
            <a:off x="6386364" y="3429000"/>
            <a:ext cx="1152128" cy="974002"/>
            <a:chOff x="1115616" y="3284984"/>
            <a:chExt cx="1152128" cy="974002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456C0B3-1CED-4FEB-907D-40410D8072E5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1B363189-6D13-498C-8A57-35D31CDA8EF0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Bela</a:t>
              </a:r>
            </a:p>
          </p:txBody>
        </p:sp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215F3CC1-E5FB-4079-B837-10AB76B1DF08}"/>
              </a:ext>
            </a:extLst>
          </p:cNvPr>
          <p:cNvGrpSpPr/>
          <p:nvPr/>
        </p:nvGrpSpPr>
        <p:grpSpPr>
          <a:xfrm>
            <a:off x="7740352" y="4470957"/>
            <a:ext cx="1152128" cy="974002"/>
            <a:chOff x="1115616" y="3284984"/>
            <a:chExt cx="1152128" cy="974002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BECDF8B-7A37-4AE2-A00A-7715F0D3FB30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AA5D0705-69FA-46E7-B50E-8062BC4FB2A1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Cristina</a:t>
              </a:r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15D73500-129E-4A7C-8445-727223EF770B}"/>
              </a:ext>
            </a:extLst>
          </p:cNvPr>
          <p:cNvGrpSpPr/>
          <p:nvPr/>
        </p:nvGrpSpPr>
        <p:grpSpPr>
          <a:xfrm>
            <a:off x="5263158" y="4470957"/>
            <a:ext cx="1152128" cy="974002"/>
            <a:chOff x="1115616" y="3284984"/>
            <a:chExt cx="1152128" cy="974002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B60657B-5653-4A58-B513-6A3E27F643C5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0880E457-D14B-4483-A7B5-81A3D1942541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Félix</a:t>
              </a:r>
            </a:p>
          </p:txBody>
        </p: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7A088A97-26A9-4EEF-B27F-17806348CAD7}"/>
              </a:ext>
            </a:extLst>
          </p:cNvPr>
          <p:cNvGrpSpPr/>
          <p:nvPr/>
        </p:nvGrpSpPr>
        <p:grpSpPr>
          <a:xfrm>
            <a:off x="6516216" y="5767366"/>
            <a:ext cx="1382316" cy="974002"/>
            <a:chOff x="1115616" y="3284984"/>
            <a:chExt cx="1152128" cy="974002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EE48313-C79D-4E3D-9F6C-6DDFCCB525A9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9FB64D49-C8EB-473E-AA66-75AF07DF2E33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Evaristo</a:t>
              </a:r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3AA80166-CACD-4066-B8A9-CACF7D88D5E7}"/>
              </a:ext>
            </a:extLst>
          </p:cNvPr>
          <p:cNvGrpSpPr/>
          <p:nvPr/>
        </p:nvGrpSpPr>
        <p:grpSpPr>
          <a:xfrm>
            <a:off x="1979712" y="5741121"/>
            <a:ext cx="1728192" cy="1000248"/>
            <a:chOff x="971600" y="3284984"/>
            <a:chExt cx="1296144" cy="974002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07358B6-1CEE-4C4D-B45B-0768424C5D94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931CD403-343D-4745-90F1-B4EFAEB87C51}"/>
                </a:ext>
              </a:extLst>
            </p:cNvPr>
            <p:cNvSpPr txBox="1"/>
            <p:nvPr/>
          </p:nvSpPr>
          <p:spPr>
            <a:xfrm>
              <a:off x="971600" y="3587319"/>
              <a:ext cx="1296144" cy="359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 err="1"/>
                <a:t>Lutucuta</a:t>
              </a:r>
              <a:endParaRPr lang="pt-PT" dirty="0"/>
            </a:p>
          </p:txBody>
        </p:sp>
      </p:grpSp>
      <p:cxnSp>
        <p:nvCxnSpPr>
          <p:cNvPr id="51" name="Conexão reta unidirecional 50">
            <a:extLst>
              <a:ext uri="{FF2B5EF4-FFF2-40B4-BE49-F238E27FC236}">
                <a16:creationId xmlns:a16="http://schemas.microsoft.com/office/drawing/2014/main" id="{6E719395-53C4-405C-82EE-C1E6111DEC49}"/>
              </a:ext>
            </a:extLst>
          </p:cNvPr>
          <p:cNvCxnSpPr>
            <a:cxnSpLocks/>
          </p:cNvCxnSpPr>
          <p:nvPr/>
        </p:nvCxnSpPr>
        <p:spPr>
          <a:xfrm flipH="1">
            <a:off x="3554389" y="3068024"/>
            <a:ext cx="1103784" cy="5964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xão reta unidirecional 54">
            <a:extLst>
              <a:ext uri="{FF2B5EF4-FFF2-40B4-BE49-F238E27FC236}">
                <a16:creationId xmlns:a16="http://schemas.microsoft.com/office/drawing/2014/main" id="{44253775-DB40-4F02-942D-77A5D3D7DBE6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5643642" y="2990755"/>
            <a:ext cx="900902" cy="5808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xão reta unidirecional 60">
            <a:extLst>
              <a:ext uri="{FF2B5EF4-FFF2-40B4-BE49-F238E27FC236}">
                <a16:creationId xmlns:a16="http://schemas.microsoft.com/office/drawing/2014/main" id="{3224144A-60BC-4CB8-884E-C768C3F1B05E}"/>
              </a:ext>
            </a:extLst>
          </p:cNvPr>
          <p:cNvCxnSpPr>
            <a:cxnSpLocks/>
            <a:stCxn id="37" idx="5"/>
            <a:endCxn id="40" idx="1"/>
          </p:cNvCxnSpPr>
          <p:nvPr/>
        </p:nvCxnSpPr>
        <p:spPr>
          <a:xfrm>
            <a:off x="7308304" y="4260363"/>
            <a:ext cx="590228" cy="35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xão reta unidirecional 63">
            <a:extLst>
              <a:ext uri="{FF2B5EF4-FFF2-40B4-BE49-F238E27FC236}">
                <a16:creationId xmlns:a16="http://schemas.microsoft.com/office/drawing/2014/main" id="{4C51307D-CA15-4B14-A3CE-826FAABC86E1}"/>
              </a:ext>
            </a:extLst>
          </p:cNvPr>
          <p:cNvCxnSpPr>
            <a:cxnSpLocks/>
            <a:stCxn id="37" idx="3"/>
            <a:endCxn id="43" idx="7"/>
          </p:cNvCxnSpPr>
          <p:nvPr/>
        </p:nvCxnSpPr>
        <p:spPr>
          <a:xfrm flipH="1">
            <a:off x="6185098" y="4260363"/>
            <a:ext cx="359446" cy="35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xão reta unidirecional 66">
            <a:extLst>
              <a:ext uri="{FF2B5EF4-FFF2-40B4-BE49-F238E27FC236}">
                <a16:creationId xmlns:a16="http://schemas.microsoft.com/office/drawing/2014/main" id="{64433744-D342-4F37-B67F-F87F488D5BF4}"/>
              </a:ext>
            </a:extLst>
          </p:cNvPr>
          <p:cNvCxnSpPr>
            <a:cxnSpLocks/>
            <a:endCxn id="46" idx="7"/>
          </p:cNvCxnSpPr>
          <p:nvPr/>
        </p:nvCxnSpPr>
        <p:spPr>
          <a:xfrm flipH="1">
            <a:off x="7622354" y="5394088"/>
            <a:ext cx="406030" cy="5159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xão reta unidirecional 76">
            <a:extLst>
              <a:ext uri="{FF2B5EF4-FFF2-40B4-BE49-F238E27FC236}">
                <a16:creationId xmlns:a16="http://schemas.microsoft.com/office/drawing/2014/main" id="{D2E3BA3D-8B61-4042-B0AC-F7A8E56EF14A}"/>
              </a:ext>
            </a:extLst>
          </p:cNvPr>
          <p:cNvCxnSpPr>
            <a:cxnSpLocks/>
            <a:stCxn id="27" idx="3"/>
            <a:endCxn id="49" idx="7"/>
          </p:cNvCxnSpPr>
          <p:nvPr/>
        </p:nvCxnSpPr>
        <p:spPr>
          <a:xfrm flipH="1">
            <a:off x="3400986" y="5302320"/>
            <a:ext cx="388424" cy="5852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34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47056" y="1268760"/>
            <a:ext cx="80294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just">
              <a:buAutoNum type="arabicPeriod"/>
            </a:pPr>
            <a:r>
              <a:rPr lang="pt-PT" sz="3200" dirty="0"/>
              <a:t>Quem é a mãe do Carvalho? </a:t>
            </a:r>
          </a:p>
          <a:p>
            <a:pPr marL="742950" indent="-742950" algn="just">
              <a:buAutoNum type="arabicPeriod"/>
            </a:pPr>
            <a:r>
              <a:rPr lang="pt-PT" sz="3200" dirty="0"/>
              <a:t>Quem é a mãe de </a:t>
            </a:r>
            <a:r>
              <a:rPr lang="pt-PT" sz="3200" dirty="0" err="1"/>
              <a:t>Issac</a:t>
            </a:r>
            <a:r>
              <a:rPr lang="pt-PT" sz="3200" dirty="0"/>
              <a:t>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são os primos do </a:t>
            </a:r>
            <a:r>
              <a:rPr lang="pt-PT" sz="3200" dirty="0" err="1"/>
              <a:t>Jovani</a:t>
            </a:r>
            <a:r>
              <a:rPr lang="pt-PT" sz="3200" dirty="0"/>
              <a:t>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irmã de Jorge? 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neto da Bela?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são os netos da Maria?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avó de Silvia?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avó de Geovani?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irmão de </a:t>
            </a:r>
            <a:r>
              <a:rPr lang="pt-PT" sz="3200" dirty="0" err="1"/>
              <a:t>Issac</a:t>
            </a:r>
            <a:r>
              <a:rPr lang="pt-PT" sz="3200" dirty="0"/>
              <a:t>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bisavó de Carvalho?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994AF86-7761-4190-8163-7BE26BB8A0C0}"/>
              </a:ext>
            </a:extLst>
          </p:cNvPr>
          <p:cNvSpPr/>
          <p:nvPr/>
        </p:nvSpPr>
        <p:spPr>
          <a:xfrm>
            <a:off x="143508" y="188640"/>
            <a:ext cx="83169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b="1" dirty="0"/>
              <a:t>PERGUNTAS PARA O GRUPO 6: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337049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47056" y="1268760"/>
            <a:ext cx="80294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marR="0" lvl="0" indent="-7429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pt-P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Quem é o pai de Pinto? </a:t>
            </a:r>
          </a:p>
          <a:p>
            <a:pPr marL="742950" marR="0" lvl="0" indent="-7429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pt-P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Quem é a mãe do Manuel?</a:t>
            </a:r>
          </a:p>
          <a:p>
            <a:pPr marL="742950" marR="0" lvl="0" indent="-7429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pt-P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Quem são os primos da Liana?</a:t>
            </a:r>
          </a:p>
          <a:p>
            <a:pPr marL="742950" marR="0" lvl="0" indent="-7429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pt-P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Quem é irmão do </a:t>
            </a:r>
            <a:r>
              <a:rPr kumimoji="0" lang="pt-PT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Sabalo</a:t>
            </a:r>
            <a:r>
              <a:rPr kumimoji="0" lang="pt-P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? </a:t>
            </a:r>
          </a:p>
          <a:p>
            <a:pPr marL="742950" marR="0" lvl="0" indent="-7429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pt-P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Quem </a:t>
            </a:r>
            <a:r>
              <a:rPr lang="pt-PT" sz="3200" dirty="0">
                <a:solidFill>
                  <a:prstClr val="black"/>
                </a:solidFill>
                <a:latin typeface="Century Schoolbook"/>
              </a:rPr>
              <a:t>são os netos </a:t>
            </a:r>
            <a:r>
              <a:rPr kumimoji="0" lang="pt-P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de Patrícia?</a:t>
            </a:r>
          </a:p>
          <a:p>
            <a:pPr marL="742950" marR="0" lvl="0" indent="-7429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pt-P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Quem é neto de Sebastião?</a:t>
            </a:r>
          </a:p>
          <a:p>
            <a:pPr marL="742950" marR="0" lvl="0" indent="-7429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pt-P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Quem é filho da Liana?</a:t>
            </a:r>
          </a:p>
          <a:p>
            <a:pPr marL="742950" marR="0" lvl="0" indent="-7429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pt-P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Quem é avó de Fina?</a:t>
            </a:r>
          </a:p>
          <a:p>
            <a:pPr marL="742950" marR="0" lvl="0" indent="-7429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pt-P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Quem é irmã de </a:t>
            </a:r>
            <a:r>
              <a:rPr kumimoji="0" lang="pt-PT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Sabalo</a:t>
            </a:r>
            <a:r>
              <a:rPr kumimoji="0" lang="pt-P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?</a:t>
            </a:r>
          </a:p>
          <a:p>
            <a:pPr marL="742950" marR="0" lvl="0" indent="-7429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pt-P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Quem é bisavó de José?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994AF86-7761-4190-8163-7BE26BB8A0C0}"/>
              </a:ext>
            </a:extLst>
          </p:cNvPr>
          <p:cNvSpPr/>
          <p:nvPr/>
        </p:nvSpPr>
        <p:spPr>
          <a:xfrm>
            <a:off x="143508" y="188640"/>
            <a:ext cx="83169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3600" b="1" dirty="0">
                <a:solidFill>
                  <a:prstClr val="black"/>
                </a:solidFill>
                <a:latin typeface="Century Schoolbook"/>
              </a:rPr>
              <a:t>ANTÓNIO</a:t>
            </a:r>
            <a:r>
              <a:rPr kumimoji="0" lang="pt-PT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 SEBASTIÃO PINTO :</a:t>
            </a:r>
            <a:endParaRPr kumimoji="0" lang="pt-PT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813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9CFB5F72-DC8D-4924-9988-D8EA9871D984}"/>
              </a:ext>
            </a:extLst>
          </p:cNvPr>
          <p:cNvSpPr/>
          <p:nvPr/>
        </p:nvSpPr>
        <p:spPr>
          <a:xfrm>
            <a:off x="251520" y="116632"/>
            <a:ext cx="748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="1" dirty="0">
                <a:solidFill>
                  <a:prstClr val="black"/>
                </a:solidFill>
                <a:latin typeface="Century Schoolbook"/>
              </a:rPr>
              <a:t>ANTÓNIO</a:t>
            </a:r>
            <a:r>
              <a: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 SEBASTIÃO PINTO :</a:t>
            </a:r>
            <a:endParaRPr kumimoji="0" lang="pt-P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3B57AADF-5050-481C-8E3E-46F035C8A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72789"/>
              </p:ext>
            </p:extLst>
          </p:nvPr>
        </p:nvGraphicFramePr>
        <p:xfrm>
          <a:off x="334622" y="467055"/>
          <a:ext cx="6325610" cy="1758174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797150">
                  <a:extLst>
                    <a:ext uri="{9D8B030D-6E8A-4147-A177-3AD203B41FA5}">
                      <a16:colId xmlns:a16="http://schemas.microsoft.com/office/drawing/2014/main" val="3267630378"/>
                    </a:ext>
                  </a:extLst>
                </a:gridCol>
                <a:gridCol w="2889174">
                  <a:extLst>
                    <a:ext uri="{9D8B030D-6E8A-4147-A177-3AD203B41FA5}">
                      <a16:colId xmlns:a16="http://schemas.microsoft.com/office/drawing/2014/main" val="3545078421"/>
                    </a:ext>
                  </a:extLst>
                </a:gridCol>
                <a:gridCol w="2639286">
                  <a:extLst>
                    <a:ext uri="{9D8B030D-6E8A-4147-A177-3AD203B41FA5}">
                      <a16:colId xmlns:a16="http://schemas.microsoft.com/office/drawing/2014/main" val="211296168"/>
                    </a:ext>
                  </a:extLst>
                </a:gridCol>
              </a:tblGrid>
              <a:tr h="492137">
                <a:tc>
                  <a:txBody>
                    <a:bodyPr/>
                    <a:lstStyle/>
                    <a:p>
                      <a:pPr algn="l"/>
                      <a:endParaRPr lang="pt-PT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NOME DO ESTUDNTE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AVALIAÇÃO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4067546"/>
                  </a:ext>
                </a:extLst>
              </a:tr>
              <a:tr h="3079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>
                          <a:effectLst/>
                          <a:latin typeface="+mj-lt"/>
                        </a:rPr>
                        <a:t>1</a:t>
                      </a:r>
                      <a:endParaRPr lang="pt-PT" sz="14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António Sebastião Pinto 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37844246"/>
                  </a:ext>
                </a:extLst>
              </a:tr>
              <a:tr h="2395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>
                          <a:effectLst/>
                        </a:rPr>
                        <a:t>2</a:t>
                      </a:r>
                      <a:endParaRPr lang="pt-PT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25121245"/>
                  </a:ext>
                </a:extLst>
              </a:tr>
              <a:tr h="2395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3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60304165"/>
                  </a:ext>
                </a:extLst>
              </a:tr>
              <a:tr h="2395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4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34849072"/>
                  </a:ext>
                </a:extLst>
              </a:tr>
              <a:tr h="2395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5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24521031"/>
                  </a:ext>
                </a:extLst>
              </a:tr>
            </a:tbl>
          </a:graphicData>
        </a:graphic>
      </p:graphicFrame>
      <p:grpSp>
        <p:nvGrpSpPr>
          <p:cNvPr id="11" name="Agrupar 10">
            <a:extLst>
              <a:ext uri="{FF2B5EF4-FFF2-40B4-BE49-F238E27FC236}">
                <a16:creationId xmlns:a16="http://schemas.microsoft.com/office/drawing/2014/main" id="{458B7990-D61C-4458-B46A-B9C790EE6DCB}"/>
              </a:ext>
            </a:extLst>
          </p:cNvPr>
          <p:cNvGrpSpPr/>
          <p:nvPr/>
        </p:nvGrpSpPr>
        <p:grpSpPr>
          <a:xfrm>
            <a:off x="1259631" y="2319088"/>
            <a:ext cx="1372817" cy="974002"/>
            <a:chOff x="1115616" y="3284984"/>
            <a:chExt cx="1152128" cy="97400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232C930-7A9C-4BCF-A078-3EA8A901CB18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2417C259-FFCD-46C2-922E-4F32AAFE1A3C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/>
                  <a:ea typeface="+mn-ea"/>
                  <a:cs typeface="+mn-cs"/>
                </a:rPr>
                <a:t>Sebastião</a:t>
              </a: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69A9903-7A71-4CC6-99F2-C655DD158FAF}"/>
              </a:ext>
            </a:extLst>
          </p:cNvPr>
          <p:cNvGrpSpPr/>
          <p:nvPr/>
        </p:nvGrpSpPr>
        <p:grpSpPr>
          <a:xfrm>
            <a:off x="2555776" y="3429000"/>
            <a:ext cx="1152128" cy="974002"/>
            <a:chOff x="1115616" y="3284984"/>
            <a:chExt cx="1152128" cy="97400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2323E3B-4BE6-4106-A9DB-76403A69CDE6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endParaRP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3DC8AACA-614C-4181-B380-42C77044370A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dirty="0">
                  <a:solidFill>
                    <a:prstClr val="black"/>
                  </a:solidFill>
                  <a:latin typeface="Century Schoolbook"/>
                </a:rPr>
                <a:t>Pinto</a:t>
              </a:r>
              <a:endPara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endParaRPr>
            </a:p>
          </p:txBody>
        </p:sp>
      </p:grp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A22B7DC3-20A6-4EF8-AEE3-82201AC2F415}"/>
              </a:ext>
            </a:extLst>
          </p:cNvPr>
          <p:cNvCxnSpPr>
            <a:stCxn id="9" idx="5"/>
            <a:endCxn id="13" idx="1"/>
          </p:cNvCxnSpPr>
          <p:nvPr/>
        </p:nvCxnSpPr>
        <p:spPr>
          <a:xfrm>
            <a:off x="2358168" y="3150451"/>
            <a:ext cx="355788" cy="4211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4532A9DC-D6B7-4E8B-935E-F912771AD6B9}"/>
              </a:ext>
            </a:extLst>
          </p:cNvPr>
          <p:cNvGrpSpPr/>
          <p:nvPr/>
        </p:nvGrpSpPr>
        <p:grpSpPr>
          <a:xfrm>
            <a:off x="1259632" y="4420086"/>
            <a:ext cx="1152128" cy="974002"/>
            <a:chOff x="1115616" y="3284984"/>
            <a:chExt cx="1152128" cy="97400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553F5C-B370-42A5-86AD-9E0A1D4DE535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endParaRP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D50A9F17-1974-485F-B734-AAF1941EE2C4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/>
                  <a:ea typeface="+mn-ea"/>
                  <a:cs typeface="+mn-cs"/>
                </a:rPr>
                <a:t>Sabalo</a:t>
              </a:r>
              <a:endPara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endParaRPr>
            </a:p>
          </p:txBody>
        </p:sp>
      </p:grpSp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8BE56419-EF20-4177-979A-B9B9E1394B9F}"/>
              </a:ext>
            </a:extLst>
          </p:cNvPr>
          <p:cNvCxnSpPr>
            <a:cxnSpLocks/>
            <a:stCxn id="13" idx="3"/>
          </p:cNvCxnSpPr>
          <p:nvPr/>
        </p:nvCxnSpPr>
        <p:spPr>
          <a:xfrm flipH="1">
            <a:off x="2267744" y="4260363"/>
            <a:ext cx="446212" cy="4211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A9CD6C8D-7EF6-48E3-96E3-3269FB972566}"/>
              </a:ext>
            </a:extLst>
          </p:cNvPr>
          <p:cNvGrpSpPr/>
          <p:nvPr/>
        </p:nvGrpSpPr>
        <p:grpSpPr>
          <a:xfrm>
            <a:off x="3794373" y="4470957"/>
            <a:ext cx="1152128" cy="974002"/>
            <a:chOff x="1115616" y="3284984"/>
            <a:chExt cx="1152128" cy="97400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2F6F51E-1763-41DE-8A48-3DC634EA8D1F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endParaRP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BD38C284-4808-4E38-B8DE-1D0783D604D5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/>
                  <a:ea typeface="+mn-ea"/>
                  <a:cs typeface="+mn-cs"/>
                </a:rPr>
                <a:t>Fina</a:t>
              </a:r>
            </a:p>
          </p:txBody>
        </p:sp>
      </p:grpSp>
      <p:cxnSp>
        <p:nvCxnSpPr>
          <p:cNvPr id="29" name="Conexão reta unidirecional 28">
            <a:extLst>
              <a:ext uri="{FF2B5EF4-FFF2-40B4-BE49-F238E27FC236}">
                <a16:creationId xmlns:a16="http://schemas.microsoft.com/office/drawing/2014/main" id="{AE0171E3-0AF9-4E0B-B017-8993C95B95E0}"/>
              </a:ext>
            </a:extLst>
          </p:cNvPr>
          <p:cNvCxnSpPr>
            <a:cxnSpLocks/>
            <a:stCxn id="13" idx="5"/>
            <a:endCxn id="27" idx="1"/>
          </p:cNvCxnSpPr>
          <p:nvPr/>
        </p:nvCxnSpPr>
        <p:spPr>
          <a:xfrm>
            <a:off x="3477716" y="4260363"/>
            <a:ext cx="474837" cy="35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53DF393C-751C-4B35-9425-FE856154B7EE}"/>
              </a:ext>
            </a:extLst>
          </p:cNvPr>
          <p:cNvGrpSpPr/>
          <p:nvPr/>
        </p:nvGrpSpPr>
        <p:grpSpPr>
          <a:xfrm>
            <a:off x="4586164" y="2319088"/>
            <a:ext cx="1152128" cy="974002"/>
            <a:chOff x="1115616" y="3284984"/>
            <a:chExt cx="1152128" cy="974002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00FFB8A-9794-4DE9-AAE9-40DAED85A104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endParaRP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AF1CF0AA-7939-4D31-83C8-FD2564726338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/>
                  <a:ea typeface="+mn-ea"/>
                  <a:cs typeface="+mn-cs"/>
                </a:rPr>
                <a:t>Patricia</a:t>
              </a:r>
              <a:endPara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endParaRPr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FE354CEA-10C7-4AE5-A9F8-78723CED862C}"/>
              </a:ext>
            </a:extLst>
          </p:cNvPr>
          <p:cNvGrpSpPr/>
          <p:nvPr/>
        </p:nvGrpSpPr>
        <p:grpSpPr>
          <a:xfrm>
            <a:off x="6386364" y="3429000"/>
            <a:ext cx="1152128" cy="974002"/>
            <a:chOff x="1115616" y="3284984"/>
            <a:chExt cx="1152128" cy="974002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456C0B3-1CED-4FEB-907D-40410D8072E5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endParaRP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1B363189-6D13-498C-8A57-35D31CDA8EF0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/>
                  <a:ea typeface="+mn-ea"/>
                  <a:cs typeface="+mn-cs"/>
                </a:rPr>
                <a:t>Flor</a:t>
              </a:r>
            </a:p>
          </p:txBody>
        </p:sp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215F3CC1-E5FB-4079-B837-10AB76B1DF08}"/>
              </a:ext>
            </a:extLst>
          </p:cNvPr>
          <p:cNvGrpSpPr/>
          <p:nvPr/>
        </p:nvGrpSpPr>
        <p:grpSpPr>
          <a:xfrm>
            <a:off x="7740352" y="4470957"/>
            <a:ext cx="1152128" cy="974002"/>
            <a:chOff x="1115616" y="3284984"/>
            <a:chExt cx="1152128" cy="974002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BECDF8B-7A37-4AE2-A00A-7715F0D3FB30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endParaRPr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AA5D0705-69FA-46E7-B50E-8062BC4FB2A1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/>
                  <a:ea typeface="+mn-ea"/>
                  <a:cs typeface="+mn-cs"/>
                </a:rPr>
                <a:t>Liana</a:t>
              </a:r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15D73500-129E-4A7C-8445-727223EF770B}"/>
              </a:ext>
            </a:extLst>
          </p:cNvPr>
          <p:cNvGrpSpPr/>
          <p:nvPr/>
        </p:nvGrpSpPr>
        <p:grpSpPr>
          <a:xfrm>
            <a:off x="5263158" y="4470957"/>
            <a:ext cx="1152128" cy="974002"/>
            <a:chOff x="1115616" y="3284984"/>
            <a:chExt cx="1152128" cy="974002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B60657B-5653-4A58-B513-6A3E27F643C5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endParaRPr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0880E457-D14B-4483-A7B5-81A3D1942541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/>
                  <a:ea typeface="+mn-ea"/>
                  <a:cs typeface="+mn-cs"/>
                </a:rPr>
                <a:t>Manuel</a:t>
              </a:r>
            </a:p>
          </p:txBody>
        </p: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7A088A97-26A9-4EEF-B27F-17806348CAD7}"/>
              </a:ext>
            </a:extLst>
          </p:cNvPr>
          <p:cNvGrpSpPr/>
          <p:nvPr/>
        </p:nvGrpSpPr>
        <p:grpSpPr>
          <a:xfrm>
            <a:off x="6516216" y="5767366"/>
            <a:ext cx="1382316" cy="974002"/>
            <a:chOff x="1115616" y="3284984"/>
            <a:chExt cx="1152128" cy="974002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EE48313-C79D-4E3D-9F6C-6DDFCCB525A9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endParaRP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9FB64D49-C8EB-473E-AA66-75AF07DF2E33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/>
                  <a:ea typeface="+mn-ea"/>
                  <a:cs typeface="+mn-cs"/>
                </a:rPr>
                <a:t>Marcelo</a:t>
              </a:r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3AA80166-CACD-4066-B8A9-CACF7D88D5E7}"/>
              </a:ext>
            </a:extLst>
          </p:cNvPr>
          <p:cNvGrpSpPr/>
          <p:nvPr/>
        </p:nvGrpSpPr>
        <p:grpSpPr>
          <a:xfrm>
            <a:off x="1979712" y="5741121"/>
            <a:ext cx="1728192" cy="1000248"/>
            <a:chOff x="971600" y="3284984"/>
            <a:chExt cx="1296144" cy="974002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07358B6-1CEE-4C4D-B45B-0768424C5D94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endParaRPr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931CD403-343D-4745-90F1-B4EFAEB87C51}"/>
                </a:ext>
              </a:extLst>
            </p:cNvPr>
            <p:cNvSpPr txBox="1"/>
            <p:nvPr/>
          </p:nvSpPr>
          <p:spPr>
            <a:xfrm>
              <a:off x="971600" y="3587319"/>
              <a:ext cx="1296144" cy="359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/>
                  <a:ea typeface="+mn-ea"/>
                  <a:cs typeface="+mn-cs"/>
                </a:rPr>
                <a:t>José</a:t>
              </a:r>
            </a:p>
          </p:txBody>
        </p:sp>
      </p:grpSp>
      <p:cxnSp>
        <p:nvCxnSpPr>
          <p:cNvPr id="51" name="Conexão reta unidirecional 50">
            <a:extLst>
              <a:ext uri="{FF2B5EF4-FFF2-40B4-BE49-F238E27FC236}">
                <a16:creationId xmlns:a16="http://schemas.microsoft.com/office/drawing/2014/main" id="{6E719395-53C4-405C-82EE-C1E6111DEC49}"/>
              </a:ext>
            </a:extLst>
          </p:cNvPr>
          <p:cNvCxnSpPr>
            <a:cxnSpLocks/>
          </p:cNvCxnSpPr>
          <p:nvPr/>
        </p:nvCxnSpPr>
        <p:spPr>
          <a:xfrm flipH="1">
            <a:off x="3554389" y="3068024"/>
            <a:ext cx="1103784" cy="5964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xão reta unidirecional 54">
            <a:extLst>
              <a:ext uri="{FF2B5EF4-FFF2-40B4-BE49-F238E27FC236}">
                <a16:creationId xmlns:a16="http://schemas.microsoft.com/office/drawing/2014/main" id="{44253775-DB40-4F02-942D-77A5D3D7DBE6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5643642" y="2990755"/>
            <a:ext cx="900902" cy="5808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xão reta unidirecional 60">
            <a:extLst>
              <a:ext uri="{FF2B5EF4-FFF2-40B4-BE49-F238E27FC236}">
                <a16:creationId xmlns:a16="http://schemas.microsoft.com/office/drawing/2014/main" id="{3224144A-60BC-4CB8-884E-C768C3F1B05E}"/>
              </a:ext>
            </a:extLst>
          </p:cNvPr>
          <p:cNvCxnSpPr>
            <a:cxnSpLocks/>
            <a:stCxn id="37" idx="5"/>
            <a:endCxn id="40" idx="1"/>
          </p:cNvCxnSpPr>
          <p:nvPr/>
        </p:nvCxnSpPr>
        <p:spPr>
          <a:xfrm>
            <a:off x="7308304" y="4260363"/>
            <a:ext cx="590228" cy="35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xão reta unidirecional 63">
            <a:extLst>
              <a:ext uri="{FF2B5EF4-FFF2-40B4-BE49-F238E27FC236}">
                <a16:creationId xmlns:a16="http://schemas.microsoft.com/office/drawing/2014/main" id="{4C51307D-CA15-4B14-A3CE-826FAABC86E1}"/>
              </a:ext>
            </a:extLst>
          </p:cNvPr>
          <p:cNvCxnSpPr>
            <a:cxnSpLocks/>
            <a:stCxn id="37" idx="3"/>
            <a:endCxn id="43" idx="7"/>
          </p:cNvCxnSpPr>
          <p:nvPr/>
        </p:nvCxnSpPr>
        <p:spPr>
          <a:xfrm flipH="1">
            <a:off x="6185098" y="4260363"/>
            <a:ext cx="359446" cy="35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xão reta unidirecional 66">
            <a:extLst>
              <a:ext uri="{FF2B5EF4-FFF2-40B4-BE49-F238E27FC236}">
                <a16:creationId xmlns:a16="http://schemas.microsoft.com/office/drawing/2014/main" id="{64433744-D342-4F37-B67F-F87F488D5BF4}"/>
              </a:ext>
            </a:extLst>
          </p:cNvPr>
          <p:cNvCxnSpPr>
            <a:cxnSpLocks/>
            <a:endCxn id="46" idx="7"/>
          </p:cNvCxnSpPr>
          <p:nvPr/>
        </p:nvCxnSpPr>
        <p:spPr>
          <a:xfrm flipH="1">
            <a:off x="7622354" y="5394088"/>
            <a:ext cx="406030" cy="5159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xão reta unidirecional 76">
            <a:extLst>
              <a:ext uri="{FF2B5EF4-FFF2-40B4-BE49-F238E27FC236}">
                <a16:creationId xmlns:a16="http://schemas.microsoft.com/office/drawing/2014/main" id="{D2E3BA3D-8B61-4042-B0AC-F7A8E56EF14A}"/>
              </a:ext>
            </a:extLst>
          </p:cNvPr>
          <p:cNvCxnSpPr>
            <a:cxnSpLocks/>
            <a:stCxn id="27" idx="3"/>
            <a:endCxn id="49" idx="7"/>
          </p:cNvCxnSpPr>
          <p:nvPr/>
        </p:nvCxnSpPr>
        <p:spPr>
          <a:xfrm flipH="1">
            <a:off x="3400986" y="5302320"/>
            <a:ext cx="551567" cy="5852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9CFB5F72-DC8D-4924-9988-D8EA9871D984}"/>
              </a:ext>
            </a:extLst>
          </p:cNvPr>
          <p:cNvSpPr/>
          <p:nvPr/>
        </p:nvSpPr>
        <p:spPr>
          <a:xfrm>
            <a:off x="251520" y="116632"/>
            <a:ext cx="748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b="1" dirty="0"/>
              <a:t>Critérios de Avaliação</a:t>
            </a:r>
            <a:endParaRPr lang="pt-PT" dirty="0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458B7990-D61C-4458-B46A-B9C790EE6DCB}"/>
              </a:ext>
            </a:extLst>
          </p:cNvPr>
          <p:cNvGrpSpPr/>
          <p:nvPr/>
        </p:nvGrpSpPr>
        <p:grpSpPr>
          <a:xfrm>
            <a:off x="1259632" y="2319088"/>
            <a:ext cx="1152128" cy="974002"/>
            <a:chOff x="1115616" y="3284984"/>
            <a:chExt cx="1152128" cy="97400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232C930-7A9C-4BCF-A078-3EA8A901CB18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2417C259-FFCD-46C2-922E-4F32AAFE1A3C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Adália</a:t>
              </a: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69A9903-7A71-4CC6-99F2-C655DD158FAF}"/>
              </a:ext>
            </a:extLst>
          </p:cNvPr>
          <p:cNvGrpSpPr/>
          <p:nvPr/>
        </p:nvGrpSpPr>
        <p:grpSpPr>
          <a:xfrm>
            <a:off x="2555776" y="3429000"/>
            <a:ext cx="1152128" cy="974002"/>
            <a:chOff x="1115616" y="3284984"/>
            <a:chExt cx="1152128" cy="97400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2323E3B-4BE6-4106-A9DB-76403A69CDE6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3DC8AACA-614C-4181-B380-42C77044370A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Barbosa</a:t>
              </a:r>
            </a:p>
          </p:txBody>
        </p:sp>
      </p:grp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A22B7DC3-20A6-4EF8-AEE3-82201AC2F415}"/>
              </a:ext>
            </a:extLst>
          </p:cNvPr>
          <p:cNvCxnSpPr>
            <a:stCxn id="9" idx="5"/>
            <a:endCxn id="13" idx="1"/>
          </p:cNvCxnSpPr>
          <p:nvPr/>
        </p:nvCxnSpPr>
        <p:spPr>
          <a:xfrm>
            <a:off x="2181572" y="3150451"/>
            <a:ext cx="532384" cy="4211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4532A9DC-D6B7-4E8B-935E-F912771AD6B9}"/>
              </a:ext>
            </a:extLst>
          </p:cNvPr>
          <p:cNvGrpSpPr/>
          <p:nvPr/>
        </p:nvGrpSpPr>
        <p:grpSpPr>
          <a:xfrm>
            <a:off x="1259632" y="4420086"/>
            <a:ext cx="1152128" cy="974002"/>
            <a:chOff x="1115616" y="3284984"/>
            <a:chExt cx="1152128" cy="97400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553F5C-B370-42A5-86AD-9E0A1D4DE535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D50A9F17-1974-485F-B734-AAF1941EE2C4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Adelino</a:t>
              </a:r>
            </a:p>
          </p:txBody>
        </p:sp>
      </p:grpSp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8BE56419-EF20-4177-979A-B9B9E1394B9F}"/>
              </a:ext>
            </a:extLst>
          </p:cNvPr>
          <p:cNvCxnSpPr>
            <a:cxnSpLocks/>
            <a:stCxn id="13" idx="3"/>
          </p:cNvCxnSpPr>
          <p:nvPr/>
        </p:nvCxnSpPr>
        <p:spPr>
          <a:xfrm flipH="1">
            <a:off x="2267744" y="4260363"/>
            <a:ext cx="446212" cy="4211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A9CD6C8D-7EF6-48E3-96E3-3269FB972566}"/>
              </a:ext>
            </a:extLst>
          </p:cNvPr>
          <p:cNvGrpSpPr/>
          <p:nvPr/>
        </p:nvGrpSpPr>
        <p:grpSpPr>
          <a:xfrm>
            <a:off x="3779912" y="4470957"/>
            <a:ext cx="1152128" cy="974002"/>
            <a:chOff x="1115616" y="3284984"/>
            <a:chExt cx="1152128" cy="97400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2F6F51E-1763-41DE-8A48-3DC634EA8D1F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BD38C284-4808-4E38-B8DE-1D0783D604D5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Martins</a:t>
              </a:r>
            </a:p>
          </p:txBody>
        </p:sp>
      </p:grpSp>
      <p:cxnSp>
        <p:nvCxnSpPr>
          <p:cNvPr id="29" name="Conexão reta unidirecional 28">
            <a:extLst>
              <a:ext uri="{FF2B5EF4-FFF2-40B4-BE49-F238E27FC236}">
                <a16:creationId xmlns:a16="http://schemas.microsoft.com/office/drawing/2014/main" id="{AE0171E3-0AF9-4E0B-B017-8993C95B95E0}"/>
              </a:ext>
            </a:extLst>
          </p:cNvPr>
          <p:cNvCxnSpPr>
            <a:cxnSpLocks/>
            <a:stCxn id="13" idx="5"/>
            <a:endCxn id="27" idx="1"/>
          </p:cNvCxnSpPr>
          <p:nvPr/>
        </p:nvCxnSpPr>
        <p:spPr>
          <a:xfrm>
            <a:off x="3477716" y="4260363"/>
            <a:ext cx="460376" cy="35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53DF393C-751C-4B35-9425-FE856154B7EE}"/>
              </a:ext>
            </a:extLst>
          </p:cNvPr>
          <p:cNvGrpSpPr/>
          <p:nvPr/>
        </p:nvGrpSpPr>
        <p:grpSpPr>
          <a:xfrm>
            <a:off x="4586164" y="2319088"/>
            <a:ext cx="1152128" cy="974002"/>
            <a:chOff x="1115616" y="3284984"/>
            <a:chExt cx="1152128" cy="974002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00FFB8A-9794-4DE9-AAE9-40DAED85A104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AF1CF0AA-7939-4D31-83C8-FD2564726338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Pedro</a:t>
              </a:r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FE354CEA-10C7-4AE5-A9F8-78723CED862C}"/>
              </a:ext>
            </a:extLst>
          </p:cNvPr>
          <p:cNvGrpSpPr/>
          <p:nvPr/>
        </p:nvGrpSpPr>
        <p:grpSpPr>
          <a:xfrm>
            <a:off x="6386364" y="3429000"/>
            <a:ext cx="1152128" cy="974002"/>
            <a:chOff x="1115616" y="3284984"/>
            <a:chExt cx="1152128" cy="974002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456C0B3-1CED-4FEB-907D-40410D8072E5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1B363189-6D13-498C-8A57-35D31CDA8EF0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Simba</a:t>
              </a:r>
            </a:p>
          </p:txBody>
        </p:sp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215F3CC1-E5FB-4079-B837-10AB76B1DF08}"/>
              </a:ext>
            </a:extLst>
          </p:cNvPr>
          <p:cNvGrpSpPr/>
          <p:nvPr/>
        </p:nvGrpSpPr>
        <p:grpSpPr>
          <a:xfrm>
            <a:off x="7740352" y="4470957"/>
            <a:ext cx="1152128" cy="974002"/>
            <a:chOff x="1115616" y="3284984"/>
            <a:chExt cx="1152128" cy="974002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BECDF8B-7A37-4AE2-A00A-7715F0D3FB30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AA5D0705-69FA-46E7-B50E-8062BC4FB2A1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Bruna</a:t>
              </a:r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15D73500-129E-4A7C-8445-727223EF770B}"/>
              </a:ext>
            </a:extLst>
          </p:cNvPr>
          <p:cNvGrpSpPr/>
          <p:nvPr/>
        </p:nvGrpSpPr>
        <p:grpSpPr>
          <a:xfrm>
            <a:off x="5263158" y="4470957"/>
            <a:ext cx="1152128" cy="974002"/>
            <a:chOff x="1115616" y="3284984"/>
            <a:chExt cx="1152128" cy="974002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B60657B-5653-4A58-B513-6A3E27F643C5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0880E457-D14B-4483-A7B5-81A3D1942541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Feca</a:t>
              </a:r>
            </a:p>
          </p:txBody>
        </p: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7A088A97-26A9-4EEF-B27F-17806348CAD7}"/>
              </a:ext>
            </a:extLst>
          </p:cNvPr>
          <p:cNvGrpSpPr/>
          <p:nvPr/>
        </p:nvGrpSpPr>
        <p:grpSpPr>
          <a:xfrm>
            <a:off x="6343278" y="5767366"/>
            <a:ext cx="1325066" cy="974002"/>
            <a:chOff x="1115616" y="3284984"/>
            <a:chExt cx="1152128" cy="974002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EE48313-C79D-4E3D-9F6C-6DDFCCB525A9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9FB64D49-C8EB-473E-AA66-75AF07DF2E33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 err="1"/>
                <a:t>Candieiro</a:t>
              </a:r>
              <a:endParaRPr lang="pt-PT" dirty="0"/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3AA80166-CACD-4066-B8A9-CACF7D88D5E7}"/>
              </a:ext>
            </a:extLst>
          </p:cNvPr>
          <p:cNvGrpSpPr/>
          <p:nvPr/>
        </p:nvGrpSpPr>
        <p:grpSpPr>
          <a:xfrm>
            <a:off x="2555776" y="5741121"/>
            <a:ext cx="1152128" cy="974002"/>
            <a:chOff x="1115616" y="3284984"/>
            <a:chExt cx="1152128" cy="974002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07358B6-1CEE-4C4D-B45B-0768424C5D94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931CD403-343D-4745-90F1-B4EFAEB87C51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 err="1"/>
                <a:t>Buiti</a:t>
              </a:r>
              <a:endParaRPr lang="pt-PT" dirty="0"/>
            </a:p>
          </p:txBody>
        </p:sp>
      </p:grpSp>
      <p:cxnSp>
        <p:nvCxnSpPr>
          <p:cNvPr id="51" name="Conexão reta unidirecional 50">
            <a:extLst>
              <a:ext uri="{FF2B5EF4-FFF2-40B4-BE49-F238E27FC236}">
                <a16:creationId xmlns:a16="http://schemas.microsoft.com/office/drawing/2014/main" id="{6E719395-53C4-405C-82EE-C1E6111DEC49}"/>
              </a:ext>
            </a:extLst>
          </p:cNvPr>
          <p:cNvCxnSpPr>
            <a:cxnSpLocks/>
          </p:cNvCxnSpPr>
          <p:nvPr/>
        </p:nvCxnSpPr>
        <p:spPr>
          <a:xfrm flipH="1">
            <a:off x="3554389" y="3068024"/>
            <a:ext cx="1103784" cy="5964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xão reta unidirecional 54">
            <a:extLst>
              <a:ext uri="{FF2B5EF4-FFF2-40B4-BE49-F238E27FC236}">
                <a16:creationId xmlns:a16="http://schemas.microsoft.com/office/drawing/2014/main" id="{44253775-DB40-4F02-942D-77A5D3D7DBE6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5643642" y="2990755"/>
            <a:ext cx="900902" cy="5808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xão reta unidirecional 60">
            <a:extLst>
              <a:ext uri="{FF2B5EF4-FFF2-40B4-BE49-F238E27FC236}">
                <a16:creationId xmlns:a16="http://schemas.microsoft.com/office/drawing/2014/main" id="{3224144A-60BC-4CB8-884E-C768C3F1B05E}"/>
              </a:ext>
            </a:extLst>
          </p:cNvPr>
          <p:cNvCxnSpPr>
            <a:cxnSpLocks/>
            <a:stCxn id="37" idx="5"/>
            <a:endCxn id="40" idx="1"/>
          </p:cNvCxnSpPr>
          <p:nvPr/>
        </p:nvCxnSpPr>
        <p:spPr>
          <a:xfrm>
            <a:off x="7308304" y="4260363"/>
            <a:ext cx="590228" cy="35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xão reta unidirecional 63">
            <a:extLst>
              <a:ext uri="{FF2B5EF4-FFF2-40B4-BE49-F238E27FC236}">
                <a16:creationId xmlns:a16="http://schemas.microsoft.com/office/drawing/2014/main" id="{4C51307D-CA15-4B14-A3CE-826FAABC86E1}"/>
              </a:ext>
            </a:extLst>
          </p:cNvPr>
          <p:cNvCxnSpPr>
            <a:cxnSpLocks/>
            <a:stCxn id="37" idx="3"/>
            <a:endCxn id="43" idx="7"/>
          </p:cNvCxnSpPr>
          <p:nvPr/>
        </p:nvCxnSpPr>
        <p:spPr>
          <a:xfrm flipH="1">
            <a:off x="6185098" y="4260363"/>
            <a:ext cx="359446" cy="35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xão reta unidirecional 66">
            <a:extLst>
              <a:ext uri="{FF2B5EF4-FFF2-40B4-BE49-F238E27FC236}">
                <a16:creationId xmlns:a16="http://schemas.microsoft.com/office/drawing/2014/main" id="{64433744-D342-4F37-B67F-F87F488D5BF4}"/>
              </a:ext>
            </a:extLst>
          </p:cNvPr>
          <p:cNvCxnSpPr>
            <a:cxnSpLocks/>
            <a:stCxn id="40" idx="3"/>
            <a:endCxn id="46" idx="7"/>
          </p:cNvCxnSpPr>
          <p:nvPr/>
        </p:nvCxnSpPr>
        <p:spPr>
          <a:xfrm flipH="1">
            <a:off x="7403604" y="5302320"/>
            <a:ext cx="494928" cy="6076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xão reta unidirecional 76">
            <a:extLst>
              <a:ext uri="{FF2B5EF4-FFF2-40B4-BE49-F238E27FC236}">
                <a16:creationId xmlns:a16="http://schemas.microsoft.com/office/drawing/2014/main" id="{D2E3BA3D-8B61-4042-B0AC-F7A8E56EF14A}"/>
              </a:ext>
            </a:extLst>
          </p:cNvPr>
          <p:cNvCxnSpPr>
            <a:cxnSpLocks/>
            <a:stCxn id="27" idx="3"/>
            <a:endCxn id="49" idx="7"/>
          </p:cNvCxnSpPr>
          <p:nvPr/>
        </p:nvCxnSpPr>
        <p:spPr>
          <a:xfrm flipH="1">
            <a:off x="3477716" y="5302320"/>
            <a:ext cx="460376" cy="5814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ângulo 51">
            <a:extLst>
              <a:ext uri="{FF2B5EF4-FFF2-40B4-BE49-F238E27FC236}">
                <a16:creationId xmlns:a16="http://schemas.microsoft.com/office/drawing/2014/main" id="{EF80DF1F-37D1-4E13-BC40-D803F50366E7}"/>
              </a:ext>
            </a:extLst>
          </p:cNvPr>
          <p:cNvSpPr/>
          <p:nvPr/>
        </p:nvSpPr>
        <p:spPr>
          <a:xfrm>
            <a:off x="251520" y="563233"/>
            <a:ext cx="8064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b="1" dirty="0"/>
              <a:t>1 – Respostas sobre a Árvore genológica </a:t>
            </a:r>
            <a:r>
              <a:rPr lang="en-US" b="1" dirty="0"/>
              <a:t>= 10 </a:t>
            </a:r>
            <a:r>
              <a:rPr lang="en-US" b="1" dirty="0" err="1"/>
              <a:t>valores</a:t>
            </a:r>
            <a:r>
              <a:rPr lang="pt-PT" b="1" dirty="0"/>
              <a:t> </a:t>
            </a:r>
            <a:endParaRPr lang="pt-PT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A14E3EC7-D582-497A-BC59-8F631D363644}"/>
              </a:ext>
            </a:extLst>
          </p:cNvPr>
          <p:cNvSpPr/>
          <p:nvPr/>
        </p:nvSpPr>
        <p:spPr>
          <a:xfrm>
            <a:off x="251520" y="980969"/>
            <a:ext cx="8064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b="1" dirty="0"/>
              <a:t>2 – Composição estrutural sobre o projecto </a:t>
            </a:r>
            <a:r>
              <a:rPr lang="en-US" b="1" dirty="0"/>
              <a:t>= 10 </a:t>
            </a:r>
            <a:r>
              <a:rPr lang="en-US" b="1" dirty="0" err="1"/>
              <a:t>valores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2799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47056" y="1268760"/>
            <a:ext cx="849694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just">
              <a:buAutoNum type="arabicPeriod"/>
            </a:pPr>
            <a:r>
              <a:rPr lang="pt-PT" sz="3200" dirty="0"/>
              <a:t>Quem é a mãe de Fortuna? </a:t>
            </a:r>
          </a:p>
          <a:p>
            <a:pPr marL="742950" indent="-742950" algn="just">
              <a:buAutoNum type="arabicPeriod"/>
            </a:pPr>
            <a:r>
              <a:rPr lang="pt-PT" sz="3200" dirty="0"/>
              <a:t>Quem é o pai de Martins?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são os primos de António?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são os primos de Adão? 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neto de Joana?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neto de Martins?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filho de Júlio?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avó de Mendes?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irmão de Alcídia?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bisavó de Santos?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994AF86-7761-4190-8163-7BE26BB8A0C0}"/>
              </a:ext>
            </a:extLst>
          </p:cNvPr>
          <p:cNvSpPr/>
          <p:nvPr/>
        </p:nvSpPr>
        <p:spPr>
          <a:xfrm>
            <a:off x="143508" y="188640"/>
            <a:ext cx="83169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b="1" dirty="0"/>
              <a:t>PERGUNTAS PARA O GRUPO 2: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162984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9CFB5F72-DC8D-4924-9988-D8EA9871D984}"/>
              </a:ext>
            </a:extLst>
          </p:cNvPr>
          <p:cNvSpPr/>
          <p:nvPr/>
        </p:nvSpPr>
        <p:spPr>
          <a:xfrm>
            <a:off x="251520" y="116632"/>
            <a:ext cx="748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b="1" dirty="0"/>
              <a:t>ELEMENTOS DO GRUPO NÚMERO 2:</a:t>
            </a:r>
            <a:endParaRPr lang="pt-PT" dirty="0"/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3B57AADF-5050-481C-8E3E-46F035C8A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122514"/>
              </p:ext>
            </p:extLst>
          </p:nvPr>
        </p:nvGraphicFramePr>
        <p:xfrm>
          <a:off x="309612" y="446518"/>
          <a:ext cx="6480719" cy="1802638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622810">
                  <a:extLst>
                    <a:ext uri="{9D8B030D-6E8A-4147-A177-3AD203B41FA5}">
                      <a16:colId xmlns:a16="http://schemas.microsoft.com/office/drawing/2014/main" val="3267630378"/>
                    </a:ext>
                  </a:extLst>
                </a:gridCol>
                <a:gridCol w="3379474">
                  <a:extLst>
                    <a:ext uri="{9D8B030D-6E8A-4147-A177-3AD203B41FA5}">
                      <a16:colId xmlns:a16="http://schemas.microsoft.com/office/drawing/2014/main" val="3545078421"/>
                    </a:ext>
                  </a:extLst>
                </a:gridCol>
                <a:gridCol w="2478435">
                  <a:extLst>
                    <a:ext uri="{9D8B030D-6E8A-4147-A177-3AD203B41FA5}">
                      <a16:colId xmlns:a16="http://schemas.microsoft.com/office/drawing/2014/main" val="54194308"/>
                    </a:ext>
                  </a:extLst>
                </a:gridCol>
              </a:tblGrid>
              <a:tr h="416908">
                <a:tc>
                  <a:txBody>
                    <a:bodyPr/>
                    <a:lstStyle/>
                    <a:p>
                      <a:pPr algn="l"/>
                      <a:endParaRPr lang="pt-PT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NOME DO ESTUDNTE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 b="1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AVALIAÇÃO 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4067546"/>
                  </a:ext>
                </a:extLst>
              </a:tr>
              <a:tr h="2497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>
                          <a:effectLst/>
                        </a:rPr>
                        <a:t>1</a:t>
                      </a:r>
                      <a:endParaRPr lang="pt-PT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Amadeu Martins do Santos</a:t>
                      </a:r>
                    </a:p>
                  </a:txBody>
                  <a:tcPr marL="68580" marR="68580" marT="0" marB="0" anchor="b"/>
                </a:tc>
                <a:tc rowSpan="4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  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7844246"/>
                  </a:ext>
                </a:extLst>
              </a:tr>
              <a:tr h="3100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>
                          <a:effectLst/>
                        </a:rPr>
                        <a:t>2</a:t>
                      </a:r>
                      <a:endParaRPr lang="pt-PT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Alcídia Joana Fortuna Júlio</a:t>
                      </a: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5121245"/>
                  </a:ext>
                </a:extLst>
              </a:tr>
              <a:tr h="4077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3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António Mendes </a:t>
                      </a:r>
                      <a:r>
                        <a:rPr lang="pt-PT" sz="1400" b="1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Neyala</a:t>
                      </a:r>
                      <a:r>
                        <a:rPr lang="pt-PT" sz="14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Adão </a:t>
                      </a: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0304165"/>
                  </a:ext>
                </a:extLst>
              </a:tr>
              <a:tr h="388578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4849072"/>
                  </a:ext>
                </a:extLst>
              </a:tr>
            </a:tbl>
          </a:graphicData>
        </a:graphic>
      </p:graphicFrame>
      <p:grpSp>
        <p:nvGrpSpPr>
          <p:cNvPr id="11" name="Agrupar 10">
            <a:extLst>
              <a:ext uri="{FF2B5EF4-FFF2-40B4-BE49-F238E27FC236}">
                <a16:creationId xmlns:a16="http://schemas.microsoft.com/office/drawing/2014/main" id="{458B7990-D61C-4458-B46A-B9C790EE6DCB}"/>
              </a:ext>
            </a:extLst>
          </p:cNvPr>
          <p:cNvGrpSpPr/>
          <p:nvPr/>
        </p:nvGrpSpPr>
        <p:grpSpPr>
          <a:xfrm>
            <a:off x="1259632" y="2319088"/>
            <a:ext cx="1152128" cy="974002"/>
            <a:chOff x="1115616" y="3284984"/>
            <a:chExt cx="1152128" cy="97400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232C930-7A9C-4BCF-A078-3EA8A901CB18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2417C259-FFCD-46C2-922E-4F32AAFE1A3C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Joana</a:t>
              </a: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69A9903-7A71-4CC6-99F2-C655DD158FAF}"/>
              </a:ext>
            </a:extLst>
          </p:cNvPr>
          <p:cNvGrpSpPr/>
          <p:nvPr/>
        </p:nvGrpSpPr>
        <p:grpSpPr>
          <a:xfrm>
            <a:off x="2555776" y="3429000"/>
            <a:ext cx="1152128" cy="974002"/>
            <a:chOff x="1115616" y="3284984"/>
            <a:chExt cx="1152128" cy="97400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2323E3B-4BE6-4106-A9DB-76403A69CDE6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3DC8AACA-614C-4181-B380-42C77044370A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Fortuna</a:t>
              </a:r>
            </a:p>
          </p:txBody>
        </p:sp>
      </p:grp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A22B7DC3-20A6-4EF8-AEE3-82201AC2F415}"/>
              </a:ext>
            </a:extLst>
          </p:cNvPr>
          <p:cNvCxnSpPr>
            <a:stCxn id="9" idx="5"/>
            <a:endCxn id="13" idx="1"/>
          </p:cNvCxnSpPr>
          <p:nvPr/>
        </p:nvCxnSpPr>
        <p:spPr>
          <a:xfrm>
            <a:off x="2181572" y="3150451"/>
            <a:ext cx="532384" cy="4211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4532A9DC-D6B7-4E8B-935E-F912771AD6B9}"/>
              </a:ext>
            </a:extLst>
          </p:cNvPr>
          <p:cNvGrpSpPr/>
          <p:nvPr/>
        </p:nvGrpSpPr>
        <p:grpSpPr>
          <a:xfrm>
            <a:off x="1259632" y="4420086"/>
            <a:ext cx="1152128" cy="974002"/>
            <a:chOff x="1115616" y="3284984"/>
            <a:chExt cx="1152128" cy="97400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553F5C-B370-42A5-86AD-9E0A1D4DE535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D50A9F17-1974-485F-B734-AAF1941EE2C4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Amadeu</a:t>
              </a:r>
            </a:p>
          </p:txBody>
        </p:sp>
      </p:grpSp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8BE56419-EF20-4177-979A-B9B9E1394B9F}"/>
              </a:ext>
            </a:extLst>
          </p:cNvPr>
          <p:cNvCxnSpPr>
            <a:cxnSpLocks/>
            <a:stCxn id="13" idx="3"/>
          </p:cNvCxnSpPr>
          <p:nvPr/>
        </p:nvCxnSpPr>
        <p:spPr>
          <a:xfrm flipH="1">
            <a:off x="2267744" y="4260363"/>
            <a:ext cx="446212" cy="4211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A9CD6C8D-7EF6-48E3-96E3-3269FB972566}"/>
              </a:ext>
            </a:extLst>
          </p:cNvPr>
          <p:cNvGrpSpPr/>
          <p:nvPr/>
        </p:nvGrpSpPr>
        <p:grpSpPr>
          <a:xfrm>
            <a:off x="3779912" y="4470957"/>
            <a:ext cx="1152128" cy="974002"/>
            <a:chOff x="1115616" y="3284984"/>
            <a:chExt cx="1152128" cy="97400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2F6F51E-1763-41DE-8A48-3DC634EA8D1F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BD38C284-4808-4E38-B8DE-1D0783D604D5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Adão</a:t>
              </a:r>
            </a:p>
          </p:txBody>
        </p:sp>
      </p:grpSp>
      <p:cxnSp>
        <p:nvCxnSpPr>
          <p:cNvPr id="29" name="Conexão reta unidirecional 28">
            <a:extLst>
              <a:ext uri="{FF2B5EF4-FFF2-40B4-BE49-F238E27FC236}">
                <a16:creationId xmlns:a16="http://schemas.microsoft.com/office/drawing/2014/main" id="{AE0171E3-0AF9-4E0B-B017-8993C95B95E0}"/>
              </a:ext>
            </a:extLst>
          </p:cNvPr>
          <p:cNvCxnSpPr>
            <a:cxnSpLocks/>
            <a:stCxn id="13" idx="5"/>
            <a:endCxn id="27" idx="1"/>
          </p:cNvCxnSpPr>
          <p:nvPr/>
        </p:nvCxnSpPr>
        <p:spPr>
          <a:xfrm>
            <a:off x="3477716" y="4260363"/>
            <a:ext cx="460376" cy="35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53DF393C-751C-4B35-9425-FE856154B7EE}"/>
              </a:ext>
            </a:extLst>
          </p:cNvPr>
          <p:cNvGrpSpPr/>
          <p:nvPr/>
        </p:nvGrpSpPr>
        <p:grpSpPr>
          <a:xfrm>
            <a:off x="4586164" y="2319088"/>
            <a:ext cx="1152128" cy="974002"/>
            <a:chOff x="1115616" y="3284984"/>
            <a:chExt cx="1152128" cy="974002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00FFB8A-9794-4DE9-AAE9-40DAED85A104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AF1CF0AA-7939-4D31-83C8-FD2564726338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Júlio</a:t>
              </a:r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FE354CEA-10C7-4AE5-A9F8-78723CED862C}"/>
              </a:ext>
            </a:extLst>
          </p:cNvPr>
          <p:cNvGrpSpPr/>
          <p:nvPr/>
        </p:nvGrpSpPr>
        <p:grpSpPr>
          <a:xfrm>
            <a:off x="6386364" y="3429000"/>
            <a:ext cx="1152128" cy="974002"/>
            <a:chOff x="1115616" y="3284984"/>
            <a:chExt cx="1152128" cy="974002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456C0B3-1CED-4FEB-907D-40410D8072E5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1B363189-6D13-498C-8A57-35D31CDA8EF0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Martins</a:t>
              </a:r>
            </a:p>
          </p:txBody>
        </p:sp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215F3CC1-E5FB-4079-B837-10AB76B1DF08}"/>
              </a:ext>
            </a:extLst>
          </p:cNvPr>
          <p:cNvGrpSpPr/>
          <p:nvPr/>
        </p:nvGrpSpPr>
        <p:grpSpPr>
          <a:xfrm>
            <a:off x="7740352" y="4470957"/>
            <a:ext cx="1152128" cy="974002"/>
            <a:chOff x="1115616" y="3284984"/>
            <a:chExt cx="1152128" cy="974002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BECDF8B-7A37-4AE2-A00A-7715F0D3FB30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AA5D0705-69FA-46E7-B50E-8062BC4FB2A1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Alcídia</a:t>
              </a:r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15D73500-129E-4A7C-8445-727223EF770B}"/>
              </a:ext>
            </a:extLst>
          </p:cNvPr>
          <p:cNvGrpSpPr/>
          <p:nvPr/>
        </p:nvGrpSpPr>
        <p:grpSpPr>
          <a:xfrm>
            <a:off x="5263158" y="4470957"/>
            <a:ext cx="1152128" cy="974002"/>
            <a:chOff x="1115616" y="3284984"/>
            <a:chExt cx="1152128" cy="974002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B60657B-5653-4A58-B513-6A3E27F643C5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0880E457-D14B-4483-A7B5-81A3D1942541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 err="1"/>
                <a:t>Antonio</a:t>
              </a:r>
              <a:endParaRPr lang="pt-PT" dirty="0"/>
            </a:p>
          </p:txBody>
        </p: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7A088A97-26A9-4EEF-B27F-17806348CAD7}"/>
              </a:ext>
            </a:extLst>
          </p:cNvPr>
          <p:cNvGrpSpPr/>
          <p:nvPr/>
        </p:nvGrpSpPr>
        <p:grpSpPr>
          <a:xfrm>
            <a:off x="6516216" y="5767366"/>
            <a:ext cx="1382316" cy="974002"/>
            <a:chOff x="1115616" y="3284984"/>
            <a:chExt cx="1152128" cy="974002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EE48313-C79D-4E3D-9F6C-6DDFCCB525A9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9FB64D49-C8EB-473E-AA66-75AF07DF2E33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Mendes</a:t>
              </a:r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3AA80166-CACD-4066-B8A9-CACF7D88D5E7}"/>
              </a:ext>
            </a:extLst>
          </p:cNvPr>
          <p:cNvGrpSpPr/>
          <p:nvPr/>
        </p:nvGrpSpPr>
        <p:grpSpPr>
          <a:xfrm>
            <a:off x="1979712" y="5741121"/>
            <a:ext cx="1728192" cy="1000248"/>
            <a:chOff x="971600" y="3284984"/>
            <a:chExt cx="1296144" cy="974002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07358B6-1CEE-4C4D-B45B-0768424C5D94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931CD403-343D-4745-90F1-B4EFAEB87C51}"/>
                </a:ext>
              </a:extLst>
            </p:cNvPr>
            <p:cNvSpPr txBox="1"/>
            <p:nvPr/>
          </p:nvSpPr>
          <p:spPr>
            <a:xfrm>
              <a:off x="971600" y="3587319"/>
              <a:ext cx="1296144" cy="359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Santos</a:t>
              </a:r>
            </a:p>
          </p:txBody>
        </p:sp>
      </p:grpSp>
      <p:cxnSp>
        <p:nvCxnSpPr>
          <p:cNvPr id="51" name="Conexão reta unidirecional 50">
            <a:extLst>
              <a:ext uri="{FF2B5EF4-FFF2-40B4-BE49-F238E27FC236}">
                <a16:creationId xmlns:a16="http://schemas.microsoft.com/office/drawing/2014/main" id="{6E719395-53C4-405C-82EE-C1E6111DEC49}"/>
              </a:ext>
            </a:extLst>
          </p:cNvPr>
          <p:cNvCxnSpPr>
            <a:cxnSpLocks/>
          </p:cNvCxnSpPr>
          <p:nvPr/>
        </p:nvCxnSpPr>
        <p:spPr>
          <a:xfrm flipH="1">
            <a:off x="3554389" y="3068024"/>
            <a:ext cx="1103784" cy="5964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xão reta unidirecional 54">
            <a:extLst>
              <a:ext uri="{FF2B5EF4-FFF2-40B4-BE49-F238E27FC236}">
                <a16:creationId xmlns:a16="http://schemas.microsoft.com/office/drawing/2014/main" id="{44253775-DB40-4F02-942D-77A5D3D7DBE6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5643642" y="2990755"/>
            <a:ext cx="900902" cy="5808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xão reta unidirecional 60">
            <a:extLst>
              <a:ext uri="{FF2B5EF4-FFF2-40B4-BE49-F238E27FC236}">
                <a16:creationId xmlns:a16="http://schemas.microsoft.com/office/drawing/2014/main" id="{3224144A-60BC-4CB8-884E-C768C3F1B05E}"/>
              </a:ext>
            </a:extLst>
          </p:cNvPr>
          <p:cNvCxnSpPr>
            <a:cxnSpLocks/>
            <a:stCxn id="37" idx="5"/>
            <a:endCxn id="40" idx="1"/>
          </p:cNvCxnSpPr>
          <p:nvPr/>
        </p:nvCxnSpPr>
        <p:spPr>
          <a:xfrm>
            <a:off x="7308304" y="4260363"/>
            <a:ext cx="590228" cy="35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xão reta unidirecional 63">
            <a:extLst>
              <a:ext uri="{FF2B5EF4-FFF2-40B4-BE49-F238E27FC236}">
                <a16:creationId xmlns:a16="http://schemas.microsoft.com/office/drawing/2014/main" id="{4C51307D-CA15-4B14-A3CE-826FAABC86E1}"/>
              </a:ext>
            </a:extLst>
          </p:cNvPr>
          <p:cNvCxnSpPr>
            <a:cxnSpLocks/>
            <a:stCxn id="37" idx="3"/>
            <a:endCxn id="43" idx="7"/>
          </p:cNvCxnSpPr>
          <p:nvPr/>
        </p:nvCxnSpPr>
        <p:spPr>
          <a:xfrm flipH="1">
            <a:off x="6185098" y="4260363"/>
            <a:ext cx="359446" cy="35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xão reta unidirecional 66">
            <a:extLst>
              <a:ext uri="{FF2B5EF4-FFF2-40B4-BE49-F238E27FC236}">
                <a16:creationId xmlns:a16="http://schemas.microsoft.com/office/drawing/2014/main" id="{64433744-D342-4F37-B67F-F87F488D5BF4}"/>
              </a:ext>
            </a:extLst>
          </p:cNvPr>
          <p:cNvCxnSpPr>
            <a:cxnSpLocks/>
            <a:endCxn id="46" idx="7"/>
          </p:cNvCxnSpPr>
          <p:nvPr/>
        </p:nvCxnSpPr>
        <p:spPr>
          <a:xfrm flipH="1">
            <a:off x="7622354" y="5444959"/>
            <a:ext cx="406030" cy="46504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xão reta unidirecional 76">
            <a:extLst>
              <a:ext uri="{FF2B5EF4-FFF2-40B4-BE49-F238E27FC236}">
                <a16:creationId xmlns:a16="http://schemas.microsoft.com/office/drawing/2014/main" id="{D2E3BA3D-8B61-4042-B0AC-F7A8E56EF14A}"/>
              </a:ext>
            </a:extLst>
          </p:cNvPr>
          <p:cNvCxnSpPr>
            <a:cxnSpLocks/>
            <a:stCxn id="27" idx="3"/>
            <a:endCxn id="49" idx="7"/>
          </p:cNvCxnSpPr>
          <p:nvPr/>
        </p:nvCxnSpPr>
        <p:spPr>
          <a:xfrm flipH="1">
            <a:off x="3400986" y="5302320"/>
            <a:ext cx="537106" cy="5852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96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47056" y="1268760"/>
            <a:ext cx="80294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just">
              <a:buAutoNum type="arabicPeriod"/>
            </a:pPr>
            <a:r>
              <a:rPr lang="pt-PT" sz="3200" dirty="0"/>
              <a:t>Quem é a mãe de </a:t>
            </a:r>
            <a:r>
              <a:rPr lang="pt-PT" sz="3200" dirty="0" err="1"/>
              <a:t>Palanga</a:t>
            </a:r>
            <a:r>
              <a:rPr lang="pt-PT" sz="3200" dirty="0"/>
              <a:t>? </a:t>
            </a:r>
          </a:p>
          <a:p>
            <a:pPr marL="742950" indent="-742950" algn="just">
              <a:buAutoNum type="arabicPeriod"/>
            </a:pPr>
            <a:r>
              <a:rPr lang="pt-PT" sz="3200" dirty="0"/>
              <a:t>Quem é o pai de Cristina?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são os primos de </a:t>
            </a:r>
            <a:r>
              <a:rPr lang="pt-PT" sz="3200" dirty="0" err="1"/>
              <a:t>Aldmiro</a:t>
            </a:r>
            <a:r>
              <a:rPr lang="pt-PT" sz="3200" dirty="0"/>
              <a:t>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são os primos de Alberto? 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neto de Alberto?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bisavô de </a:t>
            </a:r>
            <a:r>
              <a:rPr lang="pt-PT" sz="3200" dirty="0" err="1"/>
              <a:t>Dedaldino</a:t>
            </a:r>
            <a:r>
              <a:rPr lang="pt-PT" sz="3200" dirty="0"/>
              <a:t>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filho Alberto?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avó de Sérgio?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irmão de Cristina?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Avô de Lúcia?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994AF86-7761-4190-8163-7BE26BB8A0C0}"/>
              </a:ext>
            </a:extLst>
          </p:cNvPr>
          <p:cNvSpPr/>
          <p:nvPr/>
        </p:nvSpPr>
        <p:spPr>
          <a:xfrm>
            <a:off x="143508" y="188640"/>
            <a:ext cx="83169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b="1" dirty="0"/>
              <a:t>PERGUNTAS PARA O GRUPO 3: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5436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9CFB5F72-DC8D-4924-9988-D8EA9871D984}"/>
              </a:ext>
            </a:extLst>
          </p:cNvPr>
          <p:cNvSpPr/>
          <p:nvPr/>
        </p:nvSpPr>
        <p:spPr>
          <a:xfrm>
            <a:off x="251520" y="116632"/>
            <a:ext cx="748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b="1" dirty="0"/>
              <a:t>ELEMENTOS DO GRUPO NÚMERO 3:</a:t>
            </a:r>
            <a:endParaRPr lang="pt-PT" dirty="0"/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3B57AADF-5050-481C-8E3E-46F035C8A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517582"/>
              </p:ext>
            </p:extLst>
          </p:nvPr>
        </p:nvGraphicFramePr>
        <p:xfrm>
          <a:off x="309612" y="446517"/>
          <a:ext cx="6480719" cy="1758174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622810">
                  <a:extLst>
                    <a:ext uri="{9D8B030D-6E8A-4147-A177-3AD203B41FA5}">
                      <a16:colId xmlns:a16="http://schemas.microsoft.com/office/drawing/2014/main" val="3267630378"/>
                    </a:ext>
                  </a:extLst>
                </a:gridCol>
                <a:gridCol w="3379474">
                  <a:extLst>
                    <a:ext uri="{9D8B030D-6E8A-4147-A177-3AD203B41FA5}">
                      <a16:colId xmlns:a16="http://schemas.microsoft.com/office/drawing/2014/main" val="3545078421"/>
                    </a:ext>
                  </a:extLst>
                </a:gridCol>
                <a:gridCol w="2478435">
                  <a:extLst>
                    <a:ext uri="{9D8B030D-6E8A-4147-A177-3AD203B41FA5}">
                      <a16:colId xmlns:a16="http://schemas.microsoft.com/office/drawing/2014/main" val="54194308"/>
                    </a:ext>
                  </a:extLst>
                </a:gridCol>
              </a:tblGrid>
              <a:tr h="492137">
                <a:tc>
                  <a:txBody>
                    <a:bodyPr/>
                    <a:lstStyle/>
                    <a:p>
                      <a:pPr algn="l"/>
                      <a:endParaRPr lang="pt-PT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NOME DO ESTUDNTE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 b="1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AVALIAÇÃO 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4067546"/>
                  </a:ext>
                </a:extLst>
              </a:tr>
              <a:tr h="3079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>
                          <a:effectLst/>
                        </a:rPr>
                        <a:t>1</a:t>
                      </a:r>
                      <a:endParaRPr lang="pt-PT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Alberto </a:t>
                      </a:r>
                      <a:r>
                        <a:rPr lang="pt-PT" sz="1400" b="1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Saiwa</a:t>
                      </a:r>
                      <a:endParaRPr lang="pt-PT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rowSpan="5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 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  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7844246"/>
                  </a:ext>
                </a:extLst>
              </a:tr>
              <a:tr h="2395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>
                          <a:effectLst/>
                        </a:rPr>
                        <a:t>2</a:t>
                      </a:r>
                      <a:endParaRPr lang="pt-PT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Aldmiro</a:t>
                      </a:r>
                      <a:r>
                        <a:rPr lang="pt-PT" sz="14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 Jesus Passagem </a:t>
                      </a:r>
                      <a:endParaRPr lang="pt-PT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5121245"/>
                  </a:ext>
                </a:extLst>
              </a:tr>
              <a:tr h="2395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3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Dedaldino</a:t>
                      </a:r>
                      <a:r>
                        <a:rPr lang="pt-PT" sz="14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PT" sz="1400" b="1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Ngando</a:t>
                      </a:r>
                      <a:r>
                        <a:rPr lang="pt-PT" sz="14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PT" sz="1400" b="1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Palanga</a:t>
                      </a:r>
                      <a:endParaRPr lang="pt-PT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0304165"/>
                  </a:ext>
                </a:extLst>
              </a:tr>
              <a:tr h="2395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4849072"/>
                  </a:ext>
                </a:extLst>
              </a:tr>
              <a:tr h="2395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4521031"/>
                  </a:ext>
                </a:extLst>
              </a:tr>
            </a:tbl>
          </a:graphicData>
        </a:graphic>
      </p:graphicFrame>
      <p:grpSp>
        <p:nvGrpSpPr>
          <p:cNvPr id="11" name="Agrupar 10">
            <a:extLst>
              <a:ext uri="{FF2B5EF4-FFF2-40B4-BE49-F238E27FC236}">
                <a16:creationId xmlns:a16="http://schemas.microsoft.com/office/drawing/2014/main" id="{458B7990-D61C-4458-B46A-B9C790EE6DCB}"/>
              </a:ext>
            </a:extLst>
          </p:cNvPr>
          <p:cNvGrpSpPr/>
          <p:nvPr/>
        </p:nvGrpSpPr>
        <p:grpSpPr>
          <a:xfrm>
            <a:off x="1259631" y="2319088"/>
            <a:ext cx="1372817" cy="974002"/>
            <a:chOff x="1115616" y="3284984"/>
            <a:chExt cx="1152128" cy="97400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232C930-7A9C-4BCF-A078-3EA8A901CB18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2417C259-FFCD-46C2-922E-4F32AAFE1A3C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Felícia</a:t>
              </a: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69A9903-7A71-4CC6-99F2-C655DD158FAF}"/>
              </a:ext>
            </a:extLst>
          </p:cNvPr>
          <p:cNvGrpSpPr/>
          <p:nvPr/>
        </p:nvGrpSpPr>
        <p:grpSpPr>
          <a:xfrm>
            <a:off x="2555776" y="3429000"/>
            <a:ext cx="1152128" cy="974002"/>
            <a:chOff x="1115616" y="3284984"/>
            <a:chExt cx="1152128" cy="97400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2323E3B-4BE6-4106-A9DB-76403A69CDE6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3DC8AACA-614C-4181-B380-42C77044370A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 err="1"/>
                <a:t>Palanga</a:t>
              </a:r>
              <a:endParaRPr lang="pt-PT" dirty="0"/>
            </a:p>
          </p:txBody>
        </p:sp>
      </p:grp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A22B7DC3-20A6-4EF8-AEE3-82201AC2F415}"/>
              </a:ext>
            </a:extLst>
          </p:cNvPr>
          <p:cNvCxnSpPr>
            <a:stCxn id="9" idx="5"/>
            <a:endCxn id="13" idx="1"/>
          </p:cNvCxnSpPr>
          <p:nvPr/>
        </p:nvCxnSpPr>
        <p:spPr>
          <a:xfrm>
            <a:off x="2358168" y="3150451"/>
            <a:ext cx="355788" cy="4211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4532A9DC-D6B7-4E8B-935E-F912771AD6B9}"/>
              </a:ext>
            </a:extLst>
          </p:cNvPr>
          <p:cNvGrpSpPr/>
          <p:nvPr/>
        </p:nvGrpSpPr>
        <p:grpSpPr>
          <a:xfrm>
            <a:off x="1259632" y="4420086"/>
            <a:ext cx="1152128" cy="974002"/>
            <a:chOff x="1115616" y="3284984"/>
            <a:chExt cx="1152128" cy="97400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553F5C-B370-42A5-86AD-9E0A1D4DE535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D50A9F17-1974-485F-B734-AAF1941EE2C4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Simão</a:t>
              </a:r>
            </a:p>
          </p:txBody>
        </p:sp>
      </p:grpSp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8BE56419-EF20-4177-979A-B9B9E1394B9F}"/>
              </a:ext>
            </a:extLst>
          </p:cNvPr>
          <p:cNvCxnSpPr>
            <a:cxnSpLocks/>
            <a:stCxn id="13" idx="3"/>
          </p:cNvCxnSpPr>
          <p:nvPr/>
        </p:nvCxnSpPr>
        <p:spPr>
          <a:xfrm flipH="1">
            <a:off x="2267744" y="4260363"/>
            <a:ext cx="446212" cy="4211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A9CD6C8D-7EF6-48E3-96E3-3269FB972566}"/>
              </a:ext>
            </a:extLst>
          </p:cNvPr>
          <p:cNvGrpSpPr/>
          <p:nvPr/>
        </p:nvGrpSpPr>
        <p:grpSpPr>
          <a:xfrm>
            <a:off x="3779912" y="4470957"/>
            <a:ext cx="1152128" cy="974002"/>
            <a:chOff x="1115616" y="3284984"/>
            <a:chExt cx="1152128" cy="97400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2F6F51E-1763-41DE-8A48-3DC634EA8D1F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BD38C284-4808-4E38-B8DE-1D0783D604D5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Sérgio</a:t>
              </a:r>
            </a:p>
          </p:txBody>
        </p:sp>
      </p:grpSp>
      <p:cxnSp>
        <p:nvCxnSpPr>
          <p:cNvPr id="29" name="Conexão reta unidirecional 28">
            <a:extLst>
              <a:ext uri="{FF2B5EF4-FFF2-40B4-BE49-F238E27FC236}">
                <a16:creationId xmlns:a16="http://schemas.microsoft.com/office/drawing/2014/main" id="{AE0171E3-0AF9-4E0B-B017-8993C95B95E0}"/>
              </a:ext>
            </a:extLst>
          </p:cNvPr>
          <p:cNvCxnSpPr>
            <a:cxnSpLocks/>
            <a:stCxn id="13" idx="5"/>
            <a:endCxn id="27" idx="1"/>
          </p:cNvCxnSpPr>
          <p:nvPr/>
        </p:nvCxnSpPr>
        <p:spPr>
          <a:xfrm>
            <a:off x="3477716" y="4260363"/>
            <a:ext cx="460376" cy="35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53DF393C-751C-4B35-9425-FE856154B7EE}"/>
              </a:ext>
            </a:extLst>
          </p:cNvPr>
          <p:cNvGrpSpPr/>
          <p:nvPr/>
        </p:nvGrpSpPr>
        <p:grpSpPr>
          <a:xfrm>
            <a:off x="4586164" y="2319088"/>
            <a:ext cx="1152128" cy="974002"/>
            <a:chOff x="1115616" y="3284984"/>
            <a:chExt cx="1152128" cy="974002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00FFB8A-9794-4DE9-AAE9-40DAED85A104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AF1CF0AA-7939-4D31-83C8-FD2564726338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Alberto</a:t>
              </a:r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FE354CEA-10C7-4AE5-A9F8-78723CED862C}"/>
              </a:ext>
            </a:extLst>
          </p:cNvPr>
          <p:cNvGrpSpPr/>
          <p:nvPr/>
        </p:nvGrpSpPr>
        <p:grpSpPr>
          <a:xfrm>
            <a:off x="6386364" y="3429000"/>
            <a:ext cx="1152128" cy="974002"/>
            <a:chOff x="1115616" y="3284984"/>
            <a:chExt cx="1152128" cy="974002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456C0B3-1CED-4FEB-907D-40410D8072E5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1B363189-6D13-498C-8A57-35D31CDA8EF0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Elielson</a:t>
              </a:r>
            </a:p>
          </p:txBody>
        </p:sp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215F3CC1-E5FB-4079-B837-10AB76B1DF08}"/>
              </a:ext>
            </a:extLst>
          </p:cNvPr>
          <p:cNvGrpSpPr/>
          <p:nvPr/>
        </p:nvGrpSpPr>
        <p:grpSpPr>
          <a:xfrm>
            <a:off x="7740352" y="4470957"/>
            <a:ext cx="1152128" cy="974002"/>
            <a:chOff x="1115616" y="3284984"/>
            <a:chExt cx="1152128" cy="974002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BECDF8B-7A37-4AE2-A00A-7715F0D3FB30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AA5D0705-69FA-46E7-B50E-8062BC4FB2A1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 err="1"/>
                <a:t>Aldmiro</a:t>
              </a:r>
              <a:endParaRPr lang="pt-PT" dirty="0"/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15D73500-129E-4A7C-8445-727223EF770B}"/>
              </a:ext>
            </a:extLst>
          </p:cNvPr>
          <p:cNvGrpSpPr/>
          <p:nvPr/>
        </p:nvGrpSpPr>
        <p:grpSpPr>
          <a:xfrm>
            <a:off x="5263158" y="4470957"/>
            <a:ext cx="1152128" cy="974002"/>
            <a:chOff x="1115616" y="3284984"/>
            <a:chExt cx="1152128" cy="974002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B60657B-5653-4A58-B513-6A3E27F643C5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0880E457-D14B-4483-A7B5-81A3D1942541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Cristina</a:t>
              </a:r>
            </a:p>
          </p:txBody>
        </p: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7A088A97-26A9-4EEF-B27F-17806348CAD7}"/>
              </a:ext>
            </a:extLst>
          </p:cNvPr>
          <p:cNvGrpSpPr/>
          <p:nvPr/>
        </p:nvGrpSpPr>
        <p:grpSpPr>
          <a:xfrm>
            <a:off x="6516216" y="5767366"/>
            <a:ext cx="1382316" cy="974002"/>
            <a:chOff x="1115616" y="3284984"/>
            <a:chExt cx="1152128" cy="974002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EE48313-C79D-4E3D-9F6C-6DDFCCB525A9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9FB64D49-C8EB-473E-AA66-75AF07DF2E33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 err="1"/>
                <a:t>Dedaldino</a:t>
              </a:r>
              <a:endParaRPr lang="pt-PT" dirty="0"/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3AA80166-CACD-4066-B8A9-CACF7D88D5E7}"/>
              </a:ext>
            </a:extLst>
          </p:cNvPr>
          <p:cNvGrpSpPr/>
          <p:nvPr/>
        </p:nvGrpSpPr>
        <p:grpSpPr>
          <a:xfrm>
            <a:off x="1979712" y="5741121"/>
            <a:ext cx="1728192" cy="1000248"/>
            <a:chOff x="971600" y="3284984"/>
            <a:chExt cx="1296144" cy="974002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07358B6-1CEE-4C4D-B45B-0768424C5D94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931CD403-343D-4745-90F1-B4EFAEB87C51}"/>
                </a:ext>
              </a:extLst>
            </p:cNvPr>
            <p:cNvSpPr txBox="1"/>
            <p:nvPr/>
          </p:nvSpPr>
          <p:spPr>
            <a:xfrm>
              <a:off x="971600" y="3587319"/>
              <a:ext cx="1296144" cy="359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Lúcia</a:t>
              </a:r>
            </a:p>
          </p:txBody>
        </p:sp>
      </p:grpSp>
      <p:cxnSp>
        <p:nvCxnSpPr>
          <p:cNvPr id="51" name="Conexão reta unidirecional 50">
            <a:extLst>
              <a:ext uri="{FF2B5EF4-FFF2-40B4-BE49-F238E27FC236}">
                <a16:creationId xmlns:a16="http://schemas.microsoft.com/office/drawing/2014/main" id="{6E719395-53C4-405C-82EE-C1E6111DEC49}"/>
              </a:ext>
            </a:extLst>
          </p:cNvPr>
          <p:cNvCxnSpPr>
            <a:cxnSpLocks/>
          </p:cNvCxnSpPr>
          <p:nvPr/>
        </p:nvCxnSpPr>
        <p:spPr>
          <a:xfrm flipH="1">
            <a:off x="3554389" y="3068024"/>
            <a:ext cx="1103784" cy="5964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xão reta unidirecional 54">
            <a:extLst>
              <a:ext uri="{FF2B5EF4-FFF2-40B4-BE49-F238E27FC236}">
                <a16:creationId xmlns:a16="http://schemas.microsoft.com/office/drawing/2014/main" id="{44253775-DB40-4F02-942D-77A5D3D7DBE6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5643642" y="2990755"/>
            <a:ext cx="900902" cy="5808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xão reta unidirecional 60">
            <a:extLst>
              <a:ext uri="{FF2B5EF4-FFF2-40B4-BE49-F238E27FC236}">
                <a16:creationId xmlns:a16="http://schemas.microsoft.com/office/drawing/2014/main" id="{3224144A-60BC-4CB8-884E-C768C3F1B05E}"/>
              </a:ext>
            </a:extLst>
          </p:cNvPr>
          <p:cNvCxnSpPr>
            <a:cxnSpLocks/>
            <a:stCxn id="37" idx="5"/>
            <a:endCxn id="40" idx="1"/>
          </p:cNvCxnSpPr>
          <p:nvPr/>
        </p:nvCxnSpPr>
        <p:spPr>
          <a:xfrm>
            <a:off x="7308304" y="4260363"/>
            <a:ext cx="590228" cy="35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xão reta unidirecional 63">
            <a:extLst>
              <a:ext uri="{FF2B5EF4-FFF2-40B4-BE49-F238E27FC236}">
                <a16:creationId xmlns:a16="http://schemas.microsoft.com/office/drawing/2014/main" id="{4C51307D-CA15-4B14-A3CE-826FAABC86E1}"/>
              </a:ext>
            </a:extLst>
          </p:cNvPr>
          <p:cNvCxnSpPr>
            <a:cxnSpLocks/>
            <a:stCxn id="37" idx="3"/>
            <a:endCxn id="43" idx="7"/>
          </p:cNvCxnSpPr>
          <p:nvPr/>
        </p:nvCxnSpPr>
        <p:spPr>
          <a:xfrm flipH="1">
            <a:off x="6185098" y="4260363"/>
            <a:ext cx="359446" cy="35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xão reta unidirecional 66">
            <a:extLst>
              <a:ext uri="{FF2B5EF4-FFF2-40B4-BE49-F238E27FC236}">
                <a16:creationId xmlns:a16="http://schemas.microsoft.com/office/drawing/2014/main" id="{64433744-D342-4F37-B67F-F87F488D5BF4}"/>
              </a:ext>
            </a:extLst>
          </p:cNvPr>
          <p:cNvCxnSpPr>
            <a:cxnSpLocks/>
            <a:endCxn id="46" idx="7"/>
          </p:cNvCxnSpPr>
          <p:nvPr/>
        </p:nvCxnSpPr>
        <p:spPr>
          <a:xfrm flipH="1">
            <a:off x="7622354" y="5394088"/>
            <a:ext cx="406030" cy="5159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xão reta unidirecional 76">
            <a:extLst>
              <a:ext uri="{FF2B5EF4-FFF2-40B4-BE49-F238E27FC236}">
                <a16:creationId xmlns:a16="http://schemas.microsoft.com/office/drawing/2014/main" id="{D2E3BA3D-8B61-4042-B0AC-F7A8E56EF14A}"/>
              </a:ext>
            </a:extLst>
          </p:cNvPr>
          <p:cNvCxnSpPr>
            <a:cxnSpLocks/>
            <a:stCxn id="27" idx="3"/>
            <a:endCxn id="49" idx="7"/>
          </p:cNvCxnSpPr>
          <p:nvPr/>
        </p:nvCxnSpPr>
        <p:spPr>
          <a:xfrm flipH="1">
            <a:off x="3400986" y="5302320"/>
            <a:ext cx="537106" cy="5852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09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47056" y="1268760"/>
            <a:ext cx="80294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just">
              <a:buAutoNum type="arabicPeriod"/>
            </a:pPr>
            <a:r>
              <a:rPr lang="pt-PT" sz="3200" dirty="0"/>
              <a:t>Quem é o pai de Andrade? </a:t>
            </a:r>
          </a:p>
          <a:p>
            <a:pPr marL="742950" indent="-742950" algn="just">
              <a:buAutoNum type="arabicPeriod"/>
            </a:pPr>
            <a:r>
              <a:rPr lang="pt-PT" sz="3200" dirty="0"/>
              <a:t>Quem é a mãe de Santos?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são os primos da Ilda?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irmão de Cristina? 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neto de Maria?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bisavó de Francisco?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filho de Maria?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avó de Alfredo?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irmã de Andrade?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Avó de </a:t>
            </a:r>
            <a:r>
              <a:rPr lang="pt-PT" sz="3200" dirty="0" err="1"/>
              <a:t>Crisitina</a:t>
            </a:r>
            <a:r>
              <a:rPr lang="pt-PT" sz="3200" dirty="0"/>
              <a:t>?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994AF86-7761-4190-8163-7BE26BB8A0C0}"/>
              </a:ext>
            </a:extLst>
          </p:cNvPr>
          <p:cNvSpPr/>
          <p:nvPr/>
        </p:nvSpPr>
        <p:spPr>
          <a:xfrm>
            <a:off x="143508" y="188640"/>
            <a:ext cx="83169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b="1" dirty="0"/>
              <a:t>PERGUNTAS PARA O GRUPO 4: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327547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9CFB5F72-DC8D-4924-9988-D8EA9871D984}"/>
              </a:ext>
            </a:extLst>
          </p:cNvPr>
          <p:cNvSpPr/>
          <p:nvPr/>
        </p:nvSpPr>
        <p:spPr>
          <a:xfrm>
            <a:off x="251520" y="116632"/>
            <a:ext cx="748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b="1" dirty="0"/>
              <a:t>ELEMENTOS DO GRUPO NÚMERO 4:</a:t>
            </a:r>
            <a:endParaRPr lang="pt-PT" dirty="0"/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3B57AADF-5050-481C-8E3E-46F035C8A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351970"/>
              </p:ext>
            </p:extLst>
          </p:nvPr>
        </p:nvGraphicFramePr>
        <p:xfrm>
          <a:off x="309612" y="446517"/>
          <a:ext cx="6480719" cy="1758174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622810">
                  <a:extLst>
                    <a:ext uri="{9D8B030D-6E8A-4147-A177-3AD203B41FA5}">
                      <a16:colId xmlns:a16="http://schemas.microsoft.com/office/drawing/2014/main" val="3267630378"/>
                    </a:ext>
                  </a:extLst>
                </a:gridCol>
                <a:gridCol w="3855602">
                  <a:extLst>
                    <a:ext uri="{9D8B030D-6E8A-4147-A177-3AD203B41FA5}">
                      <a16:colId xmlns:a16="http://schemas.microsoft.com/office/drawing/2014/main" val="3545078421"/>
                    </a:ext>
                  </a:extLst>
                </a:gridCol>
                <a:gridCol w="2002307">
                  <a:extLst>
                    <a:ext uri="{9D8B030D-6E8A-4147-A177-3AD203B41FA5}">
                      <a16:colId xmlns:a16="http://schemas.microsoft.com/office/drawing/2014/main" val="54194308"/>
                    </a:ext>
                  </a:extLst>
                </a:gridCol>
              </a:tblGrid>
              <a:tr h="492137">
                <a:tc>
                  <a:txBody>
                    <a:bodyPr/>
                    <a:lstStyle/>
                    <a:p>
                      <a:pPr algn="l"/>
                      <a:endParaRPr lang="pt-PT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NOME DO ESTUDNTE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 b="1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AVALIAÇÃO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4067546"/>
                  </a:ext>
                </a:extLst>
              </a:tr>
              <a:tr h="3079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>
                          <a:effectLst/>
                        </a:rPr>
                        <a:t>1</a:t>
                      </a:r>
                      <a:endParaRPr lang="pt-PT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Afonso </a:t>
                      </a:r>
                      <a:r>
                        <a:rPr lang="pt-PT" sz="1400" b="1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Somboti</a:t>
                      </a:r>
                      <a:r>
                        <a:rPr lang="pt-PT" sz="14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PT" sz="1400" b="1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Nguima</a:t>
                      </a:r>
                      <a:endParaRPr lang="pt-PT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rowSpan="5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 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  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7844246"/>
                  </a:ext>
                </a:extLst>
              </a:tr>
              <a:tr h="2395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>
                          <a:effectLst/>
                        </a:rPr>
                        <a:t>2</a:t>
                      </a:r>
                      <a:endParaRPr lang="pt-PT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Alfredo Andrade Francisco</a:t>
                      </a: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5121245"/>
                  </a:ext>
                </a:extLst>
              </a:tr>
              <a:tr h="2395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3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Mircia</a:t>
                      </a:r>
                      <a:r>
                        <a:rPr lang="pt-PT" sz="14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Cristina José dos Santos</a:t>
                      </a:r>
                      <a:endParaRPr lang="pt-PT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0304165"/>
                  </a:ext>
                </a:extLst>
              </a:tr>
              <a:tr h="2395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4849072"/>
                  </a:ext>
                </a:extLst>
              </a:tr>
              <a:tr h="2395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4521031"/>
                  </a:ext>
                </a:extLst>
              </a:tr>
            </a:tbl>
          </a:graphicData>
        </a:graphic>
      </p:graphicFrame>
      <p:grpSp>
        <p:nvGrpSpPr>
          <p:cNvPr id="11" name="Agrupar 10">
            <a:extLst>
              <a:ext uri="{FF2B5EF4-FFF2-40B4-BE49-F238E27FC236}">
                <a16:creationId xmlns:a16="http://schemas.microsoft.com/office/drawing/2014/main" id="{458B7990-D61C-4458-B46A-B9C790EE6DCB}"/>
              </a:ext>
            </a:extLst>
          </p:cNvPr>
          <p:cNvGrpSpPr/>
          <p:nvPr/>
        </p:nvGrpSpPr>
        <p:grpSpPr>
          <a:xfrm>
            <a:off x="1259631" y="2319088"/>
            <a:ext cx="1372817" cy="974002"/>
            <a:chOff x="1115616" y="3284984"/>
            <a:chExt cx="1152128" cy="97400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232C930-7A9C-4BCF-A078-3EA8A901CB18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2417C259-FFCD-46C2-922E-4F32AAFE1A3C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José</a:t>
              </a: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69A9903-7A71-4CC6-99F2-C655DD158FAF}"/>
              </a:ext>
            </a:extLst>
          </p:cNvPr>
          <p:cNvGrpSpPr/>
          <p:nvPr/>
        </p:nvGrpSpPr>
        <p:grpSpPr>
          <a:xfrm>
            <a:off x="2555776" y="3429000"/>
            <a:ext cx="1152128" cy="974002"/>
            <a:chOff x="1115616" y="3284984"/>
            <a:chExt cx="1152128" cy="97400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2323E3B-4BE6-4106-A9DB-76403A69CDE6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3DC8AACA-614C-4181-B380-42C77044370A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Santos</a:t>
              </a:r>
            </a:p>
          </p:txBody>
        </p:sp>
      </p:grp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A22B7DC3-20A6-4EF8-AEE3-82201AC2F415}"/>
              </a:ext>
            </a:extLst>
          </p:cNvPr>
          <p:cNvCxnSpPr>
            <a:stCxn id="9" idx="5"/>
            <a:endCxn id="13" idx="1"/>
          </p:cNvCxnSpPr>
          <p:nvPr/>
        </p:nvCxnSpPr>
        <p:spPr>
          <a:xfrm>
            <a:off x="2358168" y="3150451"/>
            <a:ext cx="355788" cy="4211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4532A9DC-D6B7-4E8B-935E-F912771AD6B9}"/>
              </a:ext>
            </a:extLst>
          </p:cNvPr>
          <p:cNvGrpSpPr/>
          <p:nvPr/>
        </p:nvGrpSpPr>
        <p:grpSpPr>
          <a:xfrm>
            <a:off x="1259632" y="4420086"/>
            <a:ext cx="1152128" cy="974002"/>
            <a:chOff x="1115616" y="3284984"/>
            <a:chExt cx="1152128" cy="97400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553F5C-B370-42A5-86AD-9E0A1D4DE535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D50A9F17-1974-485F-B734-AAF1941EE2C4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Andrade</a:t>
              </a:r>
            </a:p>
          </p:txBody>
        </p:sp>
      </p:grpSp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8BE56419-EF20-4177-979A-B9B9E1394B9F}"/>
              </a:ext>
            </a:extLst>
          </p:cNvPr>
          <p:cNvCxnSpPr>
            <a:cxnSpLocks/>
            <a:stCxn id="13" idx="3"/>
          </p:cNvCxnSpPr>
          <p:nvPr/>
        </p:nvCxnSpPr>
        <p:spPr>
          <a:xfrm flipH="1">
            <a:off x="2267744" y="4260363"/>
            <a:ext cx="446212" cy="4211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A9CD6C8D-7EF6-48E3-96E3-3269FB972566}"/>
              </a:ext>
            </a:extLst>
          </p:cNvPr>
          <p:cNvGrpSpPr/>
          <p:nvPr/>
        </p:nvGrpSpPr>
        <p:grpSpPr>
          <a:xfrm>
            <a:off x="3779912" y="4470957"/>
            <a:ext cx="1152128" cy="974002"/>
            <a:chOff x="1115616" y="3284984"/>
            <a:chExt cx="1152128" cy="97400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2F6F51E-1763-41DE-8A48-3DC634EA8D1F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BD38C284-4808-4E38-B8DE-1D0783D604D5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Cristina</a:t>
              </a:r>
            </a:p>
          </p:txBody>
        </p:sp>
      </p:grpSp>
      <p:cxnSp>
        <p:nvCxnSpPr>
          <p:cNvPr id="29" name="Conexão reta unidirecional 28">
            <a:extLst>
              <a:ext uri="{FF2B5EF4-FFF2-40B4-BE49-F238E27FC236}">
                <a16:creationId xmlns:a16="http://schemas.microsoft.com/office/drawing/2014/main" id="{AE0171E3-0AF9-4E0B-B017-8993C95B95E0}"/>
              </a:ext>
            </a:extLst>
          </p:cNvPr>
          <p:cNvCxnSpPr>
            <a:cxnSpLocks/>
            <a:stCxn id="13" idx="5"/>
            <a:endCxn id="27" idx="1"/>
          </p:cNvCxnSpPr>
          <p:nvPr/>
        </p:nvCxnSpPr>
        <p:spPr>
          <a:xfrm>
            <a:off x="3477716" y="4260363"/>
            <a:ext cx="460376" cy="35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53DF393C-751C-4B35-9425-FE856154B7EE}"/>
              </a:ext>
            </a:extLst>
          </p:cNvPr>
          <p:cNvGrpSpPr/>
          <p:nvPr/>
        </p:nvGrpSpPr>
        <p:grpSpPr>
          <a:xfrm>
            <a:off x="4586164" y="2319088"/>
            <a:ext cx="1152128" cy="974002"/>
            <a:chOff x="1115616" y="3284984"/>
            <a:chExt cx="1152128" cy="974002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00FFB8A-9794-4DE9-AAE9-40DAED85A104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AF1CF0AA-7939-4D31-83C8-FD2564726338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 err="1"/>
                <a:t>Mircia</a:t>
              </a:r>
              <a:endParaRPr lang="pt-PT" dirty="0"/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FE354CEA-10C7-4AE5-A9F8-78723CED862C}"/>
              </a:ext>
            </a:extLst>
          </p:cNvPr>
          <p:cNvGrpSpPr/>
          <p:nvPr/>
        </p:nvGrpSpPr>
        <p:grpSpPr>
          <a:xfrm>
            <a:off x="6386364" y="3429000"/>
            <a:ext cx="1152128" cy="974002"/>
            <a:chOff x="1115616" y="3284984"/>
            <a:chExt cx="1152128" cy="974002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456C0B3-1CED-4FEB-907D-40410D8072E5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1B363189-6D13-498C-8A57-35D31CDA8EF0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Maria</a:t>
              </a:r>
            </a:p>
          </p:txBody>
        </p:sp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215F3CC1-E5FB-4079-B837-10AB76B1DF08}"/>
              </a:ext>
            </a:extLst>
          </p:cNvPr>
          <p:cNvGrpSpPr/>
          <p:nvPr/>
        </p:nvGrpSpPr>
        <p:grpSpPr>
          <a:xfrm>
            <a:off x="7740352" y="4470957"/>
            <a:ext cx="1152128" cy="974002"/>
            <a:chOff x="1115616" y="3284984"/>
            <a:chExt cx="1152128" cy="974002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BECDF8B-7A37-4AE2-A00A-7715F0D3FB30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AA5D0705-69FA-46E7-B50E-8062BC4FB2A1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Ilda</a:t>
              </a:r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15D73500-129E-4A7C-8445-727223EF770B}"/>
              </a:ext>
            </a:extLst>
          </p:cNvPr>
          <p:cNvGrpSpPr/>
          <p:nvPr/>
        </p:nvGrpSpPr>
        <p:grpSpPr>
          <a:xfrm>
            <a:off x="5263158" y="4470957"/>
            <a:ext cx="1152128" cy="974002"/>
            <a:chOff x="1115616" y="3284984"/>
            <a:chExt cx="1152128" cy="974002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B60657B-5653-4A58-B513-6A3E27F643C5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0880E457-D14B-4483-A7B5-81A3D1942541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Alfredo</a:t>
              </a:r>
            </a:p>
          </p:txBody>
        </p: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7A088A97-26A9-4EEF-B27F-17806348CAD7}"/>
              </a:ext>
            </a:extLst>
          </p:cNvPr>
          <p:cNvGrpSpPr/>
          <p:nvPr/>
        </p:nvGrpSpPr>
        <p:grpSpPr>
          <a:xfrm>
            <a:off x="6516216" y="5767366"/>
            <a:ext cx="1382316" cy="974002"/>
            <a:chOff x="1115616" y="3284984"/>
            <a:chExt cx="1152128" cy="974002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EE48313-C79D-4E3D-9F6C-6DDFCCB525A9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9FB64D49-C8EB-473E-AA66-75AF07DF2E33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 err="1"/>
                <a:t>Nguima</a:t>
              </a:r>
              <a:endParaRPr lang="pt-PT" dirty="0"/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3AA80166-CACD-4066-B8A9-CACF7D88D5E7}"/>
              </a:ext>
            </a:extLst>
          </p:cNvPr>
          <p:cNvGrpSpPr/>
          <p:nvPr/>
        </p:nvGrpSpPr>
        <p:grpSpPr>
          <a:xfrm>
            <a:off x="1979712" y="5741121"/>
            <a:ext cx="1728192" cy="1000248"/>
            <a:chOff x="971600" y="3284984"/>
            <a:chExt cx="1296144" cy="974002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07358B6-1CEE-4C4D-B45B-0768424C5D94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931CD403-343D-4745-90F1-B4EFAEB87C51}"/>
                </a:ext>
              </a:extLst>
            </p:cNvPr>
            <p:cNvSpPr txBox="1"/>
            <p:nvPr/>
          </p:nvSpPr>
          <p:spPr>
            <a:xfrm>
              <a:off x="971600" y="3587319"/>
              <a:ext cx="1296144" cy="359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Francisco</a:t>
              </a:r>
            </a:p>
          </p:txBody>
        </p:sp>
      </p:grpSp>
      <p:cxnSp>
        <p:nvCxnSpPr>
          <p:cNvPr id="51" name="Conexão reta unidirecional 50">
            <a:extLst>
              <a:ext uri="{FF2B5EF4-FFF2-40B4-BE49-F238E27FC236}">
                <a16:creationId xmlns:a16="http://schemas.microsoft.com/office/drawing/2014/main" id="{6E719395-53C4-405C-82EE-C1E6111DEC49}"/>
              </a:ext>
            </a:extLst>
          </p:cNvPr>
          <p:cNvCxnSpPr>
            <a:cxnSpLocks/>
          </p:cNvCxnSpPr>
          <p:nvPr/>
        </p:nvCxnSpPr>
        <p:spPr>
          <a:xfrm flipH="1">
            <a:off x="3554389" y="3068024"/>
            <a:ext cx="1103784" cy="5964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xão reta unidirecional 54">
            <a:extLst>
              <a:ext uri="{FF2B5EF4-FFF2-40B4-BE49-F238E27FC236}">
                <a16:creationId xmlns:a16="http://schemas.microsoft.com/office/drawing/2014/main" id="{44253775-DB40-4F02-942D-77A5D3D7DBE6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5643642" y="2990755"/>
            <a:ext cx="900902" cy="5808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xão reta unidirecional 60">
            <a:extLst>
              <a:ext uri="{FF2B5EF4-FFF2-40B4-BE49-F238E27FC236}">
                <a16:creationId xmlns:a16="http://schemas.microsoft.com/office/drawing/2014/main" id="{3224144A-60BC-4CB8-884E-C768C3F1B05E}"/>
              </a:ext>
            </a:extLst>
          </p:cNvPr>
          <p:cNvCxnSpPr>
            <a:cxnSpLocks/>
            <a:stCxn id="37" idx="5"/>
            <a:endCxn id="40" idx="1"/>
          </p:cNvCxnSpPr>
          <p:nvPr/>
        </p:nvCxnSpPr>
        <p:spPr>
          <a:xfrm>
            <a:off x="7308304" y="4260363"/>
            <a:ext cx="590228" cy="35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xão reta unidirecional 63">
            <a:extLst>
              <a:ext uri="{FF2B5EF4-FFF2-40B4-BE49-F238E27FC236}">
                <a16:creationId xmlns:a16="http://schemas.microsoft.com/office/drawing/2014/main" id="{4C51307D-CA15-4B14-A3CE-826FAABC86E1}"/>
              </a:ext>
            </a:extLst>
          </p:cNvPr>
          <p:cNvCxnSpPr>
            <a:cxnSpLocks/>
            <a:stCxn id="37" idx="3"/>
            <a:endCxn id="43" idx="7"/>
          </p:cNvCxnSpPr>
          <p:nvPr/>
        </p:nvCxnSpPr>
        <p:spPr>
          <a:xfrm flipH="1">
            <a:off x="6185098" y="4260363"/>
            <a:ext cx="359446" cy="35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xão reta unidirecional 66">
            <a:extLst>
              <a:ext uri="{FF2B5EF4-FFF2-40B4-BE49-F238E27FC236}">
                <a16:creationId xmlns:a16="http://schemas.microsoft.com/office/drawing/2014/main" id="{64433744-D342-4F37-B67F-F87F488D5BF4}"/>
              </a:ext>
            </a:extLst>
          </p:cNvPr>
          <p:cNvCxnSpPr>
            <a:cxnSpLocks/>
            <a:endCxn id="46" idx="7"/>
          </p:cNvCxnSpPr>
          <p:nvPr/>
        </p:nvCxnSpPr>
        <p:spPr>
          <a:xfrm flipH="1">
            <a:off x="7622354" y="5394088"/>
            <a:ext cx="406030" cy="5159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xão reta unidirecional 76">
            <a:extLst>
              <a:ext uri="{FF2B5EF4-FFF2-40B4-BE49-F238E27FC236}">
                <a16:creationId xmlns:a16="http://schemas.microsoft.com/office/drawing/2014/main" id="{D2E3BA3D-8B61-4042-B0AC-F7A8E56EF14A}"/>
              </a:ext>
            </a:extLst>
          </p:cNvPr>
          <p:cNvCxnSpPr>
            <a:cxnSpLocks/>
            <a:stCxn id="27" idx="3"/>
            <a:endCxn id="49" idx="7"/>
          </p:cNvCxnSpPr>
          <p:nvPr/>
        </p:nvCxnSpPr>
        <p:spPr>
          <a:xfrm flipH="1">
            <a:off x="3400986" y="5302320"/>
            <a:ext cx="537106" cy="5852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69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47056" y="1268760"/>
            <a:ext cx="80294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just">
              <a:buAutoNum type="arabicPeriod"/>
            </a:pPr>
            <a:r>
              <a:rPr lang="pt-PT" sz="3200" dirty="0"/>
              <a:t>Quem é o pai de </a:t>
            </a:r>
            <a:r>
              <a:rPr lang="pt-PT" sz="3200" dirty="0" err="1"/>
              <a:t>Lutucuta</a:t>
            </a:r>
            <a:r>
              <a:rPr lang="pt-PT" sz="3200" dirty="0"/>
              <a:t>? </a:t>
            </a:r>
          </a:p>
          <a:p>
            <a:pPr marL="742950" indent="-742950" algn="just">
              <a:buAutoNum type="arabicPeriod"/>
            </a:pPr>
            <a:r>
              <a:rPr lang="pt-PT" sz="3200" dirty="0"/>
              <a:t>Quem é a mãe de Félix?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são os primos da Cristina?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irmão de José? 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neto de Teresa?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são os netos de Jonas?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bisavó de Evaristo?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avó do José?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irmã de Félix?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Avô de </a:t>
            </a:r>
            <a:r>
              <a:rPr lang="pt-PT" sz="3200" dirty="0" err="1"/>
              <a:t>Lutucuta</a:t>
            </a:r>
            <a:r>
              <a:rPr lang="pt-PT" sz="3200" dirty="0"/>
              <a:t>?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994AF86-7761-4190-8163-7BE26BB8A0C0}"/>
              </a:ext>
            </a:extLst>
          </p:cNvPr>
          <p:cNvSpPr/>
          <p:nvPr/>
        </p:nvSpPr>
        <p:spPr>
          <a:xfrm>
            <a:off x="143508" y="188640"/>
            <a:ext cx="83169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b="1" dirty="0"/>
              <a:t>PERGUNTAS PARA O GRUPO 5: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369483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15764</TotalTime>
  <Words>643</Words>
  <Application>Microsoft Office PowerPoint</Application>
  <PresentationFormat>Apresentação no Ecrã (4:3)</PresentationFormat>
  <Paragraphs>198</Paragraphs>
  <Slides>13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8" baseType="lpstr">
      <vt:lpstr>Calibri</vt:lpstr>
      <vt:lpstr>Century Schoolbook</vt:lpstr>
      <vt:lpstr>Wingdings</vt:lpstr>
      <vt:lpstr>Wingdings 2</vt:lpstr>
      <vt:lpstr>Balcão Envidraçado</vt:lpstr>
      <vt:lpstr>Inteligência Artificial Exame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Computacional </dc:title>
  <dc:creator>h</dc:creator>
  <cp:lastModifiedBy>Zingadas</cp:lastModifiedBy>
  <cp:revision>635</cp:revision>
  <dcterms:created xsi:type="dcterms:W3CDTF">2014-02-25T15:14:59Z</dcterms:created>
  <dcterms:modified xsi:type="dcterms:W3CDTF">2021-07-05T12:25:08Z</dcterms:modified>
</cp:coreProperties>
</file>