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03" r:id="rId3"/>
    <p:sldId id="304" r:id="rId4"/>
    <p:sldId id="305" r:id="rId5"/>
    <p:sldId id="272" r:id="rId6"/>
    <p:sldId id="306" r:id="rId7"/>
    <p:sldId id="307" r:id="rId8"/>
    <p:sldId id="309" r:id="rId9"/>
    <p:sldId id="308" r:id="rId10"/>
    <p:sldId id="312" r:id="rId11"/>
    <p:sldId id="311" r:id="rId1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édio 1 - Destaqu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Estilo Claro 2 - Destaqu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Estilo Claro 3 - Destaqu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4660"/>
  </p:normalViewPr>
  <p:slideViewPr>
    <p:cSldViewPr>
      <p:cViewPr varScale="1">
        <p:scale>
          <a:sx n="78" d="100"/>
          <a:sy n="78" d="100"/>
        </p:scale>
        <p:origin x="941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t>15/05/2021</a:t>
            </a:fld>
            <a:endParaRPr lang="pt-PT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15/05/2021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15/05/2021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15/05/2021</a:t>
            </a:fld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t>15/05/2021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15/05/2021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15/05/2021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15/05/2021</a:t>
            </a:fld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15/05/2021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15/05/2021</a:t>
            </a:fld>
            <a:endParaRPr lang="pt-PT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15/05/2021</a:t>
            </a:fld>
            <a:endParaRPr lang="pt-PT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241DE1-1982-49F7-9DE2-EEB58EFB09D5}" type="datetimeFigureOut">
              <a:rPr lang="pt-PT" smtClean="0"/>
              <a:t>15/05/2021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9712" y="620688"/>
            <a:ext cx="6840760" cy="792088"/>
          </a:xfrm>
        </p:spPr>
        <p:txBody>
          <a:bodyPr>
            <a:noAutofit/>
          </a:bodyPr>
          <a:lstStyle/>
          <a:p>
            <a:pPr algn="ctr"/>
            <a:r>
              <a:rPr lang="pt-PT" sz="4000" dirty="0">
                <a:solidFill>
                  <a:schemeClr val="tx1"/>
                </a:solidFill>
              </a:rPr>
              <a:t>Inteligência Artificial</a:t>
            </a:r>
            <a:br>
              <a:rPr lang="pt-PT" sz="4000" dirty="0">
                <a:solidFill>
                  <a:schemeClr val="tx1"/>
                </a:solidFill>
              </a:rPr>
            </a:br>
            <a:r>
              <a:rPr lang="pt-PT" sz="4000" dirty="0">
                <a:solidFill>
                  <a:schemeClr val="tx1"/>
                </a:solidFill>
              </a:rPr>
              <a:t>IIº Semestre </a:t>
            </a:r>
          </a:p>
        </p:txBody>
      </p:sp>
      <p:pic>
        <p:nvPicPr>
          <p:cNvPr id="8" name="Imagem 1" descr="A minha fotografia">
            <a:extLst>
              <a:ext uri="{FF2B5EF4-FFF2-40B4-BE49-F238E27FC236}">
                <a16:creationId xmlns:a16="http://schemas.microsoft.com/office/drawing/2014/main" id="{C3058852-4559-48BF-A105-D5204718C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1644651" cy="134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4206BE6C-27AF-4392-9FF5-0CABA20ABE86}"/>
              </a:ext>
            </a:extLst>
          </p:cNvPr>
          <p:cNvSpPr txBox="1">
            <a:spLocks/>
          </p:cNvSpPr>
          <p:nvPr/>
        </p:nvSpPr>
        <p:spPr>
          <a:xfrm>
            <a:off x="1852278" y="1958639"/>
            <a:ext cx="6735588" cy="79208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>
                <a:solidFill>
                  <a:schemeClr val="tx1"/>
                </a:solidFill>
              </a:rPr>
              <a:t>Projecto em </a:t>
            </a:r>
            <a:r>
              <a:rPr lang="pt-PT" sz="3600" dirty="0" err="1">
                <a:solidFill>
                  <a:schemeClr val="tx1"/>
                </a:solidFill>
              </a:rPr>
              <a:t>Prolog</a:t>
            </a:r>
            <a:r>
              <a:rPr lang="pt-PT" sz="3600" dirty="0">
                <a:solidFill>
                  <a:schemeClr val="tx1"/>
                </a:solidFill>
              </a:rPr>
              <a:t> – G.2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DE87B3C-802A-4F75-AAF8-839115DAF4EE}"/>
              </a:ext>
            </a:extLst>
          </p:cNvPr>
          <p:cNvSpPr txBox="1">
            <a:spLocks/>
          </p:cNvSpPr>
          <p:nvPr/>
        </p:nvSpPr>
        <p:spPr>
          <a:xfrm>
            <a:off x="3563888" y="6065912"/>
            <a:ext cx="6972791" cy="79208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dirty="0">
                <a:solidFill>
                  <a:schemeClr val="tx1"/>
                </a:solidFill>
              </a:rPr>
              <a:t>Prof:  Zinga Firmino René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A92F410-B4BA-4E19-806D-AD57974D11E7}"/>
              </a:ext>
            </a:extLst>
          </p:cNvPr>
          <p:cNvSpPr txBox="1">
            <a:spLocks/>
          </p:cNvSpPr>
          <p:nvPr/>
        </p:nvSpPr>
        <p:spPr>
          <a:xfrm rot="5400000">
            <a:off x="-1577606" y="4176762"/>
            <a:ext cx="4306324" cy="79208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PT" sz="1600" i="1" dirty="0">
                <a:solidFill>
                  <a:schemeClr val="tx1"/>
                </a:solidFill>
                <a:latin typeface="+mn-lt"/>
              </a:rPr>
              <a:t>a imaginação é mais importante do que o conhecimento “</a:t>
            </a:r>
            <a:r>
              <a:rPr lang="pt-PT" sz="1200" i="1" dirty="0" err="1">
                <a:solidFill>
                  <a:schemeClr val="tx1"/>
                </a:solidFill>
                <a:latin typeface="+mn-lt"/>
              </a:rPr>
              <a:t>Albert</a:t>
            </a:r>
            <a:r>
              <a:rPr lang="pt-PT" sz="1200" i="1" dirty="0">
                <a:solidFill>
                  <a:schemeClr val="tx1"/>
                </a:solidFill>
                <a:latin typeface="+mn-lt"/>
              </a:rPr>
              <a:t> Einstein</a:t>
            </a:r>
            <a:r>
              <a:rPr lang="en-US" sz="1200" i="1" dirty="0">
                <a:solidFill>
                  <a:schemeClr val="tx1"/>
                </a:solidFill>
                <a:latin typeface="+mn-lt"/>
              </a:rPr>
              <a:t>”</a:t>
            </a:r>
            <a:r>
              <a:rPr lang="pt-PT" sz="1200" i="1" dirty="0">
                <a:solidFill>
                  <a:schemeClr val="tx1"/>
                </a:solidFill>
                <a:latin typeface="+mn-lt"/>
              </a:rPr>
              <a:t> 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F9A7255-FF95-43CD-86F1-D587BADE2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895682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13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47056" y="1268760"/>
            <a:ext cx="8029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just">
              <a:buAutoNum type="arabicPeriod"/>
            </a:pPr>
            <a:r>
              <a:rPr lang="pt-PT" sz="3200" dirty="0"/>
              <a:t>Quem é o pai de Bruno? </a:t>
            </a:r>
          </a:p>
          <a:p>
            <a:pPr marL="742950" indent="-742950" algn="just">
              <a:buAutoNum type="arabicPeriod"/>
            </a:pPr>
            <a:r>
              <a:rPr lang="pt-PT" sz="3200" dirty="0"/>
              <a:t>Quem é a mãe de Pereira?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primos de Jorge?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irmão de Sílvio? 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neto de Joelma?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netos de Paulina?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bisavó de Filipe?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avó do José?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irmão de António?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Avô de José?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994AF86-7761-4190-8163-7BE26BB8A0C0}"/>
              </a:ext>
            </a:extLst>
          </p:cNvPr>
          <p:cNvSpPr/>
          <p:nvPr/>
        </p:nvSpPr>
        <p:spPr>
          <a:xfrm>
            <a:off x="143508" y="188640"/>
            <a:ext cx="8316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PERGUNTAS PARA O GRUPO 5: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69483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CFB5F72-DC8D-4924-9988-D8EA9871D984}"/>
              </a:ext>
            </a:extLst>
          </p:cNvPr>
          <p:cNvSpPr/>
          <p:nvPr/>
        </p:nvSpPr>
        <p:spPr>
          <a:xfrm>
            <a:off x="251520" y="11663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/>
              <a:t>ELEMENTOS DO GRUPO NÚMERO 5:</a:t>
            </a:r>
            <a:endParaRPr lang="pt-PT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B57AADF-5050-481C-8E3E-46F035C8A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769984"/>
              </p:ext>
            </p:extLst>
          </p:nvPr>
        </p:nvGraphicFramePr>
        <p:xfrm>
          <a:off x="309612" y="446517"/>
          <a:ext cx="6480719" cy="175817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622810">
                  <a:extLst>
                    <a:ext uri="{9D8B030D-6E8A-4147-A177-3AD203B41FA5}">
                      <a16:colId xmlns:a16="http://schemas.microsoft.com/office/drawing/2014/main" val="3267630378"/>
                    </a:ext>
                  </a:extLst>
                </a:gridCol>
                <a:gridCol w="3379474">
                  <a:extLst>
                    <a:ext uri="{9D8B030D-6E8A-4147-A177-3AD203B41FA5}">
                      <a16:colId xmlns:a16="http://schemas.microsoft.com/office/drawing/2014/main" val="3545078421"/>
                    </a:ext>
                  </a:extLst>
                </a:gridCol>
                <a:gridCol w="2478435">
                  <a:extLst>
                    <a:ext uri="{9D8B030D-6E8A-4147-A177-3AD203B41FA5}">
                      <a16:colId xmlns:a16="http://schemas.microsoft.com/office/drawing/2014/main" val="54194308"/>
                    </a:ext>
                  </a:extLst>
                </a:gridCol>
              </a:tblGrid>
              <a:tr h="492137">
                <a:tc>
                  <a:txBody>
                    <a:bodyPr/>
                    <a:lstStyle/>
                    <a:p>
                      <a:pPr algn="l"/>
                      <a:endParaRPr lang="pt-PT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NOME DO ESTUDNTE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AVALIAÇÃO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067546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1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Paulina Joelma Dias Vicesses</a:t>
                      </a:r>
                    </a:p>
                  </a:txBody>
                  <a:tcPr marL="0" marR="0" marT="0" marB="0" anchor="b"/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844246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2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Pedro Ivandro Jorge Cutaia</a:t>
                      </a: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512124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Verónica Pereira António</a:t>
                      </a: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030416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4849072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4521031"/>
                  </a:ext>
                </a:extLst>
              </a:tr>
            </a:tbl>
          </a:graphicData>
        </a:graphic>
      </p:graphicFrame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58B7990-D61C-4458-B46A-B9C790EE6DCB}"/>
              </a:ext>
            </a:extLst>
          </p:cNvPr>
          <p:cNvGrpSpPr/>
          <p:nvPr/>
        </p:nvGrpSpPr>
        <p:grpSpPr>
          <a:xfrm>
            <a:off x="1259631" y="2319088"/>
            <a:ext cx="1372817" cy="974002"/>
            <a:chOff x="1115616" y="3284984"/>
            <a:chExt cx="1152128" cy="97400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32C930-7A9C-4BCF-A078-3EA8A901CB18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417C259-FFCD-46C2-922E-4F32AAFE1A3C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Rodrigues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69A9903-7A71-4CC6-99F2-C655DD158FAF}"/>
              </a:ext>
            </a:extLst>
          </p:cNvPr>
          <p:cNvGrpSpPr/>
          <p:nvPr/>
        </p:nvGrpSpPr>
        <p:grpSpPr>
          <a:xfrm>
            <a:off x="2555776" y="3429000"/>
            <a:ext cx="1152128" cy="974002"/>
            <a:chOff x="1115616" y="3284984"/>
            <a:chExt cx="1152128" cy="974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323E3B-4BE6-4106-A9DB-76403A69CDE6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DC8AACA-614C-4181-B380-42C77044370A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Bruno</a:t>
              </a:r>
            </a:p>
          </p:txBody>
        </p:sp>
      </p:grp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A22B7DC3-20A6-4EF8-AEE3-82201AC2F415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2358168" y="3150451"/>
            <a:ext cx="355788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532A9DC-D6B7-4E8B-935E-F912771AD6B9}"/>
              </a:ext>
            </a:extLst>
          </p:cNvPr>
          <p:cNvGrpSpPr/>
          <p:nvPr/>
        </p:nvGrpSpPr>
        <p:grpSpPr>
          <a:xfrm>
            <a:off x="1259632" y="4420086"/>
            <a:ext cx="1152128" cy="974002"/>
            <a:chOff x="1115616" y="3284984"/>
            <a:chExt cx="1152128" cy="9740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553F5C-B370-42A5-86AD-9E0A1D4DE53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50A9F17-1974-485F-B734-AAF1941EE2C4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José</a:t>
              </a:r>
            </a:p>
          </p:txBody>
        </p:sp>
      </p:grp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8BE56419-EF20-4177-979A-B9B9E1394B9F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2267744" y="4260363"/>
            <a:ext cx="446212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9CD6C8D-7EF6-48E3-96E3-3269FB972566}"/>
              </a:ext>
            </a:extLst>
          </p:cNvPr>
          <p:cNvGrpSpPr/>
          <p:nvPr/>
        </p:nvGrpSpPr>
        <p:grpSpPr>
          <a:xfrm>
            <a:off x="3607568" y="4470957"/>
            <a:ext cx="1324472" cy="974002"/>
            <a:chOff x="1115616" y="3284984"/>
            <a:chExt cx="1152128" cy="9740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F6F51E-1763-41DE-8A48-3DC634EA8D1F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D38C284-4808-4E38-B8DE-1D0783D604D5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António</a:t>
              </a:r>
            </a:p>
          </p:txBody>
        </p:sp>
      </p:grp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AE0171E3-0AF9-4E0B-B017-8993C95B95E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3477716" y="4260363"/>
            <a:ext cx="311694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3DF393C-751C-4B35-9425-FE856154B7EE}"/>
              </a:ext>
            </a:extLst>
          </p:cNvPr>
          <p:cNvGrpSpPr/>
          <p:nvPr/>
        </p:nvGrpSpPr>
        <p:grpSpPr>
          <a:xfrm>
            <a:off x="4586164" y="2319088"/>
            <a:ext cx="1152128" cy="974002"/>
            <a:chOff x="1115616" y="3284984"/>
            <a:chExt cx="1152128" cy="9740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0FFB8A-9794-4DE9-AAE9-40DAED85A10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F1CF0AA-7939-4D31-83C8-FD2564726338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Paulina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354CEA-10C7-4AE5-A9F8-78723CED862C}"/>
              </a:ext>
            </a:extLst>
          </p:cNvPr>
          <p:cNvGrpSpPr/>
          <p:nvPr/>
        </p:nvGrpSpPr>
        <p:grpSpPr>
          <a:xfrm>
            <a:off x="6386364" y="3429000"/>
            <a:ext cx="1152128" cy="974002"/>
            <a:chOff x="1115616" y="3284984"/>
            <a:chExt cx="1152128" cy="9740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56C0B3-1CED-4FEB-907D-40410D8072E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B363189-6D13-498C-8A57-35D31CDA8EF0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Joelma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15F3CC1-E5FB-4079-B837-10AB76B1DF08}"/>
              </a:ext>
            </a:extLst>
          </p:cNvPr>
          <p:cNvGrpSpPr/>
          <p:nvPr/>
        </p:nvGrpSpPr>
        <p:grpSpPr>
          <a:xfrm>
            <a:off x="7740352" y="4470957"/>
            <a:ext cx="1152128" cy="974002"/>
            <a:chOff x="1115616" y="3284984"/>
            <a:chExt cx="1152128" cy="9740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BECDF8B-7A37-4AE2-A00A-7715F0D3FB30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5D0705-69FA-46E7-B50E-8062BC4FB2A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Sílvio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D73500-129E-4A7C-8445-727223EF770B}"/>
              </a:ext>
            </a:extLst>
          </p:cNvPr>
          <p:cNvGrpSpPr/>
          <p:nvPr/>
        </p:nvGrpSpPr>
        <p:grpSpPr>
          <a:xfrm>
            <a:off x="5263158" y="4470957"/>
            <a:ext cx="1152128" cy="974002"/>
            <a:chOff x="1115616" y="3284984"/>
            <a:chExt cx="1152128" cy="9740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B60657B-5653-4A58-B513-6A3E27F643C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880E457-D14B-4483-A7B5-81A3D194254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Jorge</a:t>
              </a: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7A088A97-26A9-4EEF-B27F-17806348CAD7}"/>
              </a:ext>
            </a:extLst>
          </p:cNvPr>
          <p:cNvGrpSpPr/>
          <p:nvPr/>
        </p:nvGrpSpPr>
        <p:grpSpPr>
          <a:xfrm>
            <a:off x="6516216" y="5767366"/>
            <a:ext cx="1382316" cy="974002"/>
            <a:chOff x="1115616" y="3284984"/>
            <a:chExt cx="1152128" cy="9740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EE48313-C79D-4E3D-9F6C-6DDFCCB525A9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FB64D49-C8EB-473E-AA66-75AF07DF2E33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Pereira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3AA80166-CACD-4066-B8A9-CACF7D88D5E7}"/>
              </a:ext>
            </a:extLst>
          </p:cNvPr>
          <p:cNvGrpSpPr/>
          <p:nvPr/>
        </p:nvGrpSpPr>
        <p:grpSpPr>
          <a:xfrm>
            <a:off x="1979712" y="5741121"/>
            <a:ext cx="1728192" cy="1000248"/>
            <a:chOff x="971600" y="3284984"/>
            <a:chExt cx="1296144" cy="9740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07358B6-1CEE-4C4D-B45B-0768424C5D9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931CD403-343D-4745-90F1-B4EFAEB87C51}"/>
                </a:ext>
              </a:extLst>
            </p:cNvPr>
            <p:cNvSpPr txBox="1"/>
            <p:nvPr/>
          </p:nvSpPr>
          <p:spPr>
            <a:xfrm>
              <a:off x="971600" y="3587319"/>
              <a:ext cx="1296144" cy="359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Filipe</a:t>
              </a:r>
            </a:p>
          </p:txBody>
        </p:sp>
      </p:grp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6E719395-53C4-405C-82EE-C1E6111DEC49}"/>
              </a:ext>
            </a:extLst>
          </p:cNvPr>
          <p:cNvCxnSpPr>
            <a:cxnSpLocks/>
          </p:cNvCxnSpPr>
          <p:nvPr/>
        </p:nvCxnSpPr>
        <p:spPr>
          <a:xfrm flipH="1">
            <a:off x="3554389" y="3068024"/>
            <a:ext cx="1103784" cy="5964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4253775-DB40-4F02-942D-77A5D3D7DBE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643642" y="2990755"/>
            <a:ext cx="900902" cy="5808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3224144A-60BC-4CB8-884E-C768C3F1B05E}"/>
              </a:ext>
            </a:extLst>
          </p:cNvPr>
          <p:cNvCxnSpPr>
            <a:cxnSpLocks/>
            <a:stCxn id="37" idx="5"/>
            <a:endCxn id="40" idx="1"/>
          </p:cNvCxnSpPr>
          <p:nvPr/>
        </p:nvCxnSpPr>
        <p:spPr>
          <a:xfrm>
            <a:off x="7308304" y="4260363"/>
            <a:ext cx="590228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4C51307D-CA15-4B14-A3CE-826FAABC86E1}"/>
              </a:ext>
            </a:extLst>
          </p:cNvPr>
          <p:cNvCxnSpPr>
            <a:cxnSpLocks/>
            <a:stCxn id="37" idx="3"/>
            <a:endCxn id="43" idx="7"/>
          </p:cNvCxnSpPr>
          <p:nvPr/>
        </p:nvCxnSpPr>
        <p:spPr>
          <a:xfrm flipH="1">
            <a:off x="6185098" y="4260363"/>
            <a:ext cx="35944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unidirecional 66">
            <a:extLst>
              <a:ext uri="{FF2B5EF4-FFF2-40B4-BE49-F238E27FC236}">
                <a16:creationId xmlns:a16="http://schemas.microsoft.com/office/drawing/2014/main" id="{64433744-D342-4F37-B67F-F87F488D5BF4}"/>
              </a:ext>
            </a:extLst>
          </p:cNvPr>
          <p:cNvCxnSpPr>
            <a:cxnSpLocks/>
            <a:endCxn id="46" idx="7"/>
          </p:cNvCxnSpPr>
          <p:nvPr/>
        </p:nvCxnSpPr>
        <p:spPr>
          <a:xfrm flipH="1">
            <a:off x="7622354" y="5394088"/>
            <a:ext cx="406030" cy="515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xão reta unidirecional 76">
            <a:extLst>
              <a:ext uri="{FF2B5EF4-FFF2-40B4-BE49-F238E27FC236}">
                <a16:creationId xmlns:a16="http://schemas.microsoft.com/office/drawing/2014/main" id="{D2E3BA3D-8B61-4042-B0AC-F7A8E56EF14A}"/>
              </a:ext>
            </a:extLst>
          </p:cNvPr>
          <p:cNvCxnSpPr>
            <a:cxnSpLocks/>
            <a:stCxn id="27" idx="3"/>
            <a:endCxn id="49" idx="7"/>
          </p:cNvCxnSpPr>
          <p:nvPr/>
        </p:nvCxnSpPr>
        <p:spPr>
          <a:xfrm flipH="1">
            <a:off x="3400986" y="5302320"/>
            <a:ext cx="388424" cy="5852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34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1508586"/>
            <a:ext cx="84969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just">
              <a:buAutoNum type="arabicPeriod"/>
            </a:pPr>
            <a:r>
              <a:rPr lang="pt-PT" sz="3200" dirty="0"/>
              <a:t>Quem é a mãe de Vidal? </a:t>
            </a:r>
          </a:p>
          <a:p>
            <a:pPr marL="742950" indent="-742950" algn="just">
              <a:buAutoNum type="arabicPeriod"/>
            </a:pPr>
            <a:r>
              <a:rPr lang="pt-PT" sz="3200" dirty="0"/>
              <a:t>Quem é o pai de Sandro?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primos de Carvalho?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primos de Vidal? 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neto de Barbosa?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netos de José?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filho de Bruna?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avô de Carvalho?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Bisavô de Silva?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Bisavó de </a:t>
            </a:r>
            <a:r>
              <a:rPr lang="pt-PT" sz="3200" dirty="0" err="1"/>
              <a:t>Jelson</a:t>
            </a:r>
            <a:r>
              <a:rPr lang="pt-PT" sz="3200" dirty="0"/>
              <a:t>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994AF86-7761-4190-8163-7BE26BB8A0C0}"/>
              </a:ext>
            </a:extLst>
          </p:cNvPr>
          <p:cNvSpPr/>
          <p:nvPr/>
        </p:nvSpPr>
        <p:spPr>
          <a:xfrm>
            <a:off x="143508" y="332656"/>
            <a:ext cx="8316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PERGUNTAS PARA O GRUPO 1: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63886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CFB5F72-DC8D-4924-9988-D8EA9871D984}"/>
              </a:ext>
            </a:extLst>
          </p:cNvPr>
          <p:cNvSpPr/>
          <p:nvPr/>
        </p:nvSpPr>
        <p:spPr>
          <a:xfrm>
            <a:off x="251520" y="11663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/>
              <a:t>ELEMENTOS DO GRUPO NÚMERO 1:</a:t>
            </a:r>
            <a:endParaRPr lang="pt-PT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B57AADF-5050-481C-8E3E-46F035C8A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382756"/>
              </p:ext>
            </p:extLst>
          </p:nvPr>
        </p:nvGraphicFramePr>
        <p:xfrm>
          <a:off x="251520" y="521353"/>
          <a:ext cx="5933578" cy="1638039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570228">
                  <a:extLst>
                    <a:ext uri="{9D8B030D-6E8A-4147-A177-3AD203B41FA5}">
                      <a16:colId xmlns:a16="http://schemas.microsoft.com/office/drawing/2014/main" val="3267630378"/>
                    </a:ext>
                  </a:extLst>
                </a:gridCol>
                <a:gridCol w="3606236">
                  <a:extLst>
                    <a:ext uri="{9D8B030D-6E8A-4147-A177-3AD203B41FA5}">
                      <a16:colId xmlns:a16="http://schemas.microsoft.com/office/drawing/2014/main" val="3545078421"/>
                    </a:ext>
                  </a:extLst>
                </a:gridCol>
                <a:gridCol w="1757114">
                  <a:extLst>
                    <a:ext uri="{9D8B030D-6E8A-4147-A177-3AD203B41FA5}">
                      <a16:colId xmlns:a16="http://schemas.microsoft.com/office/drawing/2014/main" val="54194308"/>
                    </a:ext>
                  </a:extLst>
                </a:gridCol>
              </a:tblGrid>
              <a:tr h="488126">
                <a:tc>
                  <a:txBody>
                    <a:bodyPr/>
                    <a:lstStyle/>
                    <a:p>
                      <a:pPr algn="l"/>
                      <a:endParaRPr lang="pt-PT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NOME DO ESTUDNTE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AVALIAÇÃO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067546"/>
                  </a:ext>
                </a:extLst>
              </a:tr>
              <a:tr h="2375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1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José Sandro Bacia Fazenda</a:t>
                      </a:r>
                    </a:p>
                  </a:txBody>
                  <a:tcPr marL="0" marR="0" marT="0" marB="0" anchor="b"/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844246"/>
                  </a:ext>
                </a:extLst>
              </a:tr>
              <a:tr h="2375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2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Jelson</a:t>
                      </a: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Teodoro </a:t>
                      </a:r>
                      <a:r>
                        <a:rPr lang="pt-P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Chimuco</a:t>
                      </a: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P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Makwanda</a:t>
                      </a:r>
                      <a:endParaRPr lang="pt-PT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5121245"/>
                  </a:ext>
                </a:extLst>
              </a:tr>
              <a:tr h="2375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3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Filipe </a:t>
                      </a:r>
                      <a:r>
                        <a:rPr lang="pt-P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Chiquete</a:t>
                      </a: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Vidal de Carvalho</a:t>
                      </a: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0304165"/>
                  </a:ext>
                </a:extLst>
              </a:tr>
              <a:tr h="4371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pt-P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4849072"/>
                  </a:ext>
                </a:extLst>
              </a:tr>
            </a:tbl>
          </a:graphicData>
        </a:graphic>
      </p:graphicFrame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58B7990-D61C-4458-B46A-B9C790EE6DCB}"/>
              </a:ext>
            </a:extLst>
          </p:cNvPr>
          <p:cNvGrpSpPr/>
          <p:nvPr/>
        </p:nvGrpSpPr>
        <p:grpSpPr>
          <a:xfrm>
            <a:off x="1259632" y="2319088"/>
            <a:ext cx="1152128" cy="974002"/>
            <a:chOff x="1115616" y="3284984"/>
            <a:chExt cx="1152128" cy="97400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32C930-7A9C-4BCF-A078-3EA8A901CB18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417C259-FFCD-46C2-922E-4F32AAFE1A3C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Maria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69A9903-7A71-4CC6-99F2-C655DD158FAF}"/>
              </a:ext>
            </a:extLst>
          </p:cNvPr>
          <p:cNvGrpSpPr/>
          <p:nvPr/>
        </p:nvGrpSpPr>
        <p:grpSpPr>
          <a:xfrm>
            <a:off x="2555776" y="3429000"/>
            <a:ext cx="1152128" cy="974002"/>
            <a:chOff x="1115616" y="3284984"/>
            <a:chExt cx="1152128" cy="974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323E3B-4BE6-4106-A9DB-76403A69CDE6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DC8AACA-614C-4181-B380-42C77044370A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Barbosa</a:t>
              </a:r>
            </a:p>
          </p:txBody>
        </p:sp>
      </p:grp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A22B7DC3-20A6-4EF8-AEE3-82201AC2F415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2181572" y="3150451"/>
            <a:ext cx="532384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532A9DC-D6B7-4E8B-935E-F912771AD6B9}"/>
              </a:ext>
            </a:extLst>
          </p:cNvPr>
          <p:cNvGrpSpPr/>
          <p:nvPr/>
        </p:nvGrpSpPr>
        <p:grpSpPr>
          <a:xfrm>
            <a:off x="1259632" y="4420086"/>
            <a:ext cx="1152128" cy="974002"/>
            <a:chOff x="1115616" y="3284984"/>
            <a:chExt cx="1152128" cy="9740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553F5C-B370-42A5-86AD-9E0A1D4DE53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50A9F17-1974-485F-B734-AAF1941EE2C4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Teodoro</a:t>
              </a:r>
            </a:p>
          </p:txBody>
        </p:sp>
      </p:grp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8BE56419-EF20-4177-979A-B9B9E1394B9F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2267744" y="4260363"/>
            <a:ext cx="446212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9CD6C8D-7EF6-48E3-96E3-3269FB972566}"/>
              </a:ext>
            </a:extLst>
          </p:cNvPr>
          <p:cNvGrpSpPr/>
          <p:nvPr/>
        </p:nvGrpSpPr>
        <p:grpSpPr>
          <a:xfrm>
            <a:off x="3779912" y="4470957"/>
            <a:ext cx="1152128" cy="974002"/>
            <a:chOff x="1115616" y="3284984"/>
            <a:chExt cx="1152128" cy="9740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F6F51E-1763-41DE-8A48-3DC634EA8D1F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D38C284-4808-4E38-B8DE-1D0783D604D5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Vidal</a:t>
              </a:r>
            </a:p>
          </p:txBody>
        </p:sp>
      </p:grp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AE0171E3-0AF9-4E0B-B017-8993C95B95E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3477716" y="4260363"/>
            <a:ext cx="46037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3DF393C-751C-4B35-9425-FE856154B7EE}"/>
              </a:ext>
            </a:extLst>
          </p:cNvPr>
          <p:cNvGrpSpPr/>
          <p:nvPr/>
        </p:nvGrpSpPr>
        <p:grpSpPr>
          <a:xfrm>
            <a:off x="4586164" y="2319088"/>
            <a:ext cx="1152128" cy="974002"/>
            <a:chOff x="1115616" y="3284984"/>
            <a:chExt cx="1152128" cy="9740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0FFB8A-9794-4DE9-AAE9-40DAED85A10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F1CF0AA-7939-4D31-83C8-FD2564726338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José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354CEA-10C7-4AE5-A9F8-78723CED862C}"/>
              </a:ext>
            </a:extLst>
          </p:cNvPr>
          <p:cNvGrpSpPr/>
          <p:nvPr/>
        </p:nvGrpSpPr>
        <p:grpSpPr>
          <a:xfrm>
            <a:off x="6386364" y="3429000"/>
            <a:ext cx="1152128" cy="974002"/>
            <a:chOff x="1115616" y="3284984"/>
            <a:chExt cx="1152128" cy="9740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56C0B3-1CED-4FEB-907D-40410D8072E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B363189-6D13-498C-8A57-35D31CDA8EF0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Sandro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15F3CC1-E5FB-4079-B837-10AB76B1DF08}"/>
              </a:ext>
            </a:extLst>
          </p:cNvPr>
          <p:cNvGrpSpPr/>
          <p:nvPr/>
        </p:nvGrpSpPr>
        <p:grpSpPr>
          <a:xfrm>
            <a:off x="7740352" y="4470957"/>
            <a:ext cx="1152128" cy="974002"/>
            <a:chOff x="1115616" y="3284984"/>
            <a:chExt cx="1152128" cy="9740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BECDF8B-7A37-4AE2-A00A-7715F0D3FB30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5D0705-69FA-46E7-B50E-8062BC4FB2A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Carvalho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D73500-129E-4A7C-8445-727223EF770B}"/>
              </a:ext>
            </a:extLst>
          </p:cNvPr>
          <p:cNvGrpSpPr/>
          <p:nvPr/>
        </p:nvGrpSpPr>
        <p:grpSpPr>
          <a:xfrm>
            <a:off x="5263158" y="4470957"/>
            <a:ext cx="1152128" cy="974002"/>
            <a:chOff x="1115616" y="3284984"/>
            <a:chExt cx="1152128" cy="9740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B60657B-5653-4A58-B513-6A3E27F643C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880E457-D14B-4483-A7B5-81A3D194254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Filipe</a:t>
              </a: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7A088A97-26A9-4EEF-B27F-17806348CAD7}"/>
              </a:ext>
            </a:extLst>
          </p:cNvPr>
          <p:cNvGrpSpPr/>
          <p:nvPr/>
        </p:nvGrpSpPr>
        <p:grpSpPr>
          <a:xfrm>
            <a:off x="6343278" y="5767366"/>
            <a:ext cx="1325066" cy="974002"/>
            <a:chOff x="1115616" y="3284984"/>
            <a:chExt cx="1152128" cy="9740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EE48313-C79D-4E3D-9F6C-6DDFCCB525A9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FB64D49-C8EB-473E-AA66-75AF07DF2E33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Silva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3AA80166-CACD-4066-B8A9-CACF7D88D5E7}"/>
              </a:ext>
            </a:extLst>
          </p:cNvPr>
          <p:cNvGrpSpPr/>
          <p:nvPr/>
        </p:nvGrpSpPr>
        <p:grpSpPr>
          <a:xfrm>
            <a:off x="2555776" y="5741121"/>
            <a:ext cx="1152128" cy="974002"/>
            <a:chOff x="1115616" y="3284984"/>
            <a:chExt cx="1152128" cy="9740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07358B6-1CEE-4C4D-B45B-0768424C5D9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931CD403-343D-4745-90F1-B4EFAEB87C5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Jelson</a:t>
              </a:r>
              <a:endParaRPr lang="pt-PT" dirty="0"/>
            </a:p>
          </p:txBody>
        </p:sp>
      </p:grp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6E719395-53C4-405C-82EE-C1E6111DEC49}"/>
              </a:ext>
            </a:extLst>
          </p:cNvPr>
          <p:cNvCxnSpPr>
            <a:cxnSpLocks/>
          </p:cNvCxnSpPr>
          <p:nvPr/>
        </p:nvCxnSpPr>
        <p:spPr>
          <a:xfrm flipH="1">
            <a:off x="3554389" y="3068024"/>
            <a:ext cx="1103784" cy="5964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4253775-DB40-4F02-942D-77A5D3D7DBE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643642" y="2990755"/>
            <a:ext cx="900902" cy="5808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3224144A-60BC-4CB8-884E-C768C3F1B05E}"/>
              </a:ext>
            </a:extLst>
          </p:cNvPr>
          <p:cNvCxnSpPr>
            <a:cxnSpLocks/>
            <a:stCxn id="37" idx="5"/>
            <a:endCxn id="40" idx="1"/>
          </p:cNvCxnSpPr>
          <p:nvPr/>
        </p:nvCxnSpPr>
        <p:spPr>
          <a:xfrm>
            <a:off x="7308304" y="4260363"/>
            <a:ext cx="590228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4C51307D-CA15-4B14-A3CE-826FAABC86E1}"/>
              </a:ext>
            </a:extLst>
          </p:cNvPr>
          <p:cNvCxnSpPr>
            <a:cxnSpLocks/>
            <a:stCxn id="37" idx="3"/>
            <a:endCxn id="43" idx="7"/>
          </p:cNvCxnSpPr>
          <p:nvPr/>
        </p:nvCxnSpPr>
        <p:spPr>
          <a:xfrm flipH="1">
            <a:off x="6185098" y="4260363"/>
            <a:ext cx="35944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unidirecional 66">
            <a:extLst>
              <a:ext uri="{FF2B5EF4-FFF2-40B4-BE49-F238E27FC236}">
                <a16:creationId xmlns:a16="http://schemas.microsoft.com/office/drawing/2014/main" id="{64433744-D342-4F37-B67F-F87F488D5BF4}"/>
              </a:ext>
            </a:extLst>
          </p:cNvPr>
          <p:cNvCxnSpPr>
            <a:cxnSpLocks/>
            <a:stCxn id="40" idx="3"/>
            <a:endCxn id="46" idx="7"/>
          </p:cNvCxnSpPr>
          <p:nvPr/>
        </p:nvCxnSpPr>
        <p:spPr>
          <a:xfrm flipH="1">
            <a:off x="7403604" y="5302320"/>
            <a:ext cx="494928" cy="6076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xão reta unidirecional 76">
            <a:extLst>
              <a:ext uri="{FF2B5EF4-FFF2-40B4-BE49-F238E27FC236}">
                <a16:creationId xmlns:a16="http://schemas.microsoft.com/office/drawing/2014/main" id="{D2E3BA3D-8B61-4042-B0AC-F7A8E56EF14A}"/>
              </a:ext>
            </a:extLst>
          </p:cNvPr>
          <p:cNvCxnSpPr>
            <a:cxnSpLocks/>
            <a:stCxn id="27" idx="3"/>
            <a:endCxn id="49" idx="7"/>
          </p:cNvCxnSpPr>
          <p:nvPr/>
        </p:nvCxnSpPr>
        <p:spPr>
          <a:xfrm flipH="1">
            <a:off x="3477716" y="5302320"/>
            <a:ext cx="460376" cy="5814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99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47056" y="1268760"/>
            <a:ext cx="84969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just">
              <a:buAutoNum type="arabicPeriod"/>
            </a:pPr>
            <a:r>
              <a:rPr lang="pt-PT" sz="3200" dirty="0"/>
              <a:t>Quem é a mãe de Bento? </a:t>
            </a:r>
          </a:p>
          <a:p>
            <a:pPr marL="742950" indent="-742950" algn="just">
              <a:buAutoNum type="arabicPeriod"/>
            </a:pPr>
            <a:r>
              <a:rPr lang="pt-PT" sz="3200" dirty="0"/>
              <a:t>Quem é o pai de Ana?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primos de Simão?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primos de Júlio? 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neto de Silvana?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neto de José?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filho de Simão?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avó de </a:t>
            </a:r>
            <a:r>
              <a:rPr lang="pt-PT" sz="3200" dirty="0" err="1"/>
              <a:t>Buco</a:t>
            </a:r>
            <a:r>
              <a:rPr lang="pt-PT" sz="3200" dirty="0"/>
              <a:t>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irmão de Bento?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bisavó de Francisco?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994AF86-7761-4190-8163-7BE26BB8A0C0}"/>
              </a:ext>
            </a:extLst>
          </p:cNvPr>
          <p:cNvSpPr/>
          <p:nvPr/>
        </p:nvSpPr>
        <p:spPr>
          <a:xfrm>
            <a:off x="143508" y="188640"/>
            <a:ext cx="8316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PERGUNTAS PARA O GRUPO 2: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62984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CFB5F72-DC8D-4924-9988-D8EA9871D984}"/>
              </a:ext>
            </a:extLst>
          </p:cNvPr>
          <p:cNvSpPr/>
          <p:nvPr/>
        </p:nvSpPr>
        <p:spPr>
          <a:xfrm>
            <a:off x="251520" y="11663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/>
              <a:t>ELEMENTOS DO GRUPO NÚMERO 2:</a:t>
            </a:r>
            <a:endParaRPr lang="pt-PT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B57AADF-5050-481C-8E3E-46F035C8A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63389"/>
              </p:ext>
            </p:extLst>
          </p:nvPr>
        </p:nvGraphicFramePr>
        <p:xfrm>
          <a:off x="309612" y="446518"/>
          <a:ext cx="6566644" cy="1802638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631068">
                  <a:extLst>
                    <a:ext uri="{9D8B030D-6E8A-4147-A177-3AD203B41FA5}">
                      <a16:colId xmlns:a16="http://schemas.microsoft.com/office/drawing/2014/main" val="3267630378"/>
                    </a:ext>
                  </a:extLst>
                </a:gridCol>
                <a:gridCol w="3424281">
                  <a:extLst>
                    <a:ext uri="{9D8B030D-6E8A-4147-A177-3AD203B41FA5}">
                      <a16:colId xmlns:a16="http://schemas.microsoft.com/office/drawing/2014/main" val="3545078421"/>
                    </a:ext>
                  </a:extLst>
                </a:gridCol>
                <a:gridCol w="2511295">
                  <a:extLst>
                    <a:ext uri="{9D8B030D-6E8A-4147-A177-3AD203B41FA5}">
                      <a16:colId xmlns:a16="http://schemas.microsoft.com/office/drawing/2014/main" val="54194308"/>
                    </a:ext>
                  </a:extLst>
                </a:gridCol>
              </a:tblGrid>
              <a:tr h="352488">
                <a:tc>
                  <a:txBody>
                    <a:bodyPr/>
                    <a:lstStyle/>
                    <a:p>
                      <a:pPr algn="l"/>
                      <a:endParaRPr lang="pt-PT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NOME DO ESTUDNTE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AVALIAÇÃO 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067546"/>
                  </a:ext>
                </a:extLst>
              </a:tr>
              <a:tr h="1979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1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José Formosa Francisco</a:t>
                      </a:r>
                    </a:p>
                  </a:txBody>
                  <a:tcPr marL="0" marR="0" marT="0" marB="0" anchor="b"/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844246"/>
                  </a:ext>
                </a:extLst>
              </a:tr>
              <a:tr h="3381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2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Júlio Bento José</a:t>
                      </a:r>
                    </a:p>
                    <a:p>
                      <a:pPr algn="l" fontAlgn="b"/>
                      <a:endParaRPr lang="pt-PT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5121245"/>
                  </a:ext>
                </a:extLst>
              </a:tr>
              <a:tr h="3231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3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Joaquim Correia </a:t>
                      </a:r>
                      <a:r>
                        <a:rPr lang="pt-P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Buco</a:t>
                      </a:r>
                      <a:endParaRPr lang="pt-PT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0304165"/>
                  </a:ext>
                </a:extLst>
              </a:tr>
              <a:tr h="2728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4849072"/>
                  </a:ext>
                </a:extLst>
              </a:tr>
            </a:tbl>
          </a:graphicData>
        </a:graphic>
      </p:graphicFrame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58B7990-D61C-4458-B46A-B9C790EE6DCB}"/>
              </a:ext>
            </a:extLst>
          </p:cNvPr>
          <p:cNvGrpSpPr/>
          <p:nvPr/>
        </p:nvGrpSpPr>
        <p:grpSpPr>
          <a:xfrm>
            <a:off x="1259632" y="2319088"/>
            <a:ext cx="1152128" cy="974002"/>
            <a:chOff x="1115616" y="3284984"/>
            <a:chExt cx="1152128" cy="97400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32C930-7A9C-4BCF-A078-3EA8A901CB18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417C259-FFCD-46C2-922E-4F32AAFE1A3C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Silvana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69A9903-7A71-4CC6-99F2-C655DD158FAF}"/>
              </a:ext>
            </a:extLst>
          </p:cNvPr>
          <p:cNvGrpSpPr/>
          <p:nvPr/>
        </p:nvGrpSpPr>
        <p:grpSpPr>
          <a:xfrm>
            <a:off x="2555776" y="3429000"/>
            <a:ext cx="1152128" cy="974002"/>
            <a:chOff x="1115616" y="3284984"/>
            <a:chExt cx="1152128" cy="974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323E3B-4BE6-4106-A9DB-76403A69CDE6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DC8AACA-614C-4181-B380-42C77044370A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Bento</a:t>
              </a:r>
            </a:p>
          </p:txBody>
        </p:sp>
      </p:grp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A22B7DC3-20A6-4EF8-AEE3-82201AC2F415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2181572" y="3150451"/>
            <a:ext cx="532384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532A9DC-D6B7-4E8B-935E-F912771AD6B9}"/>
              </a:ext>
            </a:extLst>
          </p:cNvPr>
          <p:cNvGrpSpPr/>
          <p:nvPr/>
        </p:nvGrpSpPr>
        <p:grpSpPr>
          <a:xfrm>
            <a:off x="1259632" y="4420086"/>
            <a:ext cx="1152128" cy="974002"/>
            <a:chOff x="1115616" y="3284984"/>
            <a:chExt cx="1152128" cy="9740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553F5C-B370-42A5-86AD-9E0A1D4DE53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50A9F17-1974-485F-B734-AAF1941EE2C4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Júlio</a:t>
              </a:r>
            </a:p>
          </p:txBody>
        </p:sp>
      </p:grp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8BE56419-EF20-4177-979A-B9B9E1394B9F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2267744" y="4260363"/>
            <a:ext cx="446212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9CD6C8D-7EF6-48E3-96E3-3269FB972566}"/>
              </a:ext>
            </a:extLst>
          </p:cNvPr>
          <p:cNvGrpSpPr/>
          <p:nvPr/>
        </p:nvGrpSpPr>
        <p:grpSpPr>
          <a:xfrm>
            <a:off x="3779912" y="4470957"/>
            <a:ext cx="1152128" cy="974002"/>
            <a:chOff x="1115616" y="3284984"/>
            <a:chExt cx="1152128" cy="9740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F6F51E-1763-41DE-8A48-3DC634EA8D1F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D38C284-4808-4E38-B8DE-1D0783D604D5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Buco</a:t>
              </a:r>
              <a:endParaRPr lang="pt-PT" dirty="0"/>
            </a:p>
          </p:txBody>
        </p:sp>
      </p:grp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AE0171E3-0AF9-4E0B-B017-8993C95B95E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3477716" y="4260363"/>
            <a:ext cx="46037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3DF393C-751C-4B35-9425-FE856154B7EE}"/>
              </a:ext>
            </a:extLst>
          </p:cNvPr>
          <p:cNvGrpSpPr/>
          <p:nvPr/>
        </p:nvGrpSpPr>
        <p:grpSpPr>
          <a:xfrm>
            <a:off x="4586164" y="2319088"/>
            <a:ext cx="1152128" cy="974002"/>
            <a:chOff x="1115616" y="3284984"/>
            <a:chExt cx="1152128" cy="9740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0FFB8A-9794-4DE9-AAE9-40DAED85A10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F1CF0AA-7939-4D31-83C8-FD2564726338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Júlio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354CEA-10C7-4AE5-A9F8-78723CED862C}"/>
              </a:ext>
            </a:extLst>
          </p:cNvPr>
          <p:cNvGrpSpPr/>
          <p:nvPr/>
        </p:nvGrpSpPr>
        <p:grpSpPr>
          <a:xfrm>
            <a:off x="6386364" y="3429000"/>
            <a:ext cx="1152128" cy="974002"/>
            <a:chOff x="1115616" y="3284984"/>
            <a:chExt cx="1152128" cy="9740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56C0B3-1CED-4FEB-907D-40410D8072E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B363189-6D13-498C-8A57-35D31CDA8EF0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José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15F3CC1-E5FB-4079-B837-10AB76B1DF08}"/>
              </a:ext>
            </a:extLst>
          </p:cNvPr>
          <p:cNvGrpSpPr/>
          <p:nvPr/>
        </p:nvGrpSpPr>
        <p:grpSpPr>
          <a:xfrm>
            <a:off x="7740352" y="4470957"/>
            <a:ext cx="1152128" cy="974002"/>
            <a:chOff x="1115616" y="3284984"/>
            <a:chExt cx="1152128" cy="9740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BECDF8B-7A37-4AE2-A00A-7715F0D3FB30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5D0705-69FA-46E7-B50E-8062BC4FB2A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Simão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D73500-129E-4A7C-8445-727223EF770B}"/>
              </a:ext>
            </a:extLst>
          </p:cNvPr>
          <p:cNvGrpSpPr/>
          <p:nvPr/>
        </p:nvGrpSpPr>
        <p:grpSpPr>
          <a:xfrm>
            <a:off x="5263158" y="4470957"/>
            <a:ext cx="1152128" cy="974002"/>
            <a:chOff x="1115616" y="3284984"/>
            <a:chExt cx="1152128" cy="9740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B60657B-5653-4A58-B513-6A3E27F643C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880E457-D14B-4483-A7B5-81A3D194254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Bento</a:t>
              </a: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7A088A97-26A9-4EEF-B27F-17806348CAD7}"/>
              </a:ext>
            </a:extLst>
          </p:cNvPr>
          <p:cNvGrpSpPr/>
          <p:nvPr/>
        </p:nvGrpSpPr>
        <p:grpSpPr>
          <a:xfrm>
            <a:off x="6516216" y="5767366"/>
            <a:ext cx="1382316" cy="974002"/>
            <a:chOff x="1115616" y="3284984"/>
            <a:chExt cx="1152128" cy="9740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EE48313-C79D-4E3D-9F6C-6DDFCCB525A9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FB64D49-C8EB-473E-AA66-75AF07DF2E33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Ana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3AA80166-CACD-4066-B8A9-CACF7D88D5E7}"/>
              </a:ext>
            </a:extLst>
          </p:cNvPr>
          <p:cNvGrpSpPr/>
          <p:nvPr/>
        </p:nvGrpSpPr>
        <p:grpSpPr>
          <a:xfrm>
            <a:off x="1979712" y="5741121"/>
            <a:ext cx="1728192" cy="1000248"/>
            <a:chOff x="971600" y="3284984"/>
            <a:chExt cx="1296144" cy="9740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07358B6-1CEE-4C4D-B45B-0768424C5D9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931CD403-343D-4745-90F1-B4EFAEB87C51}"/>
                </a:ext>
              </a:extLst>
            </p:cNvPr>
            <p:cNvSpPr txBox="1"/>
            <p:nvPr/>
          </p:nvSpPr>
          <p:spPr>
            <a:xfrm>
              <a:off x="971600" y="3587319"/>
              <a:ext cx="1296144" cy="359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Francisco</a:t>
              </a:r>
            </a:p>
          </p:txBody>
        </p:sp>
      </p:grp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6E719395-53C4-405C-82EE-C1E6111DEC49}"/>
              </a:ext>
            </a:extLst>
          </p:cNvPr>
          <p:cNvCxnSpPr>
            <a:cxnSpLocks/>
          </p:cNvCxnSpPr>
          <p:nvPr/>
        </p:nvCxnSpPr>
        <p:spPr>
          <a:xfrm flipH="1">
            <a:off x="3554389" y="3068024"/>
            <a:ext cx="1103784" cy="5964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4253775-DB40-4F02-942D-77A5D3D7DBE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643642" y="2990755"/>
            <a:ext cx="900902" cy="5808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3224144A-60BC-4CB8-884E-C768C3F1B05E}"/>
              </a:ext>
            </a:extLst>
          </p:cNvPr>
          <p:cNvCxnSpPr>
            <a:cxnSpLocks/>
            <a:stCxn id="37" idx="5"/>
            <a:endCxn id="40" idx="1"/>
          </p:cNvCxnSpPr>
          <p:nvPr/>
        </p:nvCxnSpPr>
        <p:spPr>
          <a:xfrm>
            <a:off x="7308304" y="4260363"/>
            <a:ext cx="590228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4C51307D-CA15-4B14-A3CE-826FAABC86E1}"/>
              </a:ext>
            </a:extLst>
          </p:cNvPr>
          <p:cNvCxnSpPr>
            <a:cxnSpLocks/>
            <a:stCxn id="37" idx="3"/>
            <a:endCxn id="43" idx="7"/>
          </p:cNvCxnSpPr>
          <p:nvPr/>
        </p:nvCxnSpPr>
        <p:spPr>
          <a:xfrm flipH="1">
            <a:off x="6185098" y="4260363"/>
            <a:ext cx="35944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unidirecional 66">
            <a:extLst>
              <a:ext uri="{FF2B5EF4-FFF2-40B4-BE49-F238E27FC236}">
                <a16:creationId xmlns:a16="http://schemas.microsoft.com/office/drawing/2014/main" id="{64433744-D342-4F37-B67F-F87F488D5BF4}"/>
              </a:ext>
            </a:extLst>
          </p:cNvPr>
          <p:cNvCxnSpPr>
            <a:cxnSpLocks/>
            <a:endCxn id="46" idx="7"/>
          </p:cNvCxnSpPr>
          <p:nvPr/>
        </p:nvCxnSpPr>
        <p:spPr>
          <a:xfrm flipH="1">
            <a:off x="7622354" y="5444959"/>
            <a:ext cx="406030" cy="4650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xão reta unidirecional 76">
            <a:extLst>
              <a:ext uri="{FF2B5EF4-FFF2-40B4-BE49-F238E27FC236}">
                <a16:creationId xmlns:a16="http://schemas.microsoft.com/office/drawing/2014/main" id="{D2E3BA3D-8B61-4042-B0AC-F7A8E56EF14A}"/>
              </a:ext>
            </a:extLst>
          </p:cNvPr>
          <p:cNvCxnSpPr>
            <a:cxnSpLocks/>
            <a:stCxn id="27" idx="3"/>
            <a:endCxn id="49" idx="7"/>
          </p:cNvCxnSpPr>
          <p:nvPr/>
        </p:nvCxnSpPr>
        <p:spPr>
          <a:xfrm flipH="1">
            <a:off x="3400986" y="5302320"/>
            <a:ext cx="537106" cy="5852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96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47056" y="1268760"/>
            <a:ext cx="8029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just">
              <a:buAutoNum type="arabicPeriod"/>
            </a:pPr>
            <a:r>
              <a:rPr lang="pt-PT" sz="3200" dirty="0"/>
              <a:t>Quem é a mãe de Lúcia? </a:t>
            </a:r>
          </a:p>
          <a:p>
            <a:pPr marL="742950" indent="-742950" algn="just">
              <a:buAutoNum type="arabicPeriod"/>
            </a:pPr>
            <a:r>
              <a:rPr lang="pt-PT" sz="3200" dirty="0"/>
              <a:t>Quem é o pai de </a:t>
            </a:r>
            <a:r>
              <a:rPr lang="pt-PT" sz="3200" dirty="0" err="1"/>
              <a:t>maraziola</a:t>
            </a:r>
            <a:r>
              <a:rPr lang="pt-PT" sz="3200" dirty="0"/>
              <a:t>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primos de Simão?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primos de Cristina? 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neto de </a:t>
            </a:r>
            <a:r>
              <a:rPr lang="pt-PT" sz="3200" dirty="0" err="1"/>
              <a:t>Kisuva</a:t>
            </a:r>
            <a:r>
              <a:rPr lang="pt-PT" sz="3200" dirty="0"/>
              <a:t>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bisavô de Lúcia?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filho de Garcia?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avó de </a:t>
            </a:r>
            <a:r>
              <a:rPr lang="pt-PT" sz="3200" dirty="0" err="1"/>
              <a:t>Leví</a:t>
            </a:r>
            <a:r>
              <a:rPr lang="pt-PT" sz="3200" dirty="0"/>
              <a:t>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irmão de Cristina?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Avô de Lúcia?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994AF86-7761-4190-8163-7BE26BB8A0C0}"/>
              </a:ext>
            </a:extLst>
          </p:cNvPr>
          <p:cNvSpPr/>
          <p:nvPr/>
        </p:nvSpPr>
        <p:spPr>
          <a:xfrm>
            <a:off x="143508" y="188640"/>
            <a:ext cx="8316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PERGUNTAS PARA O GRUPO 3: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5436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CFB5F72-DC8D-4924-9988-D8EA9871D984}"/>
              </a:ext>
            </a:extLst>
          </p:cNvPr>
          <p:cNvSpPr/>
          <p:nvPr/>
        </p:nvSpPr>
        <p:spPr>
          <a:xfrm>
            <a:off x="251520" y="11663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/>
              <a:t>ELEMENTOS DO GRUPO NÚMERO 3:</a:t>
            </a:r>
            <a:endParaRPr lang="pt-PT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B57AADF-5050-481C-8E3E-46F035C8A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152917"/>
              </p:ext>
            </p:extLst>
          </p:nvPr>
        </p:nvGraphicFramePr>
        <p:xfrm>
          <a:off x="309612" y="446517"/>
          <a:ext cx="6480719" cy="175817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622810">
                  <a:extLst>
                    <a:ext uri="{9D8B030D-6E8A-4147-A177-3AD203B41FA5}">
                      <a16:colId xmlns:a16="http://schemas.microsoft.com/office/drawing/2014/main" val="3267630378"/>
                    </a:ext>
                  </a:extLst>
                </a:gridCol>
                <a:gridCol w="3379474">
                  <a:extLst>
                    <a:ext uri="{9D8B030D-6E8A-4147-A177-3AD203B41FA5}">
                      <a16:colId xmlns:a16="http://schemas.microsoft.com/office/drawing/2014/main" val="3545078421"/>
                    </a:ext>
                  </a:extLst>
                </a:gridCol>
                <a:gridCol w="2478435">
                  <a:extLst>
                    <a:ext uri="{9D8B030D-6E8A-4147-A177-3AD203B41FA5}">
                      <a16:colId xmlns:a16="http://schemas.microsoft.com/office/drawing/2014/main" val="54194308"/>
                    </a:ext>
                  </a:extLst>
                </a:gridCol>
              </a:tblGrid>
              <a:tr h="492137">
                <a:tc>
                  <a:txBody>
                    <a:bodyPr/>
                    <a:lstStyle/>
                    <a:p>
                      <a:pPr algn="l"/>
                      <a:endParaRPr lang="pt-PT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NOME DO ESTUDNTE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AVALIAÇÃO 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067546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1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Kisuva Henriete Tomás Garcia</a:t>
                      </a:r>
                    </a:p>
                  </a:txBody>
                  <a:tcPr marL="0" marR="0" marT="0" marB="0" anchor="b"/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844246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2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Levi Japão Manuel</a:t>
                      </a: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512124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3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Maraziola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Jacinto Domingos</a:t>
                      </a: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030416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4849072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4521031"/>
                  </a:ext>
                </a:extLst>
              </a:tr>
            </a:tbl>
          </a:graphicData>
        </a:graphic>
      </p:graphicFrame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58B7990-D61C-4458-B46A-B9C790EE6DCB}"/>
              </a:ext>
            </a:extLst>
          </p:cNvPr>
          <p:cNvGrpSpPr/>
          <p:nvPr/>
        </p:nvGrpSpPr>
        <p:grpSpPr>
          <a:xfrm>
            <a:off x="1259631" y="2319088"/>
            <a:ext cx="1372817" cy="974002"/>
            <a:chOff x="1115616" y="3284984"/>
            <a:chExt cx="1152128" cy="97400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32C930-7A9C-4BCF-A078-3EA8A901CB18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417C259-FFCD-46C2-922E-4F32AAFE1A3C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Domingos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69A9903-7A71-4CC6-99F2-C655DD158FAF}"/>
              </a:ext>
            </a:extLst>
          </p:cNvPr>
          <p:cNvGrpSpPr/>
          <p:nvPr/>
        </p:nvGrpSpPr>
        <p:grpSpPr>
          <a:xfrm>
            <a:off x="2555776" y="3429000"/>
            <a:ext cx="1152128" cy="974002"/>
            <a:chOff x="1115616" y="3284984"/>
            <a:chExt cx="1152128" cy="974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323E3B-4BE6-4106-A9DB-76403A69CDE6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DC8AACA-614C-4181-B380-42C77044370A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Jacinto</a:t>
              </a:r>
            </a:p>
          </p:txBody>
        </p:sp>
      </p:grp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A22B7DC3-20A6-4EF8-AEE3-82201AC2F415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2358168" y="3150451"/>
            <a:ext cx="355788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532A9DC-D6B7-4E8B-935E-F912771AD6B9}"/>
              </a:ext>
            </a:extLst>
          </p:cNvPr>
          <p:cNvGrpSpPr/>
          <p:nvPr/>
        </p:nvGrpSpPr>
        <p:grpSpPr>
          <a:xfrm>
            <a:off x="1259632" y="4420086"/>
            <a:ext cx="1152128" cy="974002"/>
            <a:chOff x="1115616" y="3284984"/>
            <a:chExt cx="1152128" cy="9740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553F5C-B370-42A5-86AD-9E0A1D4DE53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50A9F17-1974-485F-B734-AAF1941EE2C4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Simão</a:t>
              </a:r>
            </a:p>
          </p:txBody>
        </p:sp>
      </p:grp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8BE56419-EF20-4177-979A-B9B9E1394B9F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2267744" y="4260363"/>
            <a:ext cx="446212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9CD6C8D-7EF6-48E3-96E3-3269FB972566}"/>
              </a:ext>
            </a:extLst>
          </p:cNvPr>
          <p:cNvGrpSpPr/>
          <p:nvPr/>
        </p:nvGrpSpPr>
        <p:grpSpPr>
          <a:xfrm>
            <a:off x="3707904" y="4488772"/>
            <a:ext cx="1396480" cy="974002"/>
            <a:chOff x="1115616" y="3284984"/>
            <a:chExt cx="1152128" cy="9740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F6F51E-1763-41DE-8A48-3DC634EA8D1F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D38C284-4808-4E38-B8DE-1D0783D604D5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Maraziola</a:t>
              </a:r>
              <a:endParaRPr lang="pt-PT" dirty="0"/>
            </a:p>
          </p:txBody>
        </p:sp>
      </p:grp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AE0171E3-0AF9-4E0B-B017-8993C95B95E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3477716" y="4260363"/>
            <a:ext cx="421916" cy="3710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3DF393C-751C-4B35-9425-FE856154B7EE}"/>
              </a:ext>
            </a:extLst>
          </p:cNvPr>
          <p:cNvGrpSpPr/>
          <p:nvPr/>
        </p:nvGrpSpPr>
        <p:grpSpPr>
          <a:xfrm>
            <a:off x="4586164" y="2319088"/>
            <a:ext cx="1152128" cy="974002"/>
            <a:chOff x="1115616" y="3284984"/>
            <a:chExt cx="1152128" cy="9740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0FFB8A-9794-4DE9-AAE9-40DAED85A10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F1CF0AA-7939-4D31-83C8-FD2564726338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Kisuva</a:t>
              </a:r>
              <a:endParaRPr lang="pt-PT" dirty="0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354CEA-10C7-4AE5-A9F8-78723CED862C}"/>
              </a:ext>
            </a:extLst>
          </p:cNvPr>
          <p:cNvGrpSpPr/>
          <p:nvPr/>
        </p:nvGrpSpPr>
        <p:grpSpPr>
          <a:xfrm>
            <a:off x="6386364" y="3429000"/>
            <a:ext cx="1152128" cy="974002"/>
            <a:chOff x="1115616" y="3284984"/>
            <a:chExt cx="1152128" cy="9740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56C0B3-1CED-4FEB-907D-40410D8072E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B363189-6D13-498C-8A57-35D31CDA8EF0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Garcia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15F3CC1-E5FB-4079-B837-10AB76B1DF08}"/>
              </a:ext>
            </a:extLst>
          </p:cNvPr>
          <p:cNvGrpSpPr/>
          <p:nvPr/>
        </p:nvGrpSpPr>
        <p:grpSpPr>
          <a:xfrm>
            <a:off x="7740352" y="4470957"/>
            <a:ext cx="1152128" cy="974002"/>
            <a:chOff x="1115616" y="3284984"/>
            <a:chExt cx="1152128" cy="9740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BECDF8B-7A37-4AE2-A00A-7715F0D3FB30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5D0705-69FA-46E7-B50E-8062BC4FB2A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Leví</a:t>
              </a:r>
              <a:endParaRPr lang="pt-PT" dirty="0"/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D73500-129E-4A7C-8445-727223EF770B}"/>
              </a:ext>
            </a:extLst>
          </p:cNvPr>
          <p:cNvGrpSpPr/>
          <p:nvPr/>
        </p:nvGrpSpPr>
        <p:grpSpPr>
          <a:xfrm>
            <a:off x="5263158" y="4470957"/>
            <a:ext cx="1152128" cy="974002"/>
            <a:chOff x="1115616" y="3284984"/>
            <a:chExt cx="1152128" cy="9740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B60657B-5653-4A58-B513-6A3E27F643C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880E457-D14B-4483-A7B5-81A3D194254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Cristina</a:t>
              </a: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7A088A97-26A9-4EEF-B27F-17806348CAD7}"/>
              </a:ext>
            </a:extLst>
          </p:cNvPr>
          <p:cNvGrpSpPr/>
          <p:nvPr/>
        </p:nvGrpSpPr>
        <p:grpSpPr>
          <a:xfrm>
            <a:off x="6516216" y="5767366"/>
            <a:ext cx="1382316" cy="974002"/>
            <a:chOff x="1115616" y="3284984"/>
            <a:chExt cx="1152128" cy="9740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EE48313-C79D-4E3D-9F6C-6DDFCCB525A9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FB64D49-C8EB-473E-AA66-75AF07DF2E33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Tomás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3AA80166-CACD-4066-B8A9-CACF7D88D5E7}"/>
              </a:ext>
            </a:extLst>
          </p:cNvPr>
          <p:cNvGrpSpPr/>
          <p:nvPr/>
        </p:nvGrpSpPr>
        <p:grpSpPr>
          <a:xfrm>
            <a:off x="1979712" y="5741121"/>
            <a:ext cx="1728192" cy="1000248"/>
            <a:chOff x="971600" y="3284984"/>
            <a:chExt cx="1296144" cy="9740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07358B6-1CEE-4C4D-B45B-0768424C5D9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931CD403-343D-4745-90F1-B4EFAEB87C51}"/>
                </a:ext>
              </a:extLst>
            </p:cNvPr>
            <p:cNvSpPr txBox="1"/>
            <p:nvPr/>
          </p:nvSpPr>
          <p:spPr>
            <a:xfrm>
              <a:off x="971600" y="3587319"/>
              <a:ext cx="1296144" cy="359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Lúcia</a:t>
              </a:r>
            </a:p>
          </p:txBody>
        </p:sp>
      </p:grp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6E719395-53C4-405C-82EE-C1E6111DEC49}"/>
              </a:ext>
            </a:extLst>
          </p:cNvPr>
          <p:cNvCxnSpPr>
            <a:cxnSpLocks/>
          </p:cNvCxnSpPr>
          <p:nvPr/>
        </p:nvCxnSpPr>
        <p:spPr>
          <a:xfrm flipH="1">
            <a:off x="3554389" y="3068024"/>
            <a:ext cx="1103784" cy="5964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4253775-DB40-4F02-942D-77A5D3D7DBE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643642" y="2990755"/>
            <a:ext cx="900902" cy="5808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3224144A-60BC-4CB8-884E-C768C3F1B05E}"/>
              </a:ext>
            </a:extLst>
          </p:cNvPr>
          <p:cNvCxnSpPr>
            <a:cxnSpLocks/>
            <a:stCxn id="37" idx="5"/>
            <a:endCxn id="40" idx="1"/>
          </p:cNvCxnSpPr>
          <p:nvPr/>
        </p:nvCxnSpPr>
        <p:spPr>
          <a:xfrm>
            <a:off x="7308304" y="4260363"/>
            <a:ext cx="590228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4C51307D-CA15-4B14-A3CE-826FAABC86E1}"/>
              </a:ext>
            </a:extLst>
          </p:cNvPr>
          <p:cNvCxnSpPr>
            <a:cxnSpLocks/>
            <a:stCxn id="37" idx="3"/>
            <a:endCxn id="43" idx="7"/>
          </p:cNvCxnSpPr>
          <p:nvPr/>
        </p:nvCxnSpPr>
        <p:spPr>
          <a:xfrm flipH="1">
            <a:off x="6185098" y="4260363"/>
            <a:ext cx="35944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unidirecional 66">
            <a:extLst>
              <a:ext uri="{FF2B5EF4-FFF2-40B4-BE49-F238E27FC236}">
                <a16:creationId xmlns:a16="http://schemas.microsoft.com/office/drawing/2014/main" id="{64433744-D342-4F37-B67F-F87F488D5BF4}"/>
              </a:ext>
            </a:extLst>
          </p:cNvPr>
          <p:cNvCxnSpPr>
            <a:cxnSpLocks/>
            <a:endCxn id="46" idx="7"/>
          </p:cNvCxnSpPr>
          <p:nvPr/>
        </p:nvCxnSpPr>
        <p:spPr>
          <a:xfrm flipH="1">
            <a:off x="7622354" y="5394088"/>
            <a:ext cx="406030" cy="515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xão reta unidirecional 76">
            <a:extLst>
              <a:ext uri="{FF2B5EF4-FFF2-40B4-BE49-F238E27FC236}">
                <a16:creationId xmlns:a16="http://schemas.microsoft.com/office/drawing/2014/main" id="{D2E3BA3D-8B61-4042-B0AC-F7A8E56EF14A}"/>
              </a:ext>
            </a:extLst>
          </p:cNvPr>
          <p:cNvCxnSpPr>
            <a:cxnSpLocks/>
            <a:stCxn id="27" idx="3"/>
            <a:endCxn id="49" idx="7"/>
          </p:cNvCxnSpPr>
          <p:nvPr/>
        </p:nvCxnSpPr>
        <p:spPr>
          <a:xfrm flipH="1">
            <a:off x="3400986" y="5320135"/>
            <a:ext cx="498646" cy="5674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09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47056" y="1268760"/>
            <a:ext cx="8029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just">
              <a:buAutoNum type="arabicPeriod"/>
            </a:pPr>
            <a:r>
              <a:rPr lang="pt-PT" sz="3200" dirty="0"/>
              <a:t>Quem é o pai de Teresa? </a:t>
            </a:r>
          </a:p>
          <a:p>
            <a:pPr marL="742950" indent="-742950" algn="just">
              <a:buAutoNum type="arabicPeriod"/>
            </a:pPr>
            <a:r>
              <a:rPr lang="pt-PT" sz="3200" dirty="0"/>
              <a:t>Quem é a mãe de Rita?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primos da </a:t>
            </a:r>
            <a:r>
              <a:rPr lang="pt-PT" sz="3200" dirty="0" err="1"/>
              <a:t>ismael</a:t>
            </a:r>
            <a:r>
              <a:rPr lang="pt-PT" sz="3200" dirty="0"/>
              <a:t>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irmão de Virgílio? 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neto de Teresa?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bisavó de Nascimento?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filho de Rita?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avó de Nascimento?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 de Andrade?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Avó de </a:t>
            </a:r>
            <a:r>
              <a:rPr lang="pt-PT" sz="3200" dirty="0" err="1"/>
              <a:t>Crisitina</a:t>
            </a:r>
            <a:r>
              <a:rPr lang="pt-PT" sz="3200" dirty="0"/>
              <a:t>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994AF86-7761-4190-8163-7BE26BB8A0C0}"/>
              </a:ext>
            </a:extLst>
          </p:cNvPr>
          <p:cNvSpPr/>
          <p:nvPr/>
        </p:nvSpPr>
        <p:spPr>
          <a:xfrm>
            <a:off x="143508" y="188640"/>
            <a:ext cx="8316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PERGUNTAS PARA O GRUPO 4: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27547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CFB5F72-DC8D-4924-9988-D8EA9871D984}"/>
              </a:ext>
            </a:extLst>
          </p:cNvPr>
          <p:cNvSpPr/>
          <p:nvPr/>
        </p:nvSpPr>
        <p:spPr>
          <a:xfrm>
            <a:off x="251520" y="11663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/>
              <a:t>ELEMENTOS DO GRUPO NÚMERO 4:</a:t>
            </a:r>
            <a:endParaRPr lang="pt-PT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B57AADF-5050-481C-8E3E-46F035C8A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99763"/>
              </p:ext>
            </p:extLst>
          </p:nvPr>
        </p:nvGraphicFramePr>
        <p:xfrm>
          <a:off x="309612" y="446517"/>
          <a:ext cx="6480719" cy="175817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622810">
                  <a:extLst>
                    <a:ext uri="{9D8B030D-6E8A-4147-A177-3AD203B41FA5}">
                      <a16:colId xmlns:a16="http://schemas.microsoft.com/office/drawing/2014/main" val="3267630378"/>
                    </a:ext>
                  </a:extLst>
                </a:gridCol>
                <a:gridCol w="3855602">
                  <a:extLst>
                    <a:ext uri="{9D8B030D-6E8A-4147-A177-3AD203B41FA5}">
                      <a16:colId xmlns:a16="http://schemas.microsoft.com/office/drawing/2014/main" val="3545078421"/>
                    </a:ext>
                  </a:extLst>
                </a:gridCol>
                <a:gridCol w="2002307">
                  <a:extLst>
                    <a:ext uri="{9D8B030D-6E8A-4147-A177-3AD203B41FA5}">
                      <a16:colId xmlns:a16="http://schemas.microsoft.com/office/drawing/2014/main" val="54194308"/>
                    </a:ext>
                  </a:extLst>
                </a:gridCol>
              </a:tblGrid>
              <a:tr h="492137">
                <a:tc>
                  <a:txBody>
                    <a:bodyPr/>
                    <a:lstStyle/>
                    <a:p>
                      <a:pPr algn="l"/>
                      <a:endParaRPr lang="pt-PT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NOME DO ESTUDNTE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AVALIAÇÃO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067546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1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Maria Buanga Chiala Gime</a:t>
                      </a:r>
                    </a:p>
                  </a:txBody>
                  <a:tcPr marL="0" marR="0" marT="0" marB="0" anchor="b"/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844246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2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Maria Teresa Ismael</a:t>
                      </a: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512124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3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Martinho Virgílio Nascimento</a:t>
                      </a: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030416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4849072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4521031"/>
                  </a:ext>
                </a:extLst>
              </a:tr>
            </a:tbl>
          </a:graphicData>
        </a:graphic>
      </p:graphicFrame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58B7990-D61C-4458-B46A-B9C790EE6DCB}"/>
              </a:ext>
            </a:extLst>
          </p:cNvPr>
          <p:cNvGrpSpPr/>
          <p:nvPr/>
        </p:nvGrpSpPr>
        <p:grpSpPr>
          <a:xfrm>
            <a:off x="1259631" y="2319088"/>
            <a:ext cx="1372817" cy="974002"/>
            <a:chOff x="1115616" y="3284984"/>
            <a:chExt cx="1152128" cy="97400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32C930-7A9C-4BCF-A078-3EA8A901CB18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417C259-FFCD-46C2-922E-4F32AAFE1A3C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Martinho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69A9903-7A71-4CC6-99F2-C655DD158FAF}"/>
              </a:ext>
            </a:extLst>
          </p:cNvPr>
          <p:cNvGrpSpPr/>
          <p:nvPr/>
        </p:nvGrpSpPr>
        <p:grpSpPr>
          <a:xfrm>
            <a:off x="2555776" y="3429000"/>
            <a:ext cx="1152128" cy="974002"/>
            <a:chOff x="1115616" y="3284984"/>
            <a:chExt cx="1152128" cy="974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323E3B-4BE6-4106-A9DB-76403A69CDE6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DC8AACA-614C-4181-B380-42C77044370A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Teresa</a:t>
              </a:r>
            </a:p>
          </p:txBody>
        </p:sp>
      </p:grp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A22B7DC3-20A6-4EF8-AEE3-82201AC2F415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2358168" y="3150451"/>
            <a:ext cx="355788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532A9DC-D6B7-4E8B-935E-F912771AD6B9}"/>
              </a:ext>
            </a:extLst>
          </p:cNvPr>
          <p:cNvGrpSpPr/>
          <p:nvPr/>
        </p:nvGrpSpPr>
        <p:grpSpPr>
          <a:xfrm>
            <a:off x="1259632" y="4420086"/>
            <a:ext cx="1152128" cy="974002"/>
            <a:chOff x="1115616" y="3284984"/>
            <a:chExt cx="1152128" cy="9740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553F5C-B370-42A5-86AD-9E0A1D4DE53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50A9F17-1974-485F-B734-AAF1941EE2C4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Andrade</a:t>
              </a:r>
            </a:p>
          </p:txBody>
        </p:sp>
      </p:grp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8BE56419-EF20-4177-979A-B9B9E1394B9F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2267744" y="4260363"/>
            <a:ext cx="446212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9CD6C8D-7EF6-48E3-96E3-3269FB972566}"/>
              </a:ext>
            </a:extLst>
          </p:cNvPr>
          <p:cNvGrpSpPr/>
          <p:nvPr/>
        </p:nvGrpSpPr>
        <p:grpSpPr>
          <a:xfrm>
            <a:off x="3779912" y="4470957"/>
            <a:ext cx="1152128" cy="974002"/>
            <a:chOff x="1115616" y="3284984"/>
            <a:chExt cx="1152128" cy="9740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F6F51E-1763-41DE-8A48-3DC634EA8D1F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D38C284-4808-4E38-B8DE-1D0783D604D5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Cristina</a:t>
              </a:r>
            </a:p>
          </p:txBody>
        </p:sp>
      </p:grp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AE0171E3-0AF9-4E0B-B017-8993C95B95E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3477716" y="4260363"/>
            <a:ext cx="46037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3DF393C-751C-4B35-9425-FE856154B7EE}"/>
              </a:ext>
            </a:extLst>
          </p:cNvPr>
          <p:cNvGrpSpPr/>
          <p:nvPr/>
        </p:nvGrpSpPr>
        <p:grpSpPr>
          <a:xfrm>
            <a:off x="4586164" y="2319088"/>
            <a:ext cx="1152128" cy="974002"/>
            <a:chOff x="1115616" y="3284984"/>
            <a:chExt cx="1152128" cy="9740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0FFB8A-9794-4DE9-AAE9-40DAED85A10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F1CF0AA-7939-4D31-83C8-FD2564726338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Maria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354CEA-10C7-4AE5-A9F8-78723CED862C}"/>
              </a:ext>
            </a:extLst>
          </p:cNvPr>
          <p:cNvGrpSpPr/>
          <p:nvPr/>
        </p:nvGrpSpPr>
        <p:grpSpPr>
          <a:xfrm>
            <a:off x="6386364" y="3429000"/>
            <a:ext cx="1152128" cy="974002"/>
            <a:chOff x="1115616" y="3284984"/>
            <a:chExt cx="1152128" cy="9740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56C0B3-1CED-4FEB-907D-40410D8072E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B363189-6D13-498C-8A57-35D31CDA8EF0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Rita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15F3CC1-E5FB-4079-B837-10AB76B1DF08}"/>
              </a:ext>
            </a:extLst>
          </p:cNvPr>
          <p:cNvGrpSpPr/>
          <p:nvPr/>
        </p:nvGrpSpPr>
        <p:grpSpPr>
          <a:xfrm>
            <a:off x="7740352" y="4470957"/>
            <a:ext cx="1152128" cy="974002"/>
            <a:chOff x="1115616" y="3284984"/>
            <a:chExt cx="1152128" cy="9740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BECDF8B-7A37-4AE2-A00A-7715F0D3FB30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5D0705-69FA-46E7-B50E-8062BC4FB2A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Ismael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D73500-129E-4A7C-8445-727223EF770B}"/>
              </a:ext>
            </a:extLst>
          </p:cNvPr>
          <p:cNvGrpSpPr/>
          <p:nvPr/>
        </p:nvGrpSpPr>
        <p:grpSpPr>
          <a:xfrm>
            <a:off x="5263158" y="4470957"/>
            <a:ext cx="1152128" cy="974002"/>
            <a:chOff x="1115616" y="3284984"/>
            <a:chExt cx="1152128" cy="9740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B60657B-5653-4A58-B513-6A3E27F643C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880E457-D14B-4483-A7B5-81A3D194254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Virgílio</a:t>
              </a: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7A088A97-26A9-4EEF-B27F-17806348CAD7}"/>
              </a:ext>
            </a:extLst>
          </p:cNvPr>
          <p:cNvGrpSpPr/>
          <p:nvPr/>
        </p:nvGrpSpPr>
        <p:grpSpPr>
          <a:xfrm>
            <a:off x="6343278" y="5767366"/>
            <a:ext cx="1555254" cy="974002"/>
            <a:chOff x="1115616" y="3284984"/>
            <a:chExt cx="1152128" cy="9740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EE48313-C79D-4E3D-9F6C-6DDFCCB525A9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FB64D49-C8EB-473E-AA66-75AF07DF2E33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Nascimento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3AA80166-CACD-4066-B8A9-CACF7D88D5E7}"/>
              </a:ext>
            </a:extLst>
          </p:cNvPr>
          <p:cNvGrpSpPr/>
          <p:nvPr/>
        </p:nvGrpSpPr>
        <p:grpSpPr>
          <a:xfrm>
            <a:off x="1979712" y="5741121"/>
            <a:ext cx="1728192" cy="1000248"/>
            <a:chOff x="971600" y="3284984"/>
            <a:chExt cx="1296144" cy="9740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07358B6-1CEE-4C4D-B45B-0768424C5D9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931CD403-343D-4745-90F1-B4EFAEB87C51}"/>
                </a:ext>
              </a:extLst>
            </p:cNvPr>
            <p:cNvSpPr txBox="1"/>
            <p:nvPr/>
          </p:nvSpPr>
          <p:spPr>
            <a:xfrm>
              <a:off x="971600" y="3587319"/>
              <a:ext cx="1296144" cy="359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Francisco</a:t>
              </a:r>
            </a:p>
          </p:txBody>
        </p:sp>
      </p:grp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6E719395-53C4-405C-82EE-C1E6111DEC49}"/>
              </a:ext>
            </a:extLst>
          </p:cNvPr>
          <p:cNvCxnSpPr>
            <a:cxnSpLocks/>
          </p:cNvCxnSpPr>
          <p:nvPr/>
        </p:nvCxnSpPr>
        <p:spPr>
          <a:xfrm flipH="1">
            <a:off x="3554389" y="3068024"/>
            <a:ext cx="1103784" cy="5964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4253775-DB40-4F02-942D-77A5D3D7DBE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643642" y="2990755"/>
            <a:ext cx="900902" cy="5808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3224144A-60BC-4CB8-884E-C768C3F1B05E}"/>
              </a:ext>
            </a:extLst>
          </p:cNvPr>
          <p:cNvCxnSpPr>
            <a:cxnSpLocks/>
            <a:stCxn id="37" idx="5"/>
            <a:endCxn id="40" idx="1"/>
          </p:cNvCxnSpPr>
          <p:nvPr/>
        </p:nvCxnSpPr>
        <p:spPr>
          <a:xfrm>
            <a:off x="7308304" y="4260363"/>
            <a:ext cx="590228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4C51307D-CA15-4B14-A3CE-826FAABC86E1}"/>
              </a:ext>
            </a:extLst>
          </p:cNvPr>
          <p:cNvCxnSpPr>
            <a:cxnSpLocks/>
            <a:stCxn id="37" idx="3"/>
            <a:endCxn id="43" idx="7"/>
          </p:cNvCxnSpPr>
          <p:nvPr/>
        </p:nvCxnSpPr>
        <p:spPr>
          <a:xfrm flipH="1">
            <a:off x="6185098" y="4260363"/>
            <a:ext cx="35944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unidirecional 66">
            <a:extLst>
              <a:ext uri="{FF2B5EF4-FFF2-40B4-BE49-F238E27FC236}">
                <a16:creationId xmlns:a16="http://schemas.microsoft.com/office/drawing/2014/main" id="{64433744-D342-4F37-B67F-F87F488D5BF4}"/>
              </a:ext>
            </a:extLst>
          </p:cNvPr>
          <p:cNvCxnSpPr>
            <a:cxnSpLocks/>
            <a:endCxn id="46" idx="7"/>
          </p:cNvCxnSpPr>
          <p:nvPr/>
        </p:nvCxnSpPr>
        <p:spPr>
          <a:xfrm flipH="1">
            <a:off x="7587802" y="5394088"/>
            <a:ext cx="440582" cy="515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xão reta unidirecional 76">
            <a:extLst>
              <a:ext uri="{FF2B5EF4-FFF2-40B4-BE49-F238E27FC236}">
                <a16:creationId xmlns:a16="http://schemas.microsoft.com/office/drawing/2014/main" id="{D2E3BA3D-8B61-4042-B0AC-F7A8E56EF14A}"/>
              </a:ext>
            </a:extLst>
          </p:cNvPr>
          <p:cNvCxnSpPr>
            <a:cxnSpLocks/>
            <a:stCxn id="27" idx="3"/>
            <a:endCxn id="49" idx="7"/>
          </p:cNvCxnSpPr>
          <p:nvPr/>
        </p:nvCxnSpPr>
        <p:spPr>
          <a:xfrm flipH="1">
            <a:off x="3400986" y="5302320"/>
            <a:ext cx="537106" cy="5852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69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15795</TotalTime>
  <Words>565</Words>
  <Application>Microsoft Office PowerPoint</Application>
  <PresentationFormat>Apresentação no Ecrã (4:3)</PresentationFormat>
  <Paragraphs>177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Calibri</vt:lpstr>
      <vt:lpstr>Century Schoolbook</vt:lpstr>
      <vt:lpstr>Wingdings</vt:lpstr>
      <vt:lpstr>Wingdings 2</vt:lpstr>
      <vt:lpstr>Balcão Envidraçado</vt:lpstr>
      <vt:lpstr>Inteligência Artificial IIº Semestre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Computacional </dc:title>
  <dc:creator>h</dc:creator>
  <cp:lastModifiedBy>Zingadas</cp:lastModifiedBy>
  <cp:revision>649</cp:revision>
  <dcterms:created xsi:type="dcterms:W3CDTF">2014-02-25T15:14:59Z</dcterms:created>
  <dcterms:modified xsi:type="dcterms:W3CDTF">2021-05-15T08:03:44Z</dcterms:modified>
</cp:coreProperties>
</file>