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3" r:id="rId3"/>
    <p:sldId id="304" r:id="rId4"/>
    <p:sldId id="305" r:id="rId5"/>
    <p:sldId id="272" r:id="rId6"/>
    <p:sldId id="306" r:id="rId7"/>
    <p:sldId id="307" r:id="rId8"/>
    <p:sldId id="309" r:id="rId9"/>
    <p:sldId id="308" r:id="rId10"/>
    <p:sldId id="312" r:id="rId11"/>
    <p:sldId id="311" r:id="rId12"/>
    <p:sldId id="314" r:id="rId13"/>
    <p:sldId id="313" r:id="rId14"/>
    <p:sldId id="316" r:id="rId15"/>
    <p:sldId id="315" r:id="rId16"/>
    <p:sldId id="318" r:id="rId17"/>
    <p:sldId id="317" r:id="rId18"/>
    <p:sldId id="320" r:id="rId19"/>
    <p:sldId id="319" r:id="rId20"/>
    <p:sldId id="322" r:id="rId21"/>
    <p:sldId id="321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34" autoAdjust="0"/>
    <p:restoredTop sz="94660"/>
  </p:normalViewPr>
  <p:slideViewPr>
    <p:cSldViewPr>
      <p:cViewPr varScale="1">
        <p:scale>
          <a:sx n="59" d="100"/>
          <a:sy n="59" d="100"/>
        </p:scale>
        <p:origin x="84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07/11/2019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620688"/>
            <a:ext cx="6840760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</a:t>
            </a:r>
            <a:br>
              <a:rPr lang="pt-PT" sz="4000" dirty="0">
                <a:solidFill>
                  <a:schemeClr val="tx1"/>
                </a:solidFill>
              </a:rPr>
            </a:br>
            <a:r>
              <a:rPr lang="pt-PT" sz="4000" dirty="0">
                <a:solidFill>
                  <a:schemeClr val="tx1"/>
                </a:solidFill>
              </a:rPr>
              <a:t>IIº Semestre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505E2F-1FA1-443A-9DD5-D6DADDB4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31" y="5229199"/>
            <a:ext cx="1235012" cy="147223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BDBC1E9-3390-43DA-8F19-ED93256029DC}"/>
              </a:ext>
            </a:extLst>
          </p:cNvPr>
          <p:cNvSpPr txBox="1">
            <a:spLocks/>
          </p:cNvSpPr>
          <p:nvPr/>
        </p:nvSpPr>
        <p:spPr>
          <a:xfrm>
            <a:off x="1947704" y="4581128"/>
            <a:ext cx="6408712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>
                <a:solidFill>
                  <a:schemeClr val="tx1"/>
                </a:solidFill>
              </a:rPr>
              <a:t>Programação em Lógica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CABCD4-94F5-43ED-97AB-2A7081B5B966}"/>
              </a:ext>
            </a:extLst>
          </p:cNvPr>
          <p:cNvSpPr txBox="1">
            <a:spLocks/>
          </p:cNvSpPr>
          <p:nvPr/>
        </p:nvSpPr>
        <p:spPr>
          <a:xfrm>
            <a:off x="1946548" y="2280155"/>
            <a:ext cx="6408712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>
                <a:solidFill>
                  <a:schemeClr val="tx1"/>
                </a:solidFill>
              </a:rPr>
              <a:t>Projecto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EF96DB7-B27A-40DA-A1F0-177C6863DDF9}"/>
              </a:ext>
            </a:extLst>
          </p:cNvPr>
          <p:cNvSpPr txBox="1">
            <a:spLocks/>
          </p:cNvSpPr>
          <p:nvPr/>
        </p:nvSpPr>
        <p:spPr>
          <a:xfrm>
            <a:off x="755576" y="6073368"/>
            <a:ext cx="6972791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>
                <a:solidFill>
                  <a:schemeClr val="tx1"/>
                </a:solidFill>
              </a:rPr>
              <a:t>Prof</a:t>
            </a:r>
            <a:r>
              <a:rPr lang="pt-PT">
                <a:solidFill>
                  <a:schemeClr val="tx1"/>
                </a:solidFill>
              </a:rPr>
              <a:t>:  </a:t>
            </a:r>
            <a:r>
              <a:rPr lang="pt-PT" dirty="0">
                <a:solidFill>
                  <a:schemeClr val="tx1"/>
                </a:solidFill>
              </a:rPr>
              <a:t>Zinga Firmino René</a:t>
            </a:r>
          </a:p>
        </p:txBody>
      </p:sp>
      <p:pic>
        <p:nvPicPr>
          <p:cNvPr id="8" name="Imagem 1" descr="A minha fotografia">
            <a:extLst>
              <a:ext uri="{FF2B5EF4-FFF2-40B4-BE49-F238E27FC236}">
                <a16:creationId xmlns:a16="http://schemas.microsoft.com/office/drawing/2014/main" id="{C3058852-4559-48BF-A105-D5204718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1644651" cy="13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</a:t>
            </a:r>
            <a:r>
              <a:rPr lang="pt-PT" sz="3200" dirty="0" err="1"/>
              <a:t>Jelson</a:t>
            </a:r>
            <a:r>
              <a:rPr lang="pt-PT" sz="3200" dirty="0"/>
              <a:t>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</a:t>
            </a:r>
            <a:r>
              <a:rPr lang="pt-PT" sz="3200" dirty="0" err="1"/>
              <a:t>Fuca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da Cristina?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Júlio?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Bela?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da Teresa?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de João?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José?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Gasolina?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</a:t>
            </a:r>
            <a:r>
              <a:rPr lang="pt-PT" sz="3200" dirty="0" err="1"/>
              <a:t>Lutucuta</a:t>
            </a:r>
            <a:r>
              <a:rPr lang="pt-PT" sz="3200" dirty="0"/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5: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948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5: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96992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= 13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Isaias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Lutucuta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Sacanombo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Jelson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Januário Júlio José=13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Jenuário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Mateus Manuel=11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João Baptista </a:t>
                      </a:r>
                      <a:r>
                        <a:rPr lang="pt-PT" sz="14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Gasolina=13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João Dos Anjos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Fuca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Teresa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Jelson</a:t>
              </a:r>
              <a:endParaRPr lang="pt-PT" dirty="0"/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José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Júlio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João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Bela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Cristina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Gasolina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Fuca</a:t>
              </a:r>
              <a:endParaRPr lang="pt-PT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Lutucuta</a:t>
              </a:r>
              <a:endParaRPr lang="pt-PT" dirty="0"/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Carvalho?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Xavier?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</a:t>
            </a:r>
            <a:r>
              <a:rPr lang="pt-PT" sz="3200" dirty="0" err="1"/>
              <a:t>Jovani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Alcides?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Bela?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da Maria?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Leão?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Isaac?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Xavier?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Carvalho?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6: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704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6: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802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=16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João Xavier de Carvalho = 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Jorge Alcides Leão = 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José Correia Sopite = 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Jose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Isaac Da Silva Faria = 14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Jovani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Monteiro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João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Xavier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Alcides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Jorge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Maria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Bela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Jovani</a:t>
              </a:r>
              <a:endParaRPr lang="pt-PT" dirty="0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Isaac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Leão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Carvalho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6185098" y="5302320"/>
            <a:ext cx="520901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18" idx="5"/>
            <a:endCxn id="49" idx="1"/>
          </p:cNvCxnSpPr>
          <p:nvPr/>
        </p:nvCxnSpPr>
        <p:spPr>
          <a:xfrm>
            <a:off x="2181572" y="5251449"/>
            <a:ext cx="201068" cy="636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0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Silva?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Rico?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Milton?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Nilo?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Leontina?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da Luzia?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Silva?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Rico?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António?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o avô do Nilo?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7: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9335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7: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08601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=14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Leontina Anabela Inácio=12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Luis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Helvercio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Luzia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Tchonguende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Wambu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Marcela Marques José=0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Emilia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Pedro = 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Luis</a:t>
              </a:r>
              <a:endParaRPr lang="pt-PT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Leontina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António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607568" y="4470957"/>
            <a:ext cx="1324472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Nilo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311694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Luzia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Bela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Milton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Marcela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Rico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Silva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77631" y="4148550"/>
            <a:ext cx="520901" cy="465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6185098" y="5302320"/>
            <a:ext cx="520901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</p:cNvCxnSpPr>
          <p:nvPr/>
        </p:nvCxnSpPr>
        <p:spPr>
          <a:xfrm>
            <a:off x="2075722" y="5313699"/>
            <a:ext cx="327667" cy="564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Fernandes?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Paiva?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Ricardo?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Sony?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o neto da </a:t>
            </a:r>
            <a:r>
              <a:rPr lang="pt-PT" sz="3200" dirty="0" err="1"/>
              <a:t>Mevilde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da </a:t>
            </a:r>
            <a:r>
              <a:rPr lang="pt-PT" sz="3200" dirty="0" err="1"/>
              <a:t>Mevilde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Galito?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Graciano?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</a:t>
            </a:r>
            <a:r>
              <a:rPr lang="pt-PT" sz="3200" dirty="0" err="1"/>
              <a:t>Rodino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Fernandes?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8: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0615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8: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92633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=14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Mevilde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Pagamento Simões=14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Patrício Paiva Graciano=10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Paulo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Sapalo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Ricardo=14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Rodino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Galito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Tchissipo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Sony Sebastião Fernandes=13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Patrício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Paiva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Ricardo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607568" y="4470957"/>
            <a:ext cx="1324472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Galito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311694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Mevilde</a:t>
              </a:r>
              <a:endParaRPr lang="pt-PT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Paulo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Sony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Rodino</a:t>
              </a:r>
              <a:endParaRPr lang="pt-PT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Graciano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51324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Fernandes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77631" y="4148550"/>
            <a:ext cx="520901" cy="465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6185098" y="5302320"/>
            <a:ext cx="520901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</p:cNvCxnSpPr>
          <p:nvPr/>
        </p:nvCxnSpPr>
        <p:spPr>
          <a:xfrm>
            <a:off x="2075722" y="5313699"/>
            <a:ext cx="327667" cy="564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Maria?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Victor?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Filipe?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</a:t>
            </a:r>
            <a:r>
              <a:rPr lang="pt-PT" sz="3200" dirty="0" err="1"/>
              <a:t>Ituamba</a:t>
            </a:r>
            <a:r>
              <a:rPr lang="pt-PT" sz="3200" dirty="0"/>
              <a:t>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o neto da Teresa?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da Teresa?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Costa?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Adão?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Victor?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Costa?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9: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4614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9: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85791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=15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Tarcísio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Mungole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Katchiyo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Teresa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Katale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Sapalo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Teresa Correia Seculo=14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Victor da Costa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Ituamba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Yuri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Muginga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Tchilingue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Yuri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Victor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Costa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607568" y="4470957"/>
            <a:ext cx="1324472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Ituamba</a:t>
              </a:r>
              <a:endParaRPr lang="pt-PT" dirty="0"/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311694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Teresa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René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Adão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Filipe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Maria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51324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Simão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77631" y="4148550"/>
            <a:ext cx="520901" cy="465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6185098" y="5302320"/>
            <a:ext cx="520901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</p:cNvCxnSpPr>
          <p:nvPr/>
        </p:nvCxnSpPr>
        <p:spPr>
          <a:xfrm>
            <a:off x="2075722" y="5313699"/>
            <a:ext cx="327667" cy="564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508586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da Ana?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do Lucas?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Pedro?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da Bruna?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Bela?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Ana?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da Adelina?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Pinto?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Lucas?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da Adelina?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332656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1: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388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Fernando?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Salomão?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Manuel?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</a:t>
            </a:r>
            <a:r>
              <a:rPr lang="pt-PT" sz="3200" dirty="0" err="1"/>
              <a:t>Jeke</a:t>
            </a:r>
            <a:r>
              <a:rPr lang="pt-PT" sz="3200" dirty="0"/>
              <a:t>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o neto da </a:t>
            </a:r>
            <a:r>
              <a:rPr lang="pt-PT" sz="3200" dirty="0" err="1"/>
              <a:t>Sansa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da Maria?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Tadeu?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Manuel?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Belo?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</a:t>
            </a:r>
            <a:r>
              <a:rPr lang="pt-PT" sz="3200" dirty="0" err="1"/>
              <a:t>Jeke</a:t>
            </a:r>
            <a:r>
              <a:rPr lang="pt-PT" sz="3200" dirty="0"/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10: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994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10: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88709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AVALIAÇÃO= 14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Zeferino Manuel Belo=14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Francisco Carlos= 11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Tadeu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Jeke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Salomão Pambo=12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Francisco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Carlos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Belo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607568" y="4470957"/>
            <a:ext cx="1324472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Jeke</a:t>
              </a:r>
              <a:endParaRPr lang="pt-PT" dirty="0"/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311694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Maria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Sansa</a:t>
              </a:r>
              <a:endParaRPr lang="pt-PT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Salomão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Manuel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Fernando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51324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Tadeu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77631" y="4148550"/>
            <a:ext cx="520901" cy="465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6185098" y="5302320"/>
            <a:ext cx="520901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</p:cNvCxnSpPr>
          <p:nvPr/>
        </p:nvCxnSpPr>
        <p:spPr>
          <a:xfrm>
            <a:off x="2075722" y="5313699"/>
            <a:ext cx="327667" cy="564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1: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18164"/>
              </p:ext>
            </p:extLst>
          </p:nvPr>
        </p:nvGraphicFramePr>
        <p:xfrm>
          <a:off x="323528" y="521353"/>
          <a:ext cx="5616624" cy="157607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39768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2928879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147977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371905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</a:t>
                      </a:r>
                      <a:r>
                        <a:rPr lang="pt-BR" sz="1400" b="1" dirty="0">
                          <a:effectLst/>
                        </a:rPr>
                        <a:t>=  15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</a:rPr>
                        <a:t>Abilio</a:t>
                      </a:r>
                      <a:r>
                        <a:rPr lang="pt-PT" sz="1400" b="1" dirty="0">
                          <a:effectLst/>
                        </a:rPr>
                        <a:t> </a:t>
                      </a:r>
                      <a:r>
                        <a:rPr lang="pt-PT" sz="1400" b="1" dirty="0" err="1">
                          <a:effectLst/>
                        </a:rPr>
                        <a:t>Kahombo</a:t>
                      </a:r>
                      <a:r>
                        <a:rPr lang="pt-PT" sz="1400" b="1" dirty="0">
                          <a:effectLst/>
                        </a:rPr>
                        <a:t>  Graça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14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13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Adelina </a:t>
                      </a:r>
                      <a:r>
                        <a:rPr lang="pt-PT" sz="1400" b="1" dirty="0" err="1">
                          <a:effectLst/>
                        </a:rPr>
                        <a:t>Denisy</a:t>
                      </a:r>
                      <a:r>
                        <a:rPr lang="pt-PT" sz="1400" b="1" dirty="0">
                          <a:effectLst/>
                        </a:rPr>
                        <a:t> António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Alfredo </a:t>
                      </a:r>
                      <a:r>
                        <a:rPr lang="pt-PT" sz="1400" b="1" dirty="0" err="1">
                          <a:effectLst/>
                        </a:rPr>
                        <a:t>Binji</a:t>
                      </a:r>
                      <a:r>
                        <a:rPr lang="pt-PT" sz="1400" b="1" dirty="0">
                          <a:effectLst/>
                        </a:rPr>
                        <a:t>  Caconda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</a:rPr>
                        <a:t>Amilton</a:t>
                      </a:r>
                      <a:r>
                        <a:rPr lang="pt-PT" sz="1400" b="1" dirty="0">
                          <a:effectLst/>
                        </a:rPr>
                        <a:t> Pululo Afonso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Ana Francisca Pinto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2" y="2319088"/>
            <a:ext cx="1152128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Bela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Ana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181572" y="3150451"/>
            <a:ext cx="532384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Adelina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Pedro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Abílio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Lucas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Bruna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Pululo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152128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Pinto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2555776" y="5741121"/>
            <a:ext cx="1152128" cy="974002"/>
            <a:chOff x="1115616" y="3284984"/>
            <a:chExt cx="1152128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Lucas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0" idx="3"/>
            <a:endCxn id="46" idx="7"/>
          </p:cNvCxnSpPr>
          <p:nvPr/>
        </p:nvCxnSpPr>
        <p:spPr>
          <a:xfrm flipH="1">
            <a:off x="7438156" y="5302320"/>
            <a:ext cx="460376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77716" y="5302320"/>
            <a:ext cx="460376" cy="581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de Ataíde?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de António?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Bastos?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Ana?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Rita?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Ribeiro?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</a:t>
            </a:r>
            <a:r>
              <a:rPr lang="pt-PT" sz="3200" dirty="0" err="1"/>
              <a:t>Javela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</a:t>
            </a:r>
            <a:r>
              <a:rPr lang="pt-PT" sz="3200" dirty="0" err="1"/>
              <a:t>Somboti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António?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Bastos?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2: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629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2: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72842"/>
              </p:ext>
            </p:extLst>
          </p:nvPr>
        </p:nvGraphicFramePr>
        <p:xfrm>
          <a:off x="309612" y="446517"/>
          <a:ext cx="6480719" cy="185002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</a:t>
                      </a:r>
                      <a:r>
                        <a:rPr lang="pt-BR" sz="1400" b="1" dirty="0">
                          <a:effectLst/>
                        </a:rPr>
                        <a:t>= 13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 Rita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Somboti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= 0</a:t>
                      </a: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Ataide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Ecoto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Jahulo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= 13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Bartolomeu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Watumbuca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= 13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Bastos Ribeiro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= 13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Domingos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Javela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= 10</a:t>
                      </a: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2" y="2319088"/>
            <a:ext cx="1152128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Rita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Ataide</a:t>
              </a:r>
              <a:endParaRPr lang="pt-PT" dirty="0"/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181572" y="3150451"/>
            <a:ext cx="532384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Bastos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Somboti</a:t>
              </a:r>
              <a:endParaRPr lang="pt-PT" dirty="0"/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Javela</a:t>
              </a:r>
              <a:endParaRPr lang="pt-PT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Ribeiro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Antonio</a:t>
              </a:r>
              <a:endParaRPr lang="pt-PT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Domingos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Bartolomeu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444959"/>
            <a:ext cx="406030" cy="465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9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de Ernesto?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de Arão?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Arão?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Alberto?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Ernesto?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</a:t>
            </a:r>
            <a:r>
              <a:rPr lang="pt-PT" sz="3200" dirty="0" err="1"/>
              <a:t>Ednilson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Alberto?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Júlia?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</a:t>
            </a:r>
            <a:r>
              <a:rPr lang="pt-PT" sz="3200" dirty="0" err="1"/>
              <a:t>Eljain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Dos Santos?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3: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543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3: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44995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</a:t>
                      </a:r>
                      <a:r>
                        <a:rPr lang="pt-BR" sz="1400" b="1" dirty="0">
                          <a:effectLst/>
                        </a:rPr>
                        <a:t>= 16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Ednilson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Moreira Dos Santos = 0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Eldjain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Januário Puto             = 14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Emanuel Arão Gilberto            = 15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Ermelinda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Julia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Kalule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= 13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Ernesto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Bapolo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Molossande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0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Ermelinda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Ernesto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Eljain</a:t>
              </a:r>
              <a:endParaRPr lang="pt-PT" dirty="0"/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Alberto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Ednilson</a:t>
              </a:r>
              <a:endParaRPr lang="pt-PT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Elielson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Júlia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Arão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Dos Santos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Ana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Xavier?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Vicente?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da Ilda?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</a:t>
            </a:r>
            <a:r>
              <a:rPr lang="pt-PT" sz="3200" dirty="0" err="1"/>
              <a:t>Wango</a:t>
            </a:r>
            <a:r>
              <a:rPr lang="pt-PT" sz="3200" dirty="0"/>
              <a:t>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do Xavier?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Maria?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da Ilda?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</a:t>
            </a:r>
            <a:r>
              <a:rPr lang="pt-PT" sz="3200" dirty="0" err="1"/>
              <a:t>Wango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Mendes?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Pilartes?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4: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2754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4: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80765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855602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002307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AVALIAÇÃO=13 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Eugénio Xavier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Wongo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=12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Francisco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Ngonga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Rafael=12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Ilda Maria Navela Januário = 13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Isabel Pilartes Marcelino      =13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Isabel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Xavier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Wango</a:t>
              </a:r>
              <a:endParaRPr lang="pt-PT" dirty="0"/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/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Eugénio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Maria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Ilda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Pilartes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Navela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15655</TotalTime>
  <Words>1260</Words>
  <Application>Microsoft Office PowerPoint</Application>
  <PresentationFormat>Apresentação no Ecrã (4:3)</PresentationFormat>
  <Paragraphs>387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6" baseType="lpstr">
      <vt:lpstr>Calibri</vt:lpstr>
      <vt:lpstr>Century Schoolbook</vt:lpstr>
      <vt:lpstr>Wingdings</vt:lpstr>
      <vt:lpstr>Wingdings 2</vt:lpstr>
      <vt:lpstr>Balcão Envidraçado</vt:lpstr>
      <vt:lpstr>Lógica Computacional IIº Semestre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Computacional </dc:title>
  <dc:creator>h</dc:creator>
  <cp:lastModifiedBy>Zinga</cp:lastModifiedBy>
  <cp:revision>590</cp:revision>
  <dcterms:created xsi:type="dcterms:W3CDTF">2014-02-25T15:14:59Z</dcterms:created>
  <dcterms:modified xsi:type="dcterms:W3CDTF">2019-11-07T11:15:04Z</dcterms:modified>
</cp:coreProperties>
</file>