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3" r:id="rId3"/>
    <p:sldId id="304" r:id="rId4"/>
    <p:sldId id="305" r:id="rId5"/>
    <p:sldId id="272" r:id="rId6"/>
    <p:sldId id="306" r:id="rId7"/>
    <p:sldId id="307" r:id="rId8"/>
    <p:sldId id="309" r:id="rId9"/>
    <p:sldId id="308" r:id="rId10"/>
    <p:sldId id="312" r:id="rId11"/>
    <p:sldId id="311" r:id="rId12"/>
    <p:sldId id="314" r:id="rId13"/>
    <p:sldId id="313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Destaqu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Estilo Claro 3 - Destaqu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64" autoAdjust="0"/>
    <p:restoredTop sz="94660"/>
  </p:normalViewPr>
  <p:slideViewPr>
    <p:cSldViewPr>
      <p:cViewPr varScale="1">
        <p:scale>
          <a:sx n="59" d="100"/>
          <a:sy n="59" d="100"/>
        </p:scale>
        <p:origin x="85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08/11/2019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79712" y="620688"/>
            <a:ext cx="6840760" cy="792088"/>
          </a:xfrm>
        </p:spPr>
        <p:txBody>
          <a:bodyPr>
            <a:noAutofit/>
          </a:bodyPr>
          <a:lstStyle/>
          <a:p>
            <a:pPr algn="ctr"/>
            <a:r>
              <a:rPr lang="pt-PT" sz="4000" dirty="0">
                <a:solidFill>
                  <a:schemeClr val="tx1"/>
                </a:solidFill>
              </a:rPr>
              <a:t>Lógica Computacional</a:t>
            </a:r>
            <a:br>
              <a:rPr lang="pt-PT" sz="4000" dirty="0">
                <a:solidFill>
                  <a:schemeClr val="tx1"/>
                </a:solidFill>
              </a:rPr>
            </a:br>
            <a:r>
              <a:rPr lang="pt-PT" sz="4000" dirty="0">
                <a:solidFill>
                  <a:schemeClr val="tx1"/>
                </a:solidFill>
              </a:rPr>
              <a:t>IIº Semestre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505E2F-1FA1-443A-9DD5-D6DADDB4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31" y="5229199"/>
            <a:ext cx="1235012" cy="147223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BDBC1E9-3390-43DA-8F19-ED93256029DC}"/>
              </a:ext>
            </a:extLst>
          </p:cNvPr>
          <p:cNvSpPr txBox="1">
            <a:spLocks/>
          </p:cNvSpPr>
          <p:nvPr/>
        </p:nvSpPr>
        <p:spPr>
          <a:xfrm>
            <a:off x="1947704" y="4581128"/>
            <a:ext cx="6408712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>
                <a:solidFill>
                  <a:schemeClr val="tx1"/>
                </a:solidFill>
              </a:rPr>
              <a:t>Programação em Lógica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2CABCD4-94F5-43ED-97AB-2A7081B5B966}"/>
              </a:ext>
            </a:extLst>
          </p:cNvPr>
          <p:cNvSpPr txBox="1">
            <a:spLocks/>
          </p:cNvSpPr>
          <p:nvPr/>
        </p:nvSpPr>
        <p:spPr>
          <a:xfrm>
            <a:off x="1946548" y="2280155"/>
            <a:ext cx="6408712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>
                <a:solidFill>
                  <a:schemeClr val="tx1"/>
                </a:solidFill>
              </a:rPr>
              <a:t>Projecto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EF96DB7-B27A-40DA-A1F0-177C6863DDF9}"/>
              </a:ext>
            </a:extLst>
          </p:cNvPr>
          <p:cNvSpPr txBox="1">
            <a:spLocks/>
          </p:cNvSpPr>
          <p:nvPr/>
        </p:nvSpPr>
        <p:spPr>
          <a:xfrm>
            <a:off x="755576" y="6073368"/>
            <a:ext cx="6972791" cy="792088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dirty="0">
                <a:solidFill>
                  <a:schemeClr val="tx1"/>
                </a:solidFill>
              </a:rPr>
              <a:t>Prof</a:t>
            </a:r>
            <a:r>
              <a:rPr lang="pt-PT">
                <a:solidFill>
                  <a:schemeClr val="tx1"/>
                </a:solidFill>
              </a:rPr>
              <a:t>:  </a:t>
            </a:r>
            <a:r>
              <a:rPr lang="pt-PT" dirty="0">
                <a:solidFill>
                  <a:schemeClr val="tx1"/>
                </a:solidFill>
              </a:rPr>
              <a:t>Zinga Firmino René</a:t>
            </a:r>
          </a:p>
        </p:txBody>
      </p:sp>
      <p:pic>
        <p:nvPicPr>
          <p:cNvPr id="8" name="Imagem 1" descr="A minha fotografia">
            <a:extLst>
              <a:ext uri="{FF2B5EF4-FFF2-40B4-BE49-F238E27FC236}">
                <a16:creationId xmlns:a16="http://schemas.microsoft.com/office/drawing/2014/main" id="{C3058852-4559-48BF-A105-D5204718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1644651" cy="134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do Gomes?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do Pedro?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da Cristina?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Serafim?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Teresa?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do Osvaldo?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de Pedro?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do Jacinto?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António?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Mauro?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5: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948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5: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660727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AVALIAÇÃO=16 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1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Osvaldo Do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Rosario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Gomes=14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Pedro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Nongava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Mussungo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Serafim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Calitangue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Jacinto=7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Silvestre Marcos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Chindumbo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pt-PT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António Domingos 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Teresa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Pedro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Serafim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Gomes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Osvaldo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Bela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Cristina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António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Jacinto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Mauro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ela 51">
            <a:extLst>
              <a:ext uri="{FF2B5EF4-FFF2-40B4-BE49-F238E27FC236}">
                <a16:creationId xmlns:a16="http://schemas.microsoft.com/office/drawing/2014/main" id="{EE512DE4-378C-4DD8-97BB-6A280B9BD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77849"/>
              </p:ext>
            </p:extLst>
          </p:nvPr>
        </p:nvGraphicFramePr>
        <p:xfrm>
          <a:off x="3013309" y="2839465"/>
          <a:ext cx="5579817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36232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290968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133901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1026503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pt-PT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António velhinho Fonseca</a:t>
                      </a:r>
                      <a:r>
                        <a:rPr kumimoji="0" lang="pt-BR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pt-PT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0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92562"/>
            <a:ext cx="75253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do Jorge?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do Nelito?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José?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Jorge?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Elena?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netos da Elena?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da Sílvia?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do Manuel?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da Suzete?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do Nelito?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6: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3704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6: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25921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= 13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Wilson da Luz =12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Dongala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Manuel =13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Ferreira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Malanga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=Pendente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Nelito José = 0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Suzete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Nangolo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=13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Ferreira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Xavier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José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Jorge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Elena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Suzete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Wilson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Nelito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Silvia</a:t>
              </a:r>
              <a:endParaRPr lang="pt-PT" dirty="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Manuel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6185098" y="5302320"/>
            <a:ext cx="520901" cy="6076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18" idx="5"/>
            <a:endCxn id="49" idx="1"/>
          </p:cNvCxnSpPr>
          <p:nvPr/>
        </p:nvCxnSpPr>
        <p:spPr>
          <a:xfrm>
            <a:off x="2181572" y="5251449"/>
            <a:ext cx="201068" cy="6361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60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1508586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do Alfredo?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o pai do </a:t>
            </a:r>
            <a:r>
              <a:rPr lang="pt-PT" sz="3200" dirty="0" err="1"/>
              <a:t>Luis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do </a:t>
            </a:r>
            <a:r>
              <a:rPr lang="pt-PT" sz="3200" dirty="0" err="1"/>
              <a:t>Amandio</a:t>
            </a:r>
            <a:r>
              <a:rPr lang="pt-PT" sz="3200" dirty="0"/>
              <a:t>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do Augusto?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do Avelino?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Bela?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do Augusto?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Chocolate?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Gabriel?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de Sílvia?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332656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1: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6388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1: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9558"/>
              </p:ext>
            </p:extLst>
          </p:nvPr>
        </p:nvGraphicFramePr>
        <p:xfrm>
          <a:off x="395536" y="639853"/>
          <a:ext cx="5616624" cy="152711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39768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2928879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147977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371905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AVALIAÇÃO=14 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Alfredo Gabriel=0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Adelino de Carlos 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Augusto Waldemar Luís=14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Avelino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Nganji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Hotalala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Bernardino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Kaluhonge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2" y="2319088"/>
            <a:ext cx="1152128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Bela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Alfredo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181572" y="3150451"/>
            <a:ext cx="532384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Gabriel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Augusto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Avelino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51216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Bernardino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Amandio</a:t>
              </a:r>
              <a:endParaRPr lang="pt-PT" dirty="0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075981" y="4470957"/>
            <a:ext cx="1339305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Silvia</a:t>
              </a:r>
              <a:endParaRPr lang="pt-PT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329039" y="5767366"/>
            <a:ext cx="1339305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Chocolate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2555776" y="5741121"/>
            <a:ext cx="1152128" cy="974002"/>
            <a:chOff x="1115616" y="3284984"/>
            <a:chExt cx="1152128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Luís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50333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596411" y="4260363"/>
            <a:ext cx="302121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47701" y="4260363"/>
            <a:ext cx="446274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</p:cNvCxnSpPr>
          <p:nvPr/>
        </p:nvCxnSpPr>
        <p:spPr>
          <a:xfrm>
            <a:off x="6012160" y="5394088"/>
            <a:ext cx="581815" cy="489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77716" y="5302320"/>
            <a:ext cx="460376" cy="5814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9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da Lina?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o pai do </a:t>
            </a:r>
            <a:r>
              <a:rPr lang="pt-PT" sz="3200" dirty="0" err="1"/>
              <a:t>Suquete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António?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Carlos?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Lina?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do </a:t>
            </a:r>
            <a:r>
              <a:rPr lang="pt-PT" sz="3200" dirty="0" err="1"/>
              <a:t>Suquete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da Ana?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do </a:t>
            </a:r>
            <a:r>
              <a:rPr lang="pt-PT" sz="3200" dirty="0" err="1"/>
              <a:t>Kambuta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Eduardo?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avô de </a:t>
            </a:r>
            <a:r>
              <a:rPr lang="pt-PT" sz="3200" dirty="0" err="1"/>
              <a:t>Capussa</a:t>
            </a:r>
            <a:r>
              <a:rPr lang="pt-PT" sz="3200" dirty="0"/>
              <a:t>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2: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6298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2: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78388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</a:t>
                      </a:r>
                      <a:r>
                        <a:rPr lang="pt-PT" sz="1400" b="1">
                          <a:effectLst/>
                        </a:rPr>
                        <a:t>=15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Bernardo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Katombela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Capussa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Chicotongo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=16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Domingos Carlos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Suquete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Edmundo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Kambuta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=14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Eduardo </a:t>
                      </a:r>
                      <a:r>
                        <a:rPr lang="pt-PT" sz="14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Katchekele</a:t>
                      </a:r>
                      <a:r>
                        <a:rPr lang="pt-PT" sz="1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</a:t>
                      </a:r>
                      <a:endParaRPr lang="pt-PT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2" y="2319088"/>
            <a:ext cx="1152128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Rafaela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Lina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181572" y="3150451"/>
            <a:ext cx="532384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Carlos</a:t>
              </a:r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690836" y="4470957"/>
            <a:ext cx="1241204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Kambuta</a:t>
              </a:r>
              <a:endParaRPr lang="pt-PT" dirty="0"/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383530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499992" y="2319088"/>
            <a:ext cx="1238300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Bernardo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3" y="3429000"/>
            <a:ext cx="1295921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Suquete</a:t>
              </a:r>
              <a:endParaRPr lang="pt-PT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Ana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Antonio</a:t>
              </a:r>
              <a:endParaRPr lang="pt-PT" dirty="0"/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Capussa</a:t>
              </a:r>
              <a:endParaRPr lang="pt-PT" dirty="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Eduardo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20643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423367" y="4260363"/>
            <a:ext cx="475165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79187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6026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460260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9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a mãe de Lucas?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o pai de </a:t>
            </a:r>
            <a:r>
              <a:rPr lang="pt-PT" sz="3200" dirty="0" err="1"/>
              <a:t>Mgoma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Francisco?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de Joaquim?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Gabriela?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Alfredo?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</a:t>
            </a:r>
            <a:r>
              <a:rPr lang="pt-PT" sz="3200" dirty="0" err="1"/>
              <a:t>Seteko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Lucas?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de </a:t>
            </a:r>
            <a:r>
              <a:rPr lang="pt-PT" sz="3200" dirty="0" err="1"/>
              <a:t>Elemba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de Florinda?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3: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543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3: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7255"/>
              </p:ext>
            </p:extLst>
          </p:nvPr>
        </p:nvGraphicFramePr>
        <p:xfrm>
          <a:off x="309612" y="446517"/>
          <a:ext cx="6480719" cy="179530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3969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</a:rPr>
                        <a:t>NOME DO ESTUDNTE</a:t>
                      </a:r>
                      <a:endParaRPr lang="pt-PT" sz="14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AVALIAÇÃO=13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9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pt-PT" sz="1400" b="1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Elemba</a:t>
                      </a:r>
                      <a:r>
                        <a:rPr kumimoji="0" lang="pt-PT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400" b="1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Mgoma</a:t>
                      </a:r>
                      <a:r>
                        <a:rPr kumimoji="0" lang="pt-PT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=12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710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pt-PT" sz="1400" b="1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Emilio</a:t>
                      </a:r>
                      <a:r>
                        <a:rPr kumimoji="0" lang="pt-PT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Lucas </a:t>
                      </a:r>
                      <a:r>
                        <a:rPr kumimoji="0" lang="pt-PT" sz="1400" b="1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Seteco</a:t>
                      </a:r>
                      <a:r>
                        <a:rPr kumimoji="0" lang="pt-PT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=13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40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Florinda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Valukia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=13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40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Francisco Verónica Tomás = 11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404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pt-PT" sz="1400" b="1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Joaquim Alfredo dos Santos = 0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Tomás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Alfredo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Seteko</a:t>
              </a:r>
              <a:endParaRPr lang="pt-PT" dirty="0"/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Joaquim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Gabriela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Elemba</a:t>
              </a:r>
              <a:endParaRPr lang="pt-PT" dirty="0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Florinda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044230" y="4470957"/>
            <a:ext cx="1371056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Francisco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Lucas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Mgoma</a:t>
              </a:r>
              <a:endParaRPr lang="pt-PT" dirty="0"/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41358" y="4260363"/>
            <a:ext cx="40318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9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47056" y="1268760"/>
            <a:ext cx="8029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AutoNum type="arabicPeriod"/>
            </a:pPr>
            <a:r>
              <a:rPr lang="pt-PT" sz="3200" dirty="0"/>
              <a:t>Quem é o pai do Maurício? </a:t>
            </a:r>
          </a:p>
          <a:p>
            <a:pPr marL="742950" indent="-742950" algn="just">
              <a:buAutoNum type="arabicPeriod"/>
            </a:pPr>
            <a:r>
              <a:rPr lang="pt-PT" sz="3200" dirty="0"/>
              <a:t>Quem é a mãe do Manuel?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são os primos da </a:t>
            </a:r>
            <a:r>
              <a:rPr lang="pt-PT" sz="3200" dirty="0" err="1"/>
              <a:t>Luliana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Jaime? 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de Flor?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neto da Maurício?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filho da Flor?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do Manuel?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irmão do </a:t>
            </a:r>
            <a:r>
              <a:rPr lang="pt-PT" sz="3200" dirty="0" err="1"/>
              <a:t>Sabalo</a:t>
            </a:r>
            <a:r>
              <a:rPr lang="pt-PT" sz="3200" dirty="0"/>
              <a:t>?</a:t>
            </a:r>
          </a:p>
          <a:p>
            <a:pPr marL="742950" indent="-742950" algn="just">
              <a:buFontTx/>
              <a:buAutoNum type="arabicPeriod"/>
            </a:pPr>
            <a:r>
              <a:rPr lang="pt-PT" sz="3200" dirty="0"/>
              <a:t>Quem é Avó da </a:t>
            </a:r>
            <a:r>
              <a:rPr lang="pt-PT" sz="3200" dirty="0" err="1"/>
              <a:t>Luliana</a:t>
            </a:r>
            <a:r>
              <a:rPr lang="pt-PT" sz="3200" dirty="0"/>
              <a:t>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94AF86-7761-4190-8163-7BE26BB8A0C0}"/>
              </a:ext>
            </a:extLst>
          </p:cNvPr>
          <p:cNvSpPr/>
          <p:nvPr/>
        </p:nvSpPr>
        <p:spPr>
          <a:xfrm>
            <a:off x="143508" y="188640"/>
            <a:ext cx="8316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PERGUNTAS PARA O GRUPO 4: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2754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CFB5F72-DC8D-4924-9988-D8EA9871D984}"/>
              </a:ext>
            </a:extLst>
          </p:cNvPr>
          <p:cNvSpPr/>
          <p:nvPr/>
        </p:nvSpPr>
        <p:spPr>
          <a:xfrm>
            <a:off x="251520" y="116632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b="1" dirty="0"/>
              <a:t>ELEMENTOS DO GRUPO NÚMERO 4: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57AADF-5050-481C-8E3E-46F035C8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93556"/>
              </p:ext>
            </p:extLst>
          </p:nvPr>
        </p:nvGraphicFramePr>
        <p:xfrm>
          <a:off x="309612" y="446517"/>
          <a:ext cx="6480719" cy="1758174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622810">
                  <a:extLst>
                    <a:ext uri="{9D8B030D-6E8A-4147-A177-3AD203B41FA5}">
                      <a16:colId xmlns:a16="http://schemas.microsoft.com/office/drawing/2014/main" val="3267630378"/>
                    </a:ext>
                  </a:extLst>
                </a:gridCol>
                <a:gridCol w="3379474">
                  <a:extLst>
                    <a:ext uri="{9D8B030D-6E8A-4147-A177-3AD203B41FA5}">
                      <a16:colId xmlns:a16="http://schemas.microsoft.com/office/drawing/2014/main" val="3545078421"/>
                    </a:ext>
                  </a:extLst>
                </a:gridCol>
                <a:gridCol w="2478435">
                  <a:extLst>
                    <a:ext uri="{9D8B030D-6E8A-4147-A177-3AD203B41FA5}">
                      <a16:colId xmlns:a16="http://schemas.microsoft.com/office/drawing/2014/main" val="54194308"/>
                    </a:ext>
                  </a:extLst>
                </a:gridCol>
              </a:tblGrid>
              <a:tr h="492137">
                <a:tc>
                  <a:txBody>
                    <a:bodyPr/>
                    <a:lstStyle/>
                    <a:p>
                      <a:pPr algn="l"/>
                      <a:endParaRPr lang="pt-PT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NOME DO ESTUDNTE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400" b="1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AVALIAÇÃO = 13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067546"/>
                  </a:ext>
                </a:extLst>
              </a:tr>
              <a:tr h="3079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1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Luliana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Patricia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Flor = 12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  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7844246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>
                          <a:effectLst/>
                        </a:rPr>
                        <a:t>2</a:t>
                      </a:r>
                      <a:endParaRPr lang="pt-PT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Marcel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Sabalo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Cassengue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12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12124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3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Martinho José Jaime Manuel = 10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304165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4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Maurício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Tchimbua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12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849072"/>
                  </a:ext>
                </a:extLst>
              </a:tr>
              <a:tr h="2395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</a:rPr>
                        <a:t>5</a:t>
                      </a:r>
                      <a:endParaRPr lang="pt-PT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Narciso </a:t>
                      </a:r>
                      <a:r>
                        <a:rPr lang="pt-PT" sz="1400" b="1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Chitandula</a:t>
                      </a:r>
                      <a:r>
                        <a:rPr lang="pt-PT" sz="1400" b="1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12</a:t>
                      </a:r>
                      <a:endParaRPr lang="pt-PT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PT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21031"/>
                  </a:ext>
                </a:extLst>
              </a:tr>
            </a:tbl>
          </a:graphicData>
        </a:graphic>
      </p:graphicFrame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8B7990-D61C-4458-B46A-B9C790EE6DCB}"/>
              </a:ext>
            </a:extLst>
          </p:cNvPr>
          <p:cNvGrpSpPr/>
          <p:nvPr/>
        </p:nvGrpSpPr>
        <p:grpSpPr>
          <a:xfrm>
            <a:off x="1259631" y="2319088"/>
            <a:ext cx="1372817" cy="974002"/>
            <a:chOff x="1115616" y="3284984"/>
            <a:chExt cx="1152128" cy="97400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32C930-7A9C-4BCF-A078-3EA8A901CB18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417C259-FFCD-46C2-922E-4F32AAFE1A3C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Narciso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69A9903-7A71-4CC6-99F2-C655DD158FAF}"/>
              </a:ext>
            </a:extLst>
          </p:cNvPr>
          <p:cNvGrpSpPr/>
          <p:nvPr/>
        </p:nvGrpSpPr>
        <p:grpSpPr>
          <a:xfrm>
            <a:off x="2555776" y="3429000"/>
            <a:ext cx="1152128" cy="974002"/>
            <a:chOff x="1115616" y="3284984"/>
            <a:chExt cx="1152128" cy="9740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323E3B-4BE6-4106-A9DB-76403A69CDE6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DC8AACA-614C-4181-B380-42C77044370A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Maurício</a:t>
              </a:r>
            </a:p>
          </p:txBody>
        </p:sp>
      </p:grp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A22B7DC3-20A6-4EF8-AEE3-82201AC2F415}"/>
              </a:ext>
            </a:extLst>
          </p:cNvPr>
          <p:cNvCxnSpPr>
            <a:stCxn id="9" idx="5"/>
            <a:endCxn id="13" idx="1"/>
          </p:cNvCxnSpPr>
          <p:nvPr/>
        </p:nvCxnSpPr>
        <p:spPr>
          <a:xfrm>
            <a:off x="2358168" y="3150451"/>
            <a:ext cx="355788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532A9DC-D6B7-4E8B-935E-F912771AD6B9}"/>
              </a:ext>
            </a:extLst>
          </p:cNvPr>
          <p:cNvGrpSpPr/>
          <p:nvPr/>
        </p:nvGrpSpPr>
        <p:grpSpPr>
          <a:xfrm>
            <a:off x="1259632" y="4420086"/>
            <a:ext cx="1152128" cy="974002"/>
            <a:chOff x="1115616" y="3284984"/>
            <a:chExt cx="1152128" cy="9740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553F5C-B370-42A5-86AD-9E0A1D4DE53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A9F17-1974-485F-B734-AAF1941EE2C4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Sabalo</a:t>
              </a:r>
              <a:endParaRPr lang="pt-PT" dirty="0"/>
            </a:p>
          </p:txBody>
        </p:sp>
      </p:grp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8BE56419-EF20-4177-979A-B9B9E1394B9F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267744" y="4260363"/>
            <a:ext cx="446212" cy="4211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CD6C8D-7EF6-48E3-96E3-3269FB972566}"/>
              </a:ext>
            </a:extLst>
          </p:cNvPr>
          <p:cNvGrpSpPr/>
          <p:nvPr/>
        </p:nvGrpSpPr>
        <p:grpSpPr>
          <a:xfrm>
            <a:off x="3779912" y="4470957"/>
            <a:ext cx="1152128" cy="974002"/>
            <a:chOff x="1115616" y="3284984"/>
            <a:chExt cx="1152128" cy="9740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F6F51E-1763-41DE-8A48-3DC634EA8D1F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D38C284-4808-4E38-B8DE-1D0783D604D5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Jaime</a:t>
              </a:r>
            </a:p>
          </p:txBody>
        </p:sp>
      </p:grp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AE0171E3-0AF9-4E0B-B017-8993C95B95E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3477716" y="4260363"/>
            <a:ext cx="46037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53DF393C-751C-4B35-9425-FE856154B7EE}"/>
              </a:ext>
            </a:extLst>
          </p:cNvPr>
          <p:cNvGrpSpPr/>
          <p:nvPr/>
        </p:nvGrpSpPr>
        <p:grpSpPr>
          <a:xfrm>
            <a:off x="4586164" y="2319088"/>
            <a:ext cx="1152128" cy="974002"/>
            <a:chOff x="1115616" y="3284984"/>
            <a:chExt cx="1152128" cy="9740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00FFB8A-9794-4DE9-AAE9-40DAED85A10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F1CF0AA-7939-4D31-83C8-FD2564726338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Patricia</a:t>
              </a:r>
              <a:endParaRPr lang="pt-PT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E354CEA-10C7-4AE5-A9F8-78723CED862C}"/>
              </a:ext>
            </a:extLst>
          </p:cNvPr>
          <p:cNvGrpSpPr/>
          <p:nvPr/>
        </p:nvGrpSpPr>
        <p:grpSpPr>
          <a:xfrm>
            <a:off x="6386364" y="3429000"/>
            <a:ext cx="1152128" cy="974002"/>
            <a:chOff x="1115616" y="3284984"/>
            <a:chExt cx="1152128" cy="9740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56C0B3-1CED-4FEB-907D-40410D8072E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B363189-6D13-498C-8A57-35D31CDA8EF0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Flor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15F3CC1-E5FB-4079-B837-10AB76B1DF08}"/>
              </a:ext>
            </a:extLst>
          </p:cNvPr>
          <p:cNvGrpSpPr/>
          <p:nvPr/>
        </p:nvGrpSpPr>
        <p:grpSpPr>
          <a:xfrm>
            <a:off x="7740352" y="4470957"/>
            <a:ext cx="1152128" cy="974002"/>
            <a:chOff x="1115616" y="3284984"/>
            <a:chExt cx="1152128" cy="97400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BECDF8B-7A37-4AE2-A00A-7715F0D3FB30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A5D0705-69FA-46E7-B50E-8062BC4FB2A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err="1"/>
                <a:t>Luliana</a:t>
              </a:r>
              <a:endParaRPr lang="pt-PT" dirty="0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5D73500-129E-4A7C-8445-727223EF770B}"/>
              </a:ext>
            </a:extLst>
          </p:cNvPr>
          <p:cNvGrpSpPr/>
          <p:nvPr/>
        </p:nvGrpSpPr>
        <p:grpSpPr>
          <a:xfrm>
            <a:off x="5263158" y="4470957"/>
            <a:ext cx="1152128" cy="974002"/>
            <a:chOff x="1115616" y="3284984"/>
            <a:chExt cx="1152128" cy="97400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B60657B-5653-4A58-B513-6A3E27F643C5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880E457-D14B-4483-A7B5-81A3D1942541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Manuel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A088A97-26A9-4EEF-B27F-17806348CAD7}"/>
              </a:ext>
            </a:extLst>
          </p:cNvPr>
          <p:cNvGrpSpPr/>
          <p:nvPr/>
        </p:nvGrpSpPr>
        <p:grpSpPr>
          <a:xfrm>
            <a:off x="6516216" y="5767366"/>
            <a:ext cx="1382316" cy="974002"/>
            <a:chOff x="1115616" y="3284984"/>
            <a:chExt cx="1152128" cy="9740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EE48313-C79D-4E3D-9F6C-6DDFCCB525A9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9FB64D49-C8EB-473E-AA66-75AF07DF2E33}"/>
                </a:ext>
              </a:extLst>
            </p:cNvPr>
            <p:cNvSpPr txBox="1"/>
            <p:nvPr/>
          </p:nvSpPr>
          <p:spPr>
            <a:xfrm>
              <a:off x="1115616" y="3587319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Marcel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3AA80166-CACD-4066-B8A9-CACF7D88D5E7}"/>
              </a:ext>
            </a:extLst>
          </p:cNvPr>
          <p:cNvGrpSpPr/>
          <p:nvPr/>
        </p:nvGrpSpPr>
        <p:grpSpPr>
          <a:xfrm>
            <a:off x="1979712" y="5741121"/>
            <a:ext cx="1728192" cy="1000248"/>
            <a:chOff x="971600" y="3284984"/>
            <a:chExt cx="1296144" cy="97400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07358B6-1CEE-4C4D-B45B-0768424C5D94}"/>
                </a:ext>
              </a:extLst>
            </p:cNvPr>
            <p:cNvSpPr/>
            <p:nvPr/>
          </p:nvSpPr>
          <p:spPr>
            <a:xfrm>
              <a:off x="1115616" y="3284984"/>
              <a:ext cx="1080120" cy="9740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1CD403-343D-4745-90F1-B4EFAEB87C51}"/>
                </a:ext>
              </a:extLst>
            </p:cNvPr>
            <p:cNvSpPr txBox="1"/>
            <p:nvPr/>
          </p:nvSpPr>
          <p:spPr>
            <a:xfrm>
              <a:off x="971600" y="3587319"/>
              <a:ext cx="1296144" cy="35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/>
                <a:t>José</a:t>
              </a:r>
            </a:p>
          </p:txBody>
        </p:sp>
      </p:grpSp>
      <p:cxnSp>
        <p:nvCxnSpPr>
          <p:cNvPr id="51" name="Conexão reta unidirecional 50">
            <a:extLst>
              <a:ext uri="{FF2B5EF4-FFF2-40B4-BE49-F238E27FC236}">
                <a16:creationId xmlns:a16="http://schemas.microsoft.com/office/drawing/2014/main" id="{6E719395-53C4-405C-82EE-C1E6111DEC49}"/>
              </a:ext>
            </a:extLst>
          </p:cNvPr>
          <p:cNvCxnSpPr>
            <a:cxnSpLocks/>
          </p:cNvCxnSpPr>
          <p:nvPr/>
        </p:nvCxnSpPr>
        <p:spPr>
          <a:xfrm flipH="1">
            <a:off x="3554389" y="3068024"/>
            <a:ext cx="1103784" cy="5964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44253775-DB40-4F02-942D-77A5D3D7DBE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5643642" y="2990755"/>
            <a:ext cx="900902" cy="5808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xão reta unidirecional 60">
            <a:extLst>
              <a:ext uri="{FF2B5EF4-FFF2-40B4-BE49-F238E27FC236}">
                <a16:creationId xmlns:a16="http://schemas.microsoft.com/office/drawing/2014/main" id="{3224144A-60BC-4CB8-884E-C768C3F1B05E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7308304" y="4260363"/>
            <a:ext cx="590228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unidirecional 63">
            <a:extLst>
              <a:ext uri="{FF2B5EF4-FFF2-40B4-BE49-F238E27FC236}">
                <a16:creationId xmlns:a16="http://schemas.microsoft.com/office/drawing/2014/main" id="{4C51307D-CA15-4B14-A3CE-826FAABC86E1}"/>
              </a:ext>
            </a:extLst>
          </p:cNvPr>
          <p:cNvCxnSpPr>
            <a:cxnSpLocks/>
            <a:stCxn id="37" idx="3"/>
            <a:endCxn id="43" idx="7"/>
          </p:cNvCxnSpPr>
          <p:nvPr/>
        </p:nvCxnSpPr>
        <p:spPr>
          <a:xfrm flipH="1">
            <a:off x="6185098" y="4260363"/>
            <a:ext cx="359446" cy="35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xão reta unidirecional 66">
            <a:extLst>
              <a:ext uri="{FF2B5EF4-FFF2-40B4-BE49-F238E27FC236}">
                <a16:creationId xmlns:a16="http://schemas.microsoft.com/office/drawing/2014/main" id="{64433744-D342-4F37-B67F-F87F488D5BF4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622354" y="5394088"/>
            <a:ext cx="406030" cy="5159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xão reta unidirecional 76">
            <a:extLst>
              <a:ext uri="{FF2B5EF4-FFF2-40B4-BE49-F238E27FC236}">
                <a16:creationId xmlns:a16="http://schemas.microsoft.com/office/drawing/2014/main" id="{D2E3BA3D-8B61-4042-B0AC-F7A8E56EF14A}"/>
              </a:ext>
            </a:extLst>
          </p:cNvPr>
          <p:cNvCxnSpPr>
            <a:cxnSpLocks/>
            <a:stCxn id="27" idx="3"/>
            <a:endCxn id="49" idx="7"/>
          </p:cNvCxnSpPr>
          <p:nvPr/>
        </p:nvCxnSpPr>
        <p:spPr>
          <a:xfrm flipH="1">
            <a:off x="3400986" y="5302320"/>
            <a:ext cx="537106" cy="5852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9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15596</TotalTime>
  <Words>766</Words>
  <Application>Microsoft Office PowerPoint</Application>
  <PresentationFormat>Apresentação no Ecrã (4:3)</PresentationFormat>
  <Paragraphs>236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Wingdings</vt:lpstr>
      <vt:lpstr>Wingdings 2</vt:lpstr>
      <vt:lpstr>Balcão Envidraçado</vt:lpstr>
      <vt:lpstr>Lógica Computacional IIº Semestre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Computacional </dc:title>
  <dc:creator>h</dc:creator>
  <cp:lastModifiedBy>Zinga</cp:lastModifiedBy>
  <cp:revision>619</cp:revision>
  <dcterms:created xsi:type="dcterms:W3CDTF">2014-02-25T15:14:59Z</dcterms:created>
  <dcterms:modified xsi:type="dcterms:W3CDTF">2019-11-08T21:28:12Z</dcterms:modified>
</cp:coreProperties>
</file>