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7099300" cy="10234613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A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>
              <a:defRPr/>
            </a:pPr>
            <a:fld id="{A7FD062B-258E-4ADC-ACF1-2F3ADF8FA6BF}" type="datetimeFigureOut">
              <a:rPr lang="pt-PT"/>
              <a:pPr>
                <a:defRPr/>
              </a:pPr>
              <a:t>29/04/2016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PT" noProof="0"/>
              <a:t>Clique para editar os estilos</a:t>
            </a:r>
          </a:p>
          <a:p>
            <a:pPr lvl="1"/>
            <a:r>
              <a:rPr lang="pt-PT" noProof="0"/>
              <a:t>Segundo nível</a:t>
            </a:r>
          </a:p>
          <a:p>
            <a:pPr lvl="2"/>
            <a:r>
              <a:rPr lang="pt-PT" noProof="0"/>
              <a:t>Terceiro nível</a:t>
            </a:r>
          </a:p>
          <a:p>
            <a:pPr lvl="3"/>
            <a:r>
              <a:rPr lang="pt-PT" noProof="0"/>
              <a:t>Quarto nível</a:t>
            </a:r>
          </a:p>
          <a:p>
            <a:pPr lvl="4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A5E46D3B-1515-4E87-81EB-355304B7F215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88173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/>
          </a:p>
        </p:txBody>
      </p:sp>
      <p:sp>
        <p:nvSpPr>
          <p:cNvPr id="2970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FC02836-900E-41F0-9AF8-F3B9E7CFE1D2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955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2350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7D08B-185C-45F3-9CE3-226766DC2C52}" type="datetimeFigureOut">
              <a:rPr lang="pt-PT"/>
              <a:pPr>
                <a:defRPr/>
              </a:pPr>
              <a:t>29/04/2016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1763713" y="6356350"/>
            <a:ext cx="59769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7812088" y="6356350"/>
            <a:ext cx="8747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7162F-1B29-47D3-B3D2-726FDA8C2A7C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193CC-2066-40EE-BE4C-7620B650672C}" type="datetimeFigureOut">
              <a:rPr lang="pt-PT"/>
              <a:pPr>
                <a:defRPr/>
              </a:pPr>
              <a:t>29/04/2016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51E57-7AC7-4E6D-89B3-E81F16A6490F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799EE-60F2-4B8B-A85C-ADE04CB4F879}" type="datetimeFigureOut">
              <a:rPr lang="pt-PT"/>
              <a:pPr>
                <a:defRPr/>
              </a:pPr>
              <a:t>29/04/2016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58B4C-FCC9-46A0-99A7-4E7466E645AA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124744"/>
            <a:ext cx="9144000" cy="504056"/>
          </a:xfrm>
        </p:spPr>
        <p:txBody>
          <a:bodyPr/>
          <a:lstStyle/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730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94F55-DC9F-4701-A7C2-4CC5E6210E54}" type="datetimeFigureOut">
              <a:rPr lang="pt-PT"/>
              <a:pPr>
                <a:defRPr/>
              </a:pPr>
              <a:t>29/04/2016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6C971-86EA-4B2D-A919-5A084110BDE2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CB8E1-B92A-476E-A692-8EB71A9ABE7C}" type="datetimeFigureOut">
              <a:rPr lang="pt-PT"/>
              <a:pPr>
                <a:defRPr/>
              </a:pPr>
              <a:t>29/04/2016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F908F-5959-452C-BEF1-CD3CF1A09BE1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D9DBD-E49D-4366-B130-6A351073FE8B}" type="datetimeFigureOut">
              <a:rPr lang="pt-PT"/>
              <a:pPr>
                <a:defRPr/>
              </a:pPr>
              <a:t>29/04/2016</a:t>
            </a:fld>
            <a:endParaRPr lang="pt-PT" dirty="0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4DAC7-E694-4F9E-BED1-C5895CC3E9C4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2C0EC-1715-4032-B6A4-AF9F666B6E51}" type="datetimeFigureOut">
              <a:rPr lang="pt-PT"/>
              <a:pPr>
                <a:defRPr/>
              </a:pPr>
              <a:t>29/04/2016</a:t>
            </a:fld>
            <a:endParaRPr lang="pt-PT" dirty="0"/>
          </a:p>
        </p:txBody>
      </p:sp>
      <p:sp>
        <p:nvSpPr>
          <p:cNvPr id="8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2F285-F264-43FB-9519-46305895AD1B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E4B5B-60DB-407E-B012-6758D3DE563B}" type="datetimeFigureOut">
              <a:rPr lang="pt-PT"/>
              <a:pPr>
                <a:defRPr/>
              </a:pPr>
              <a:t>29/04/2016</a:t>
            </a:fld>
            <a:endParaRPr lang="pt-PT" dirty="0"/>
          </a:p>
        </p:txBody>
      </p:sp>
      <p:sp>
        <p:nvSpPr>
          <p:cNvPr id="4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8CC7F-13CF-4F01-900C-D67153A9B2A2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83A71-775E-4EDC-B157-73B5200DEF3E}" type="datetimeFigureOut">
              <a:rPr lang="pt-PT"/>
              <a:pPr>
                <a:defRPr/>
              </a:pPr>
              <a:t>29/04/2016</a:t>
            </a:fld>
            <a:endParaRPr lang="pt-PT" dirty="0"/>
          </a:p>
        </p:txBody>
      </p:sp>
      <p:sp>
        <p:nvSpPr>
          <p:cNvPr id="3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63091-FE5F-4133-BD04-022E389885CC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1E2E9-14B2-4F4B-9E44-350C01D60D70}" type="datetimeFigureOut">
              <a:rPr lang="pt-PT"/>
              <a:pPr>
                <a:defRPr/>
              </a:pPr>
              <a:t>29/04/2016</a:t>
            </a:fld>
            <a:endParaRPr lang="pt-PT" dirty="0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98583-83F1-4DF9-B133-90EF660DB28F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651FE-1124-4713-A3A1-4B01298E3DC1}" type="datetimeFigureOut">
              <a:rPr lang="pt-PT"/>
              <a:pPr>
                <a:defRPr/>
              </a:pPr>
              <a:t>29/04/2016</a:t>
            </a:fld>
            <a:endParaRPr lang="pt-PT" dirty="0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A880A-63FF-48D9-9B04-C77293AC18D6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ângulo 11"/>
          <p:cNvSpPr/>
          <p:nvPr userDrawn="1"/>
        </p:nvSpPr>
        <p:spPr>
          <a:xfrm>
            <a:off x="4572000" y="6335713"/>
            <a:ext cx="4572000" cy="5222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sp>
        <p:nvSpPr>
          <p:cNvPr id="11" name="Rectângulo 10"/>
          <p:cNvSpPr/>
          <p:nvPr userDrawn="1"/>
        </p:nvSpPr>
        <p:spPr>
          <a:xfrm>
            <a:off x="0" y="6335713"/>
            <a:ext cx="4572000" cy="522287"/>
          </a:xfrm>
          <a:prstGeom prst="rect">
            <a:avLst/>
          </a:prstGeom>
          <a:solidFill>
            <a:srgbClr val="200A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sp>
        <p:nvSpPr>
          <p:cNvPr id="1028" name="Marcador de Posição do Título 1"/>
          <p:cNvSpPr>
            <a:spLocks noGrp="1"/>
          </p:cNvSpPr>
          <p:nvPr>
            <p:ph type="title"/>
          </p:nvPr>
        </p:nvSpPr>
        <p:spPr bwMode="auto">
          <a:xfrm>
            <a:off x="0" y="1125538"/>
            <a:ext cx="91440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</a:t>
            </a:r>
          </a:p>
        </p:txBody>
      </p:sp>
      <p:sp>
        <p:nvSpPr>
          <p:cNvPr id="2053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468313" y="1557338"/>
            <a:ext cx="8229600" cy="456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89DD7E-E394-45AD-86D0-723DA1687861}" type="datetimeFigureOut">
              <a:rPr lang="pt-PT"/>
              <a:pPr>
                <a:defRPr/>
              </a:pPr>
              <a:t>29/04/2016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89A71DF-5064-4582-9592-275C097B752A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  <p:sp>
        <p:nvSpPr>
          <p:cNvPr id="13" name="Rectângulo 12"/>
          <p:cNvSpPr/>
          <p:nvPr userDrawn="1"/>
        </p:nvSpPr>
        <p:spPr>
          <a:xfrm>
            <a:off x="0" y="0"/>
            <a:ext cx="4572000" cy="11255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sp>
        <p:nvSpPr>
          <p:cNvPr id="14" name="Rectângulo 13"/>
          <p:cNvSpPr/>
          <p:nvPr userDrawn="1"/>
        </p:nvSpPr>
        <p:spPr>
          <a:xfrm>
            <a:off x="4572000" y="0"/>
            <a:ext cx="4572000" cy="1125538"/>
          </a:xfrm>
          <a:prstGeom prst="rect">
            <a:avLst/>
          </a:prstGeom>
          <a:solidFill>
            <a:srgbClr val="200A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pic>
        <p:nvPicPr>
          <p:cNvPr id="1035" name="Imagem 9" descr="LogoUkb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463" y="17463"/>
            <a:ext cx="1062037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251520" y="1628800"/>
            <a:ext cx="8640960" cy="3339133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PT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Sumário:</a:t>
            </a:r>
          </a:p>
          <a:p>
            <a:pPr lvl="1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PT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Exercícios - Trabalho com listas em </a:t>
            </a:r>
            <a:r>
              <a:rPr lang="pt-PT" sz="3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ProLog</a:t>
            </a:r>
            <a:endParaRPr lang="pt-PT" sz="3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EXERCÍCIO 1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>
                <a:latin typeface="Arial" pitchFamily="34" charset="0"/>
                <a:cs typeface="Arial" pitchFamily="34" charset="0"/>
              </a:rPr>
              <a:t>Crie três listas: uma de 10 números, outra com nomes de 5 pessoas e outra com 4 datas. Experimente criar as listas de três formas diferentes:</a:t>
            </a:r>
          </a:p>
          <a:p>
            <a:pPr lvl="1" algn="just"/>
            <a:r>
              <a:rPr lang="pt-PT" sz="3200" dirty="0">
                <a:latin typeface="Arial" pitchFamily="34" charset="0"/>
                <a:cs typeface="Arial" pitchFamily="34" charset="0"/>
              </a:rPr>
              <a:t>lista([</a:t>
            </a:r>
            <a:r>
              <a:rPr lang="pt-PT" sz="3200" dirty="0" err="1">
                <a:latin typeface="Arial" pitchFamily="34" charset="0"/>
                <a:cs typeface="Arial" pitchFamily="34" charset="0"/>
              </a:rPr>
              <a:t>cabeca|cauda</a:t>
            </a:r>
            <a:r>
              <a:rPr lang="pt-PT" sz="3200" dirty="0">
                <a:latin typeface="Arial" pitchFamily="34" charset="0"/>
                <a:cs typeface="Arial" pitchFamily="34" charset="0"/>
              </a:rPr>
              <a:t>]).</a:t>
            </a:r>
          </a:p>
          <a:p>
            <a:pPr lvl="1" algn="just"/>
            <a:r>
              <a:rPr lang="pt-PT" sz="3200" dirty="0">
                <a:latin typeface="Arial" pitchFamily="34" charset="0"/>
                <a:cs typeface="Arial" pitchFamily="34" charset="0"/>
              </a:rPr>
              <a:t>lista2([</a:t>
            </a:r>
            <a:r>
              <a:rPr lang="pt-PT" sz="3200" dirty="0" err="1">
                <a:latin typeface="Arial" pitchFamily="34" charset="0"/>
                <a:cs typeface="Arial" pitchFamily="34" charset="0"/>
              </a:rPr>
              <a:t>cabeca</a:t>
            </a:r>
            <a:r>
              <a:rPr lang="pt-PT" sz="3200" dirty="0">
                <a:latin typeface="Arial" pitchFamily="34" charset="0"/>
                <a:cs typeface="Arial" pitchFamily="34" charset="0"/>
              </a:rPr>
              <a:t>, cauda]).</a:t>
            </a:r>
          </a:p>
          <a:p>
            <a:pPr lvl="1" algn="just"/>
            <a:r>
              <a:rPr lang="pt-PT" sz="3200">
                <a:latin typeface="Arial" pitchFamily="34" charset="0"/>
                <a:cs typeface="Arial" pitchFamily="34" charset="0"/>
              </a:rPr>
              <a:t>lista3(.(</a:t>
            </a:r>
            <a:r>
              <a:rPr lang="pt-PT" sz="3200" dirty="0">
                <a:latin typeface="Arial" pitchFamily="34" charset="0"/>
                <a:cs typeface="Arial" pitchFamily="34" charset="0"/>
              </a:rPr>
              <a:t>cabeca1, .(cabeca2, []))).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EXERCÍCIO 1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sz="2700" dirty="0">
                <a:latin typeface="Arial" pitchFamily="34" charset="0"/>
                <a:cs typeface="Arial" pitchFamily="34" charset="0"/>
              </a:rPr>
              <a:t>a) Faça a unificação de cada uma das listas com variáveis para cada um dos elementos da lista.</a:t>
            </a:r>
          </a:p>
          <a:p>
            <a:pPr algn="just"/>
            <a:r>
              <a:rPr lang="pt-PT" sz="2700" dirty="0">
                <a:latin typeface="Arial" pitchFamily="34" charset="0"/>
                <a:cs typeface="Arial" pitchFamily="34" charset="0"/>
              </a:rPr>
              <a:t>b) Faça uma unificação com duas variáveis em que a primeira toma o valor da cabeça e a 2ª toma o valor dos restantes elementos como cauda.</a:t>
            </a:r>
          </a:p>
          <a:p>
            <a:pPr algn="just"/>
            <a:r>
              <a:rPr lang="pt-PT" sz="2700" dirty="0">
                <a:latin typeface="Arial" pitchFamily="34" charset="0"/>
                <a:cs typeface="Arial" pitchFamily="34" charset="0"/>
              </a:rPr>
              <a:t>c) Faça outra unificação com três variáveis em que a primeira toma o valor da cabeça, a 2ª toma o valor do 2º elemento e a 3ª toma os valores dos restantes elementos como cauda.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latin typeface="Arial" pitchFamily="34" charset="0"/>
                <a:cs typeface="Arial" pitchFamily="34" charset="0"/>
              </a:rPr>
              <a:t>EXERCÍCIO 2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sz="2900" dirty="0">
                <a:latin typeface="Arial" pitchFamily="34" charset="0"/>
                <a:cs typeface="Arial" pitchFamily="34" charset="0"/>
              </a:rPr>
              <a:t>Crie uma base de conhecimento para um casino que guarda as pessoas que têm dinheiro através de um predicado e outro predicado para guardar as pessoas que têm um cartão de crédito.</a:t>
            </a:r>
          </a:p>
          <a:p>
            <a:pPr algn="just"/>
            <a:r>
              <a:rPr lang="pt-PT" sz="2900" dirty="0">
                <a:latin typeface="Arial" pitchFamily="34" charset="0"/>
                <a:cs typeface="Arial" pitchFamily="34" charset="0"/>
              </a:rPr>
              <a:t>a) Crie uma regra que permite uma pessoa jogar se tem dinheiro e outra regra para o caso da pessoa não ter dinheiro mas ter cartão de crédito.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latin typeface="Arial" pitchFamily="34" charset="0"/>
                <a:cs typeface="Arial" pitchFamily="34" charset="0"/>
              </a:rPr>
              <a:t>EXERCÍCIO 2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>
                <a:latin typeface="Arial" pitchFamily="34" charset="0"/>
                <a:cs typeface="Arial" pitchFamily="34" charset="0"/>
              </a:rPr>
              <a:t>b) Faça algumas unificações no compilador e verifica os resultados.</a:t>
            </a:r>
          </a:p>
          <a:p>
            <a:pPr algn="just"/>
            <a:r>
              <a:rPr lang="pt-PT" dirty="0">
                <a:latin typeface="Arial" pitchFamily="34" charset="0"/>
                <a:cs typeface="Arial" pitchFamily="34" charset="0"/>
              </a:rPr>
              <a:t>c) Aplica o corte para o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Backtracking</a:t>
            </a:r>
            <a:r>
              <a:rPr lang="pt-PT" dirty="0">
                <a:latin typeface="Arial" pitchFamily="34" charset="0"/>
                <a:cs typeface="Arial" pitchFamily="34" charset="0"/>
              </a:rPr>
              <a:t> automático numa das regras.</a:t>
            </a:r>
          </a:p>
          <a:p>
            <a:pPr algn="just"/>
            <a:r>
              <a:rPr lang="pt-PT" dirty="0">
                <a:latin typeface="Arial" pitchFamily="34" charset="0"/>
                <a:cs typeface="Arial" pitchFamily="34" charset="0"/>
              </a:rPr>
              <a:t>d) Qual é a utilidade do corte para este caso?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o 14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7318</TotalTime>
  <Words>253</Words>
  <Application>Microsoft Office PowerPoint</Application>
  <PresentationFormat>Apresentação na tela (4:3)</PresentationFormat>
  <Paragraphs>19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Apresentação do PowerPoint</vt:lpstr>
      <vt:lpstr>EXERCÍCIO 1</vt:lpstr>
      <vt:lpstr>EXERCÍCIO 1</vt:lpstr>
      <vt:lpstr>EXERCÍCIO 2</vt:lpstr>
      <vt:lpstr>EXERCÍCIO 2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Makili</dc:creator>
  <cp:lastModifiedBy>Killa Dogg Gangster</cp:lastModifiedBy>
  <cp:revision>400</cp:revision>
  <dcterms:created xsi:type="dcterms:W3CDTF">2012-03-12T09:44:13Z</dcterms:created>
  <dcterms:modified xsi:type="dcterms:W3CDTF">2016-04-29T19:37:12Z</dcterms:modified>
</cp:coreProperties>
</file>