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50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07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3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903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97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2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52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09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7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8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8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56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7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2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16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B80D-87A4-4276-96F9-16D640AFDA8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10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F6B3272-F9DD-4DAF-8871-AED4037B3626}"/>
              </a:ext>
            </a:extLst>
          </p:cNvPr>
          <p:cNvSpPr/>
          <p:nvPr/>
        </p:nvSpPr>
        <p:spPr>
          <a:xfrm>
            <a:off x="1454021" y="419878"/>
            <a:ext cx="9283958" cy="239796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kn-IN" sz="16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ಕನ್ನಡ</a:t>
            </a:r>
          </a:p>
          <a:p>
            <a:pPr algn="ctr"/>
            <a:r>
              <a:rPr lang="kn-IN" sz="16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ವ್ಯಂಜನಗಳು</a:t>
            </a:r>
            <a:endParaRPr lang="en-IN" sz="16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08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Calisto MT</vt:lpstr>
      <vt:lpstr>Consolas</vt:lpstr>
      <vt:lpstr>Wingdings 2</vt:lpstr>
      <vt:lpstr>Slate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 Zingade</dc:creator>
  <cp:lastModifiedBy>JE Zingade</cp:lastModifiedBy>
  <cp:revision>11</cp:revision>
  <dcterms:created xsi:type="dcterms:W3CDTF">2021-05-18T07:00:39Z</dcterms:created>
  <dcterms:modified xsi:type="dcterms:W3CDTF">2021-05-18T08:51:17Z</dcterms:modified>
</cp:coreProperties>
</file>