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FE68-7630-41B2-9DD1-21C587E7F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2A1C-5F94-40D2-9B6A-71A16396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6277-4DD5-4AE3-BB2C-57128C9B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1DDD-F28C-491B-B0C8-FFE1E5C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39CD-78A8-4AB4-989F-0E4CFA3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9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46F0-068F-4CE8-9A24-7A2EBACE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DB145-9C07-41AB-972C-AC3E99115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2609-2500-4B55-9AF4-C6193C89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7A3A-D893-46F9-A879-E3511685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9D45-41DC-48C2-9573-92D10B97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5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923F9-C7D5-44FC-859A-CCC95EE3B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576C2-51A8-4B09-9E59-08ED6FA3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C266-BFD6-493A-BB2C-A6A6416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DB81-22A9-49ED-95F7-3C539442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8708-88B0-4C02-94E1-33951614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8922-E171-4C3E-A51C-DB9EF066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D55B-1C9A-49C4-9006-ACA29C99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CC4A-DF14-4651-8A57-720AAFD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8A41-D9E8-4445-94DD-8A0E0521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8539-B29F-4BE0-BE9E-577571A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5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6E3A-F711-4C07-B84D-E8E8394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259B-6361-4A3E-9650-75865753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2D04-2F0B-4F51-A510-EFBB2939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C425-AAE9-4C27-82E2-A11EFC4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96C9D-A5FC-4EDC-9276-4AFA124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B97-46FE-42A1-837E-032DEE16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EACA-F9B5-4638-933B-D94666FE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7BE35-EE15-434E-8B25-E2CEB822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AE66-D83D-4900-90B9-A12117CD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A790-0E6E-426D-A6D7-FF0E2870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7C37-8B1B-4E83-98DB-13493E72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C276-2E49-4171-B9F6-5B43F41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3242-2632-4784-AC31-F2EF6FEA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D0BC-8DAD-4F24-8CD2-110B7960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04DC-053C-41C5-A26C-A9EC2BAF8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456B9-6036-4127-9CA1-78C5905CF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D1AC6-9532-4DFA-815F-9C9FCF91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3D08A-BE86-4F49-9410-5A5EC088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5C94E-057A-435B-985A-C0BCBF1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015E-48B1-4D27-8239-FBF91070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B2D45-EFDF-4ED2-B6A7-3B2ADF82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C4466-633C-4E9A-BF04-9B125EDC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B6F56-D996-450B-A420-78D1DB47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7356E-AE9C-493C-977B-BDA06791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A719A-7D3D-4432-AF88-7B1B5071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B748-21BE-4F0F-8EF0-978CAE04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1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5A66-91BD-4C34-910C-44CBE581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E9F1-5844-4ACA-AB17-DB489623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952E8-FEE9-4D96-B6FB-2F4F3B21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B9400-BD38-43A2-9AF1-4BCD0A92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A993-D541-4C51-8401-6B6AEBA8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EA288-3869-4DCC-ADF3-34D385F6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EDA8-3E41-4D78-AF4B-A88A28BF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DD9FE-608C-4D0B-A171-ED7002C6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4C190-D328-4827-86A6-994354DD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46AD-8A59-4E15-AF48-B55AA27F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8ED1-B295-466A-8A1A-CAA44888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7526-AFD8-4C3E-B590-C08CBFAC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C11FC-8761-456E-AC89-C2DAB865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5F0B-D455-4CBE-AD15-EB6E4C21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34AC-C27E-4FC2-A4C2-8CF570E6A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B80D-87A4-4276-96F9-16D640AFDA85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F564-27C2-4F40-8714-6052A3393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154E-6DEA-4A79-99E1-B86D3DB86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725E-B5A4-42D2-BA71-117DA20AA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6B3272-F9DD-4DAF-8871-AED4037B3626}"/>
              </a:ext>
            </a:extLst>
          </p:cNvPr>
          <p:cNvSpPr/>
          <p:nvPr/>
        </p:nvSpPr>
        <p:spPr>
          <a:xfrm>
            <a:off x="1454021" y="419878"/>
            <a:ext cx="9283958" cy="239796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kn-IN" sz="1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ಕನ್ನಡ</a:t>
            </a:r>
          </a:p>
          <a:p>
            <a:pPr algn="ctr"/>
            <a:r>
              <a:rPr lang="kn-IN" sz="1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ವ್ಯಂಜನಗಳು</a:t>
            </a:r>
            <a:endParaRPr lang="en-IN" sz="16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0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8EB5C-6D93-4FE6-8B1D-C3FE009422BB}"/>
              </a:ext>
            </a:extLst>
          </p:cNvPr>
          <p:cNvSpPr txBox="1"/>
          <p:nvPr/>
        </p:nvSpPr>
        <p:spPr>
          <a:xfrm flipH="1">
            <a:off x="645894" y="2353902"/>
            <a:ext cx="11232253" cy="650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600"/>
              </a:lnSpc>
            </a:pPr>
            <a:r>
              <a:rPr lang="kn-IN" sz="40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ಕ ಖ ಗ </a:t>
            </a:r>
            <a:r>
              <a:rPr lang="en-IN" sz="40000" b="1" dirty="0">
                <a:effectLst/>
                <a:latin typeface="Consolas" panose="020B0609020204030204" pitchFamily="49" charset="0"/>
              </a:rPr>
              <a:t>..</a:t>
            </a:r>
            <a:endParaRPr lang="kn-IN" sz="40000" b="1" dirty="0"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64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8EB5C-6D93-4FE6-8B1D-C3FE009422BB}"/>
              </a:ext>
            </a:extLst>
          </p:cNvPr>
          <p:cNvSpPr txBox="1"/>
          <p:nvPr/>
        </p:nvSpPr>
        <p:spPr>
          <a:xfrm flipH="1">
            <a:off x="645894" y="2816239"/>
            <a:ext cx="11232253" cy="593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0"/>
              </a:lnSpc>
            </a:pPr>
            <a:r>
              <a:rPr lang="kn-IN" sz="40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ಅ ಆ ಇ </a:t>
            </a:r>
            <a:r>
              <a:rPr lang="en-IN" sz="40000" b="1" dirty="0">
                <a:effectLst/>
                <a:latin typeface="Consolas" panose="020B0609020204030204" pitchFamily="49" charset="0"/>
              </a:rPr>
              <a:t>..</a:t>
            </a:r>
            <a:endParaRPr lang="kn-IN" sz="40000" b="1" dirty="0"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64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6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8EB5C-6D93-4FE6-8B1D-C3FE009422BB}"/>
              </a:ext>
            </a:extLst>
          </p:cNvPr>
          <p:cNvSpPr txBox="1"/>
          <p:nvPr/>
        </p:nvSpPr>
        <p:spPr>
          <a:xfrm flipH="1">
            <a:off x="645894" y="2816239"/>
            <a:ext cx="11232253" cy="593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0"/>
              </a:lnSpc>
            </a:pPr>
            <a:r>
              <a:rPr lang="kn-IN" sz="25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ಕ್</a:t>
            </a:r>
            <a:r>
              <a:rPr lang="en-IN" sz="25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n-IN" sz="25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ಅ</a:t>
            </a:r>
            <a:r>
              <a:rPr lang="kn-IN" sz="40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5000" b="1" dirty="0">
                <a:effectLst/>
                <a:latin typeface="Consolas" panose="020B0609020204030204" pitchFamily="49" charset="0"/>
              </a:rPr>
              <a:t>..</a:t>
            </a:r>
            <a:endParaRPr lang="kn-IN" sz="25000" b="1" dirty="0"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64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1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8EB5C-6D93-4FE6-8B1D-C3FE009422BB}"/>
              </a:ext>
            </a:extLst>
          </p:cNvPr>
          <p:cNvSpPr txBox="1"/>
          <p:nvPr/>
        </p:nvSpPr>
        <p:spPr>
          <a:xfrm flipH="1">
            <a:off x="645894" y="2816239"/>
            <a:ext cx="11232253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0"/>
              </a:lnSpc>
            </a:pPr>
            <a:endParaRPr lang="kn-IN" sz="25000" b="1" dirty="0"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6400"/>
              </a:lnSpc>
            </a:pP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8F5D3B-86CA-4387-B818-10C5E94FE994}"/>
              </a:ext>
            </a:extLst>
          </p:cNvPr>
          <p:cNvSpPr/>
          <p:nvPr/>
        </p:nvSpPr>
        <p:spPr>
          <a:xfrm>
            <a:off x="4787317" y="2449585"/>
            <a:ext cx="1680595" cy="16945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E7709-96B5-4955-89F9-6A071D88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67" y="1360327"/>
            <a:ext cx="2095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 Zingade</dc:creator>
  <cp:lastModifiedBy>JE Zingade</cp:lastModifiedBy>
  <cp:revision>16</cp:revision>
  <dcterms:created xsi:type="dcterms:W3CDTF">2021-05-18T07:00:39Z</dcterms:created>
  <dcterms:modified xsi:type="dcterms:W3CDTF">2021-06-08T06:31:18Z</dcterms:modified>
</cp:coreProperties>
</file>