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3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54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505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1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124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799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575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895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3086899" y="-224375"/>
            <a:ext cx="16608010" cy="110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 rot="-782927">
            <a:off x="-5455155" y="-3402075"/>
            <a:ext cx="17084107" cy="166827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 rot="-782927">
            <a:off x="11851498" y="-991268"/>
            <a:ext cx="549542" cy="1186116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52308" y="2033409"/>
            <a:ext cx="10428350" cy="212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0500" dirty="0">
                <a:solidFill>
                  <a:srgbClr val="1C2529"/>
                </a:solidFill>
              </a:rPr>
              <a:t>No Return</a:t>
            </a:r>
            <a:endParaRPr sz="10500" b="0" i="0" u="none" strike="noStrike" cap="none" dirty="0">
              <a:solidFill>
                <a:srgbClr val="1C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02714" y="1028700"/>
            <a:ext cx="2668590" cy="29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12529" y="5656602"/>
            <a:ext cx="76902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lang="en-US" sz="315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Выполнили: </a:t>
            </a:r>
            <a:endParaRPr sz="315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lang="ru-RU" sz="3150" dirty="0">
                <a:solidFill>
                  <a:srgbClr val="737373"/>
                </a:solidFill>
              </a:rPr>
              <a:t>Рыжик Даниил Дмитриевич</a:t>
            </a:r>
            <a:endParaRPr lang="en-US" sz="3150" dirty="0">
              <a:solidFill>
                <a:srgbClr val="737373"/>
              </a:solidFill>
            </a:endParaRPr>
          </a:p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lang="ru-RU" sz="3150" dirty="0">
                <a:solidFill>
                  <a:srgbClr val="737373"/>
                </a:solidFill>
              </a:rPr>
              <a:t>Горшков Дмитрий Сергеевич</a:t>
            </a:r>
            <a:endParaRPr lang="ru-RU" sz="315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endParaRPr sz="315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lang="en-US" sz="315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Наставник: </a:t>
            </a:r>
            <a:endParaRPr sz="315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lang="en-US" sz="315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Максимович Дмитрий Витальевич</a:t>
            </a:r>
            <a:endParaRPr sz="4537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706113" y="0"/>
            <a:ext cx="16744895" cy="96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51752" y="1013936"/>
            <a:ext cx="12258852" cy="2346352"/>
            <a:chOff x="-28373" y="-92075"/>
            <a:chExt cx="16345134" cy="3128468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0" y="-92075"/>
              <a:ext cx="16316761" cy="1120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ПРОБЛЕМА: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-28373" y="1189734"/>
              <a:ext cx="16316699" cy="1846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dk1"/>
                </a:buClr>
                <a:buSzPts val="3000"/>
              </a:pPr>
              <a:r>
                <a:rPr lang="ru-RU" sz="3000" dirty="0">
                  <a:solidFill>
                    <a:srgbClr val="737373"/>
                  </a:solidFill>
                  <a:latin typeface="+mn-lt"/>
                  <a:ea typeface="Arimo"/>
                  <a:cs typeface="Arimo"/>
                  <a:sym typeface="Arimo"/>
                </a:rPr>
                <a:t>Отсутствие нового способа провести свободное время с удовольствием</a:t>
              </a:r>
              <a:endParaRPr sz="3000" i="0" u="none" strike="noStrike" cap="none" dirty="0">
                <a:solidFill>
                  <a:srgbClr val="737373"/>
                </a:solidFill>
                <a:latin typeface="+mn-lt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1373032" y="4949052"/>
            <a:ext cx="12237572" cy="2460652"/>
            <a:chOff x="0" y="-92075"/>
            <a:chExt cx="16316760" cy="3280871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0" y="-92075"/>
              <a:ext cx="16316760" cy="1120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ЦЕЛЕВАЯ АУДИТОРИЯ: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0" y="1342135"/>
              <a:ext cx="16316700" cy="1846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ru-RU" sz="3000" dirty="0">
                  <a:solidFill>
                    <a:srgbClr val="737373"/>
                  </a:solidFill>
                </a:rPr>
                <a:t>Человек, имеющий желание потратить время на игры, располагающий компьютером достаточной мощности</a:t>
              </a:r>
              <a:endParaRPr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8716" y="549077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482600" y="1028700"/>
            <a:ext cx="17268444" cy="3626318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625928" y="5524378"/>
            <a:ext cx="17601900" cy="3733800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5398575" y="6147525"/>
            <a:ext cx="11387126" cy="2472570"/>
            <a:chOff x="-1801685" y="-98431"/>
            <a:chExt cx="15182833" cy="3296762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-1801685" y="-98431"/>
              <a:ext cx="151479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ФУНКЦИОНАЛ НАВЫКА: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-1766752" y="1351670"/>
              <a:ext cx="15147900" cy="1846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ru-RU" sz="3000" dirty="0">
                  <a:solidFill>
                    <a:srgbClr val="1C2529"/>
                  </a:solidFill>
                </a:rPr>
                <a:t>Передвижение, стрельба, возможность умереть, нейтрализовать противника, пройти уровень.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1625928" y="1528433"/>
            <a:ext cx="11175672" cy="1780061"/>
            <a:chOff x="0" y="-98425"/>
            <a:chExt cx="14900896" cy="2373414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0" y="-98425"/>
              <a:ext cx="12745200" cy="143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ЦЕЛЬ </a:t>
              </a:r>
              <a:r>
                <a:rPr lang="ru-RU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ПРОЕКТА</a:t>
              </a:r>
              <a:r>
                <a:rPr lang="en-US" sz="5000" b="0" i="0" u="none" strike="noStrike" cap="none" dirty="0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0" y="1351660"/>
              <a:ext cx="14900896" cy="92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ru-RU" sz="3000" dirty="0">
                  <a:solidFill>
                    <a:srgbClr val="1C2529"/>
                  </a:solidFill>
                </a:rPr>
                <a:t>Помочь человеку весело провести свободное время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5860" y="1028700"/>
            <a:ext cx="17700891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44466" y="2525062"/>
            <a:ext cx="9910638" cy="3544112"/>
            <a:chOff x="0" y="-2209351"/>
            <a:chExt cx="13214184" cy="4725485"/>
          </a:xfrm>
        </p:grpSpPr>
        <p:sp>
          <p:nvSpPr>
            <p:cNvPr id="5" name="TextBox 5"/>
            <p:cNvSpPr txBox="1"/>
            <p:nvPr/>
          </p:nvSpPr>
          <p:spPr>
            <a:xfrm>
              <a:off x="0" y="1746692"/>
              <a:ext cx="12589511" cy="769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+mj-l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18512" y="-2209351"/>
              <a:ext cx="12595672" cy="1092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+mj-lt"/>
                </a:rPr>
                <a:t>АКТУАЛЬНОСТЬ ПРОЕКТА: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20809" y="3876245"/>
            <a:ext cx="1213328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737373"/>
                </a:solidFill>
                <a:ea typeface="Arimo"/>
                <a:cs typeface="Arimo"/>
                <a:sym typeface="Arimo"/>
              </a:rPr>
              <a:t>В современном мире среди кучи ААА игровых проектов совсем нет места ностальгии по старым и культовым продуктам, коей является наша разработка, позволяющая прочувствовать те самые эмоции от игры в раритетный образец 2000-ых годов.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67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 rot="628126">
            <a:off x="12843683" y="-1429048"/>
            <a:ext cx="2729231" cy="13687582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587500" y="1229799"/>
            <a:ext cx="1059438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 dirty="0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rPr>
              <a:t>ЭТАПЫ РЕАЛИЗАЦИИ ПРОЕКТА: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152441" y="2256502"/>
            <a:ext cx="11464500" cy="664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Создание ТЗ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Создание общего плана работы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Планировка 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Git-</a:t>
            </a:r>
            <a:r>
              <a:rPr lang="ru-RU" sz="3000" dirty="0">
                <a:solidFill>
                  <a:srgbClr val="737373"/>
                </a:solidFill>
              </a:rPr>
              <a:t>структуры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dirty="0">
                <a:solidFill>
                  <a:srgbClr val="737373"/>
                </a:solidFill>
              </a:rPr>
              <a:t>Ознакомление с необходимым материалом</a:t>
            </a: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dirty="0">
                <a:solidFill>
                  <a:srgbClr val="737373"/>
                </a:solidFill>
              </a:rPr>
              <a:t>Наполнение основного функционала</a:t>
            </a: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Расширение функционала доп. возможностями</a:t>
            </a: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ru-RU" sz="3000" dirty="0">
                <a:solidFill>
                  <a:srgbClr val="737373"/>
                </a:solidFill>
              </a:rPr>
              <a:t>Тестирование и доработка прототипа проекта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  <a:buFont typeface="Arial"/>
              <a:buAutoNum type="arabicPeriod"/>
            </a:pP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Сборка </a:t>
            </a: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текущей версии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</a:p>
          <a:p>
            <a:pPr marL="38100"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3000"/>
            </a:pP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7405" y="6673970"/>
            <a:ext cx="3100586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028700" y="-454472"/>
            <a:ext cx="11087100" cy="2880172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373440" y="811587"/>
            <a:ext cx="10031160" cy="121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5"/>
              <a:buFont typeface="Arial"/>
              <a:buNone/>
            </a:pPr>
            <a:r>
              <a:rPr lang="en-US" sz="6075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ТЕХНИЧЕСКАЯ ЧАСТЬ: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028700" y="2809925"/>
            <a:ext cx="12480600" cy="623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Для создания своего </a:t>
            </a:r>
            <a:r>
              <a:rPr lang="en-US" sz="3000" b="0" i="0" u="none" strike="noStrike" cap="none" dirty="0" err="1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000" dirty="0">
                <a:solidFill>
                  <a:srgbClr val="737373"/>
                </a:solidFill>
              </a:rPr>
              <a:t>мне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понадобилось: </a:t>
            </a:r>
            <a:endParaRPr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>
              <a:lnSpc>
                <a:spcPct val="150000"/>
              </a:lnSpc>
              <a:buSzPts val="3000"/>
            </a:pPr>
            <a:r>
              <a:rPr lang="en-US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Языки программирования</a:t>
            </a:r>
            <a:r>
              <a:rPr lang="ru-RU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и ПО</a:t>
            </a:r>
            <a:r>
              <a:rPr lang="en-US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lang="ru-RU" sz="3000" b="1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Python 3.</a:t>
            </a: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00" dirty="0" err="1">
                <a:solidFill>
                  <a:srgbClr val="737373"/>
                </a:solidFill>
              </a:rPr>
              <a:t>Pycharm</a:t>
            </a:r>
            <a:r>
              <a:rPr lang="en-US" sz="3000" dirty="0">
                <a:solidFill>
                  <a:srgbClr val="737373"/>
                </a:solidFill>
              </a:rPr>
              <a:t> 2021.2.4.0</a:t>
            </a:r>
            <a:endParaRPr lang="en-US" sz="3000" b="0" i="0" u="none" strike="noStrike" cap="none" dirty="0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Библиотеки</a:t>
            </a:r>
            <a:r>
              <a:rPr lang="en-US" sz="3000" b="1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00" b="0" i="0" u="none" strike="noStrike" cap="none" dirty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737373"/>
                </a:solidFill>
              </a:rPr>
              <a:t>Pygame</a:t>
            </a:r>
            <a:r>
              <a:rPr lang="en-US" sz="3000" dirty="0">
                <a:solidFill>
                  <a:srgbClr val="737373"/>
                </a:solidFill>
              </a:rPr>
              <a:t> 2.1.2</a:t>
            </a: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737373"/>
                </a:solidFill>
              </a:rPr>
              <a:t>Numba</a:t>
            </a:r>
            <a:r>
              <a:rPr lang="en-US" sz="3000" dirty="0">
                <a:solidFill>
                  <a:srgbClr val="737373"/>
                </a:solidFill>
              </a:rPr>
              <a:t> 0.56.4</a:t>
            </a: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737373"/>
                </a:solidFill>
              </a:rPr>
              <a:t>Numpy</a:t>
            </a:r>
            <a:r>
              <a:rPr lang="en-US" sz="3000" dirty="0">
                <a:solidFill>
                  <a:srgbClr val="737373"/>
                </a:solidFill>
              </a:rPr>
              <a:t> 1.23.5</a:t>
            </a:r>
            <a:endParaRPr lang="ru-RU" sz="3000" dirty="0">
              <a:solidFill>
                <a:srgbClr val="737373"/>
              </a:solidFill>
            </a:endParaRPr>
          </a:p>
          <a:p>
            <a:pPr marL="914400" lvl="0" indent="-457200">
              <a:lnSpc>
                <a:spcPct val="150000"/>
              </a:lnSpc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rgbClr val="737373"/>
                </a:solidFill>
              </a:rPr>
              <a:t>Встроенные библиотеки </a:t>
            </a:r>
            <a:r>
              <a:rPr lang="en-US" sz="3000" dirty="0">
                <a:solidFill>
                  <a:srgbClr val="737373"/>
                </a:solidFill>
              </a:rPr>
              <a:t>Python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dirty="0">
              <a:solidFill>
                <a:srgbClr val="737373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506" y="371067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 rot="5400000">
            <a:off x="-1940703" y="1940703"/>
            <a:ext cx="10287000" cy="6405594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FFDE59"/>
          </a:solidFill>
          <a:ln>
            <a:noFill/>
          </a:ln>
        </p:spPr>
      </p:sp>
      <p:sp>
        <p:nvSpPr>
          <p:cNvPr id="136" name="Google Shape;136;p18"/>
          <p:cNvSpPr txBox="1"/>
          <p:nvPr/>
        </p:nvSpPr>
        <p:spPr>
          <a:xfrm>
            <a:off x="6513689" y="1612745"/>
            <a:ext cx="72139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5000" b="0" i="0" u="none" strike="noStrike" cap="none" dirty="0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rPr>
              <a:t>Демонстрация продукта</a:t>
            </a:r>
            <a:endParaRPr sz="5000" b="0" i="0" u="none" strike="noStrike" cap="none" dirty="0">
              <a:solidFill>
                <a:srgbClr val="1C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71" y="679029"/>
            <a:ext cx="2668590" cy="29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175</Words>
  <Application>Microsoft Office PowerPoint</Application>
  <PresentationFormat>Произвольный</PresentationFormat>
  <Paragraphs>36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зыков</dc:creator>
  <cp:lastModifiedBy>Даниил Рыжик</cp:lastModifiedBy>
  <cp:revision>16</cp:revision>
  <dcterms:modified xsi:type="dcterms:W3CDTF">2023-01-17T13:21:00Z</dcterms:modified>
</cp:coreProperties>
</file>